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4" r:id="rId4"/>
  </p:sldMasterIdLst>
  <p:notesMasterIdLst>
    <p:notesMasterId r:id="rId50"/>
  </p:notesMasterIdLst>
  <p:handoutMasterIdLst>
    <p:handoutMasterId r:id="rId51"/>
  </p:handoutMasterIdLst>
  <p:sldIdLst>
    <p:sldId id="2147374917" r:id="rId5"/>
    <p:sldId id="2147374863" r:id="rId6"/>
    <p:sldId id="2147374818" r:id="rId7"/>
    <p:sldId id="2147374894" r:id="rId8"/>
    <p:sldId id="2147374896" r:id="rId9"/>
    <p:sldId id="2147374897" r:id="rId10"/>
    <p:sldId id="2147374898" r:id="rId11"/>
    <p:sldId id="2147482328" r:id="rId12"/>
    <p:sldId id="2147482329" r:id="rId13"/>
    <p:sldId id="2147482336" r:id="rId14"/>
    <p:sldId id="2147482332" r:id="rId15"/>
    <p:sldId id="2147482333" r:id="rId16"/>
    <p:sldId id="2147374829" r:id="rId17"/>
    <p:sldId id="2147374830" r:id="rId18"/>
    <p:sldId id="2147374831" r:id="rId19"/>
    <p:sldId id="2147374835" r:id="rId20"/>
    <p:sldId id="2147374821" r:id="rId21"/>
    <p:sldId id="2147374853" r:id="rId22"/>
    <p:sldId id="2147374836" r:id="rId23"/>
    <p:sldId id="2147374837" r:id="rId24"/>
    <p:sldId id="2147374838" r:id="rId25"/>
    <p:sldId id="2147374842" r:id="rId26"/>
    <p:sldId id="2147374843" r:id="rId27"/>
    <p:sldId id="2147374844" r:id="rId28"/>
    <p:sldId id="2147374845" r:id="rId29"/>
    <p:sldId id="2147374846" r:id="rId30"/>
    <p:sldId id="2147374854" r:id="rId31"/>
    <p:sldId id="2147375019" r:id="rId32"/>
    <p:sldId id="2147375020" r:id="rId33"/>
    <p:sldId id="2147375021" r:id="rId34"/>
    <p:sldId id="2147375022" r:id="rId35"/>
    <p:sldId id="2147375023" r:id="rId36"/>
    <p:sldId id="2147374902" r:id="rId37"/>
    <p:sldId id="2147374904" r:id="rId38"/>
    <p:sldId id="2147374903" r:id="rId39"/>
    <p:sldId id="2147374906" r:id="rId40"/>
    <p:sldId id="2147374907" r:id="rId41"/>
    <p:sldId id="2147374909" r:id="rId42"/>
    <p:sldId id="2147374915" r:id="rId43"/>
    <p:sldId id="2147374910" r:id="rId44"/>
    <p:sldId id="2147374912" r:id="rId45"/>
    <p:sldId id="2147374913" r:id="rId46"/>
    <p:sldId id="2147374914" r:id="rId47"/>
    <p:sldId id="2147374901" r:id="rId48"/>
    <p:sldId id="2147482337" r:id="rId49"/>
  </p:sldIdLst>
  <p:sldSz cx="9144000" cy="5143500" type="screen16x9"/>
  <p:notesSz cx="7102475" cy="93884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185" userDrawn="1">
          <p15:clr>
            <a:srgbClr val="A4A3A4"/>
          </p15:clr>
        </p15:guide>
        <p15:guide id="2" pos="2880">
          <p15:clr>
            <a:srgbClr val="A4A3A4"/>
          </p15:clr>
        </p15:guide>
        <p15:guide id="3" pos="1645"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3E1AEF1D-8775-355C-AEDE-C18651C6EEF8}" name="Kshirsagar, Supritha Santosh /IN" initials="KSS/" userId="S::SuprithaSantosh.Kshirsagar@sanofi.com::44b7eb28-b4ac-4ae4-9be4-7e4fe3bf275c" providerId="AD"/>
  <p188:author id="{59A1CD21-996D-3CD8-6CFD-5D2BDD7E028F}" name="Vasani, Heta /IN" initials="VH/" userId="S::Heta.Vasani@sanofi.com::0b0bc292-539a-4696-b7c0-1a7fe87f789a" providerId="AD"/>
  <p188:author id="{4FD24745-ABFD-FC05-F3F9-946F0D996C53}" name="Yoon, Soo Han /US/EXT" initials="YS/" userId="Yoon, Soo Han /US/EXT" providerId="None"/>
  <p188:author id="{C2796959-3EE1-1CAE-2366-7D60AA306032}" name="Conner, Jill /US" initials="CJ/" userId="S::Jill.Conner@sanofi.com::20be8daf-dd4b-4b12-91cb-a8d7986c193d" providerId="AD"/>
  <p188:author id="{A817AC64-D473-0E3F-FC10-7805E87C84A6}" name="Leonberg, Kristin /US" initials="LK/" userId="S::Kristin.Leonberg@sanofi.com::f975a51e-9841-4df5-9d52-3e3d69144485" providerId="AD"/>
  <p188:author id="{C40E9889-40AF-8AFB-AAFD-2FE302DAC8A6}" name="Ahuja, Amisha /IN" initials="AA/" userId="S::Amisha.Ahuja@sanofi.com::f9e0da82-2598-48e9-8ebb-e8b5d64ac311" providerId="AD"/>
  <p188:author id="{F5B11696-7F57-0E79-83CA-95E9B8F2F0E3}" name="Suryawanshi, Prashant /IN" initials="PS" userId="S::Prashant.Suryawanshi@sanofi.com::4c3b69a9-bd19-41c7-90cc-2e25cf1516e0" providerId="AD"/>
  <p188:author id="{6C9718A0-B493-A90D-B3C7-99ED32F5B6A7}" name="Leonberg, Kristin /US" initials="L/" userId="S::kristin.leonberg@sanofi.com::f975a51e-9841-4df5-9d52-3e3d69144485" providerId="AD"/>
  <p188:author id="{924F14A8-0909-1E57-4F82-C60CC5704AC8}" name="Biswas, Soniya /IN" initials="BS/" userId="S::Soniya.Biswas@sanofi.com::1ea529bd-9462-4f84-9b9c-f9b580e710a6" providerId="AD"/>
  <p188:author id="{C299DDC7-F00D-A278-105D-3D424E5827D5}" name="Zheng, Riliang /US" initials="ZR/" userId="S::Riliang.Zheng@sanofi.com::713cbd21-a643-4b72-863c-cebe148b5803" providerId="AD"/>
  <p188:author id="{FDE77FF0-21D3-FB11-DD2E-DB2CAFC053A5}" name="Abubaker, Mohamed /IN" initials="AM/" userId="S::Mohamed.Abubaker@sanofi.com::d7125fd1-c32b-4ba5-b706-a168f30530a3" providerId="AD"/>
  <p188:author id="{C7E133FE-C325-9F3D-7DD7-1A6348D4FE8A}" name="Maria Munoz" initials="MM" userId="S::Veronica.Munoz@sanofi.com::d58cba91-4309-4f3a-9cbf-2d2752aec9d3"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Toubon, Tiphaine (PAR-FUB)" initials="TT(F" lastIdx="4" clrIdx="0">
    <p:extLst>
      <p:ext uri="{19B8F6BF-5375-455C-9EA6-DF929625EA0E}">
        <p15:presenceInfo xmlns:p15="http://schemas.microsoft.com/office/powerpoint/2012/main" userId="S::ttoubon@futurebrand.com::c108cd7a-0714-4430-bb57-4028788127b6"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FBFBF"/>
    <a:srgbClr val="D9D9D9"/>
    <a:srgbClr val="EB8C77"/>
    <a:srgbClr val="56B1D2"/>
    <a:srgbClr val="D71EBC"/>
    <a:srgbClr val="E66BD4"/>
    <a:srgbClr val="EF8B85"/>
    <a:srgbClr val="EE938D"/>
    <a:srgbClr val="FFFFFF"/>
    <a:srgbClr val="FFE6A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296844C-A6B0-4BAE-AB5B-93FC6E3E7CC7}" v="21" dt="2025-05-06T18:25:23.321"/>
  </p1510:revLst>
</p1510:revInfo>
</file>

<file path=ppt/tableStyles.xml><?xml version="1.0" encoding="utf-8"?>
<a:tblStyleLst xmlns:a="http://schemas.openxmlformats.org/drawingml/2006/main" def="{F800B559-55DF-4324-A70D-7A5FB1BD5379}">
  <a:tblStyle styleId="{F800B559-55DF-4324-A70D-7A5FB1BD5379}" styleName="Sanofi">
    <a:wholeTbl>
      <a:tcTxStyle>
        <a:fontRef idx="minor">
          <a:schemeClr val="dk1"/>
        </a:fontRef>
        <a:schemeClr val="dk1"/>
      </a:tcTxStyle>
      <a:tcStyle>
        <a:tcBdr>
          <a:left>
            <a:ln w="2500" cmpd="sng">
              <a:solidFill>
                <a:schemeClr val="lt2"/>
              </a:solidFill>
            </a:ln>
          </a:left>
          <a:right>
            <a:ln w="2500" cmpd="sng">
              <a:solidFill>
                <a:schemeClr val="lt2"/>
              </a:solidFill>
            </a:ln>
          </a:right>
          <a:top>
            <a:ln w="2500" cmpd="sng">
              <a:solidFill>
                <a:schemeClr val="lt2"/>
              </a:solidFill>
            </a:ln>
          </a:top>
          <a:bottom>
            <a:ln w="2500" cmpd="sng">
              <a:solidFill>
                <a:schemeClr val="lt2"/>
              </a:solidFill>
            </a:ln>
          </a:bottom>
          <a:insideH>
            <a:ln w="2500" cmpd="sng">
              <a:solidFill>
                <a:schemeClr val="lt2"/>
              </a:solidFill>
            </a:ln>
          </a:insideH>
          <a:insideV>
            <a:ln w="2500" cmpd="sng">
              <a:solidFill>
                <a:schemeClr val="lt2"/>
              </a:solidFill>
            </a:ln>
          </a:insideV>
        </a:tcBdr>
        <a:fill>
          <a:solidFill>
            <a:schemeClr val="lt1"/>
          </a:solidFill>
        </a:fill>
      </a:tcStyle>
    </a:wholeTbl>
    <a:band1H>
      <a:tcStyle>
        <a:tcBdr>
          <a:left>
            <a:ln w="2500" cmpd="sng">
              <a:solidFill>
                <a:schemeClr val="lt1"/>
              </a:solidFill>
            </a:ln>
          </a:left>
          <a:right>
            <a:ln w="2500" cmpd="sng">
              <a:solidFill>
                <a:schemeClr val="lt1"/>
              </a:solidFill>
            </a:ln>
          </a:right>
          <a:top>
            <a:ln w="2500" cmpd="sng">
              <a:solidFill>
                <a:schemeClr val="lt1"/>
              </a:solidFill>
            </a:ln>
          </a:top>
          <a:bottom>
            <a:ln w="2500" cmpd="sng">
              <a:solidFill>
                <a:schemeClr val="lt1"/>
              </a:solidFill>
            </a:ln>
          </a:bottom>
          <a:insideH>
            <a:ln w="2500" cmpd="sng">
              <a:solidFill>
                <a:schemeClr val="lt1"/>
              </a:solidFill>
            </a:ln>
          </a:insideH>
          <a:insideV>
            <a:ln w="2500" cmpd="sng">
              <a:solidFill>
                <a:schemeClr val="lt1"/>
              </a:solidFill>
            </a:ln>
          </a:insideV>
        </a:tcBdr>
        <a:fill>
          <a:solidFill>
            <a:schemeClr val="dk2"/>
          </a:solidFill>
        </a:fill>
      </a:tcStyle>
    </a:band1H>
    <a:band2H>
      <a:tcStyle>
        <a:tcBdr/>
      </a:tcStyle>
    </a:band2H>
    <a:band1V>
      <a:tcStyle>
        <a:tcBdr>
          <a:left>
            <a:ln w="2500" cmpd="sng">
              <a:solidFill>
                <a:schemeClr val="lt1"/>
              </a:solidFill>
            </a:ln>
          </a:left>
          <a:right>
            <a:ln w="2500" cmpd="sng">
              <a:solidFill>
                <a:schemeClr val="lt1"/>
              </a:solidFill>
            </a:ln>
          </a:right>
          <a:top>
            <a:ln w="2500" cmpd="sng">
              <a:solidFill>
                <a:schemeClr val="lt1"/>
              </a:solidFill>
            </a:ln>
          </a:top>
          <a:bottom>
            <a:ln w="2500" cmpd="sng">
              <a:solidFill>
                <a:schemeClr val="lt1"/>
              </a:solidFill>
            </a:ln>
          </a:bottom>
          <a:insideH>
            <a:ln w="2500" cmpd="sng">
              <a:solidFill>
                <a:schemeClr val="lt1"/>
              </a:solidFill>
            </a:ln>
          </a:insideH>
          <a:insideV>
            <a:ln w="2500" cmpd="sng">
              <a:solidFill>
                <a:schemeClr val="lt1"/>
              </a:solidFill>
            </a:ln>
          </a:insideV>
        </a:tcBdr>
        <a:fill>
          <a:solidFill>
            <a:schemeClr val="dk2"/>
          </a:solidFill>
        </a:fill>
      </a:tcStyle>
    </a:band1V>
    <a:band2V>
      <a:tcStyle>
        <a:tcBdr/>
      </a:tcStyle>
    </a:band2V>
    <a:lastCol>
      <a:tcTxStyle b="off">
        <a:fontRef idx="minor">
          <a:schemeClr val="dk1"/>
        </a:fontRef>
        <a:schemeClr val="dk1"/>
      </a:tcTxStyle>
      <a:tcStyle>
        <a:tcBdr/>
        <a:fill>
          <a:solidFill>
            <a:schemeClr val="dk2"/>
          </a:solidFill>
        </a:fill>
      </a:tcStyle>
    </a:lastCol>
    <a:firstCol>
      <a:tcTxStyle b="off">
        <a:fontRef idx="minor">
          <a:schemeClr val="dk1"/>
        </a:fontRef>
        <a:schemeClr val="dk1"/>
      </a:tcTxStyle>
      <a:tcStyle>
        <a:tcBdr/>
        <a:fill>
          <a:solidFill>
            <a:schemeClr val="dk2"/>
          </a:solidFill>
        </a:fill>
      </a:tcStyle>
    </a:firstCol>
    <a:lastRow>
      <a:tcTxStyle b="on">
        <a:fontRef idx="major">
          <a:schemeClr val="dk1"/>
        </a:fontRef>
        <a:schemeClr val="dk1"/>
      </a:tcTxStyle>
      <a:tcStyle>
        <a:tcBdr/>
        <a:fill>
          <a:solidFill>
            <a:schemeClr val="dk2"/>
          </a:solidFill>
        </a:fill>
      </a:tcStyle>
    </a:lastRow>
    <a:firstRow>
      <a:tcTxStyle b="off">
        <a:fontRef idx="major">
          <a:schemeClr val="lt2"/>
        </a:fontRef>
        <a:schemeClr val="lt2"/>
      </a:tcTxStyle>
      <a:tcStyle>
        <a:tcBdr>
          <a:bottom>
            <a:ln w="36000" cmpd="sng">
              <a:solidFill>
                <a:schemeClr val="accent2"/>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lt1"/>
      </a:tcTxStyle>
      <a:tcStyle>
        <a:tcBdr/>
        <a:fillRef idx="1">
          <a:schemeClr val="accent2"/>
        </a:fillRef>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888" autoAdjust="0"/>
    <p:restoredTop sz="94743" autoAdjust="0"/>
  </p:normalViewPr>
  <p:slideViewPr>
    <p:cSldViewPr snapToGrid="0">
      <p:cViewPr varScale="1">
        <p:scale>
          <a:sx n="141" d="100"/>
          <a:sy n="141" d="100"/>
        </p:scale>
        <p:origin x="708" y="252"/>
      </p:cViewPr>
      <p:guideLst>
        <p:guide orient="horz" pos="3185"/>
        <p:guide pos="2880"/>
        <p:guide pos="1645"/>
      </p:guideLst>
    </p:cSldViewPr>
  </p:slideViewPr>
  <p:notesTextViewPr>
    <p:cViewPr>
      <p:scale>
        <a:sx n="100" d="100"/>
        <a:sy n="100" d="100"/>
      </p:scale>
      <p:origin x="0" y="0"/>
    </p:cViewPr>
  </p:notesTextViewPr>
  <p:sorterViewPr>
    <p:cViewPr varScale="1">
      <p:scale>
        <a:sx n="1" d="1"/>
        <a:sy n="1" d="1"/>
      </p:scale>
      <p:origin x="0" y="0"/>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notesMaster" Target="notesMasters/notesMaster1.xml"/><Relationship Id="rId55" Type="http://schemas.openxmlformats.org/officeDocument/2006/relationships/theme" Target="theme/theme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presProps" Target="presProps.xml"/><Relationship Id="rId58" Type="http://schemas.microsoft.com/office/2018/10/relationships/authors" Target="authors.xml"/><Relationship Id="rId5" Type="http://schemas.openxmlformats.org/officeDocument/2006/relationships/slide" Target="slides/slide1.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handoutMaster" Target="handoutMasters/handoutMaster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microsoft.com/office/2015/10/relationships/revisionInfo" Target="revisionInfo.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commentAuthors" Target="commen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a:extLst>
              <a:ext uri="{FF2B5EF4-FFF2-40B4-BE49-F238E27FC236}">
                <a16:creationId xmlns:a16="http://schemas.microsoft.com/office/drawing/2014/main" id="{93C5A8E8-CFFD-8244-99C5-C59695B7B587}"/>
              </a:ext>
            </a:extLst>
          </p:cNvPr>
          <p:cNvSpPr>
            <a:spLocks noGrp="1"/>
          </p:cNvSpPr>
          <p:nvPr>
            <p:ph type="hdr" sz="quarter"/>
          </p:nvPr>
        </p:nvSpPr>
        <p:spPr>
          <a:xfrm>
            <a:off x="0" y="0"/>
            <a:ext cx="3077739" cy="471054"/>
          </a:xfrm>
          <a:prstGeom prst="rect">
            <a:avLst/>
          </a:prstGeom>
        </p:spPr>
        <p:txBody>
          <a:bodyPr vert="horz" lIns="94229" tIns="47114" rIns="94229" bIns="47114" rtlCol="0"/>
          <a:lstStyle>
            <a:lvl1pPr algn="l">
              <a:defRPr sz="1200"/>
            </a:lvl1pPr>
          </a:lstStyle>
          <a:p>
            <a:endParaRPr lang="fr-FR" dirty="0"/>
          </a:p>
        </p:txBody>
      </p:sp>
      <p:sp>
        <p:nvSpPr>
          <p:cNvPr id="3" name="Espace réservé de la date 2">
            <a:extLst>
              <a:ext uri="{FF2B5EF4-FFF2-40B4-BE49-F238E27FC236}">
                <a16:creationId xmlns:a16="http://schemas.microsoft.com/office/drawing/2014/main" id="{242097A3-5546-824A-82FF-3390AD25DFDA}"/>
              </a:ext>
            </a:extLst>
          </p:cNvPr>
          <p:cNvSpPr>
            <a:spLocks noGrp="1"/>
          </p:cNvSpPr>
          <p:nvPr>
            <p:ph type="dt" sz="quarter" idx="1"/>
          </p:nvPr>
        </p:nvSpPr>
        <p:spPr>
          <a:xfrm>
            <a:off x="4023092" y="0"/>
            <a:ext cx="3077739" cy="471054"/>
          </a:xfrm>
          <a:prstGeom prst="rect">
            <a:avLst/>
          </a:prstGeom>
        </p:spPr>
        <p:txBody>
          <a:bodyPr vert="horz" lIns="94229" tIns="47114" rIns="94229" bIns="47114" rtlCol="0"/>
          <a:lstStyle>
            <a:lvl1pPr algn="r">
              <a:defRPr sz="1200"/>
            </a:lvl1pPr>
          </a:lstStyle>
          <a:p>
            <a:fld id="{4795986D-8BE5-CF41-BDD9-ABAFDA2F44C7}" type="datetimeFigureOut">
              <a:rPr lang="fr-FR" smtClean="0"/>
              <a:t>17/06/2025</a:t>
            </a:fld>
            <a:endParaRPr lang="fr-FR" dirty="0"/>
          </a:p>
        </p:txBody>
      </p:sp>
      <p:sp>
        <p:nvSpPr>
          <p:cNvPr id="4" name="Espace réservé du pied de page 3">
            <a:extLst>
              <a:ext uri="{FF2B5EF4-FFF2-40B4-BE49-F238E27FC236}">
                <a16:creationId xmlns:a16="http://schemas.microsoft.com/office/drawing/2014/main" id="{D0FF6B0C-B1BA-F042-9223-AFA5A1E54C8A}"/>
              </a:ext>
            </a:extLst>
          </p:cNvPr>
          <p:cNvSpPr>
            <a:spLocks noGrp="1"/>
          </p:cNvSpPr>
          <p:nvPr>
            <p:ph type="ftr" sz="quarter" idx="2"/>
          </p:nvPr>
        </p:nvSpPr>
        <p:spPr>
          <a:xfrm>
            <a:off x="0" y="8917422"/>
            <a:ext cx="3077739" cy="471053"/>
          </a:xfrm>
          <a:prstGeom prst="rect">
            <a:avLst/>
          </a:prstGeom>
        </p:spPr>
        <p:txBody>
          <a:bodyPr vert="horz" lIns="94229" tIns="47114" rIns="94229" bIns="47114" rtlCol="0" anchor="b"/>
          <a:lstStyle>
            <a:lvl1pPr algn="l">
              <a:defRPr sz="1200"/>
            </a:lvl1pPr>
          </a:lstStyle>
          <a:p>
            <a:endParaRPr lang="fr-FR" dirty="0"/>
          </a:p>
        </p:txBody>
      </p:sp>
      <p:sp>
        <p:nvSpPr>
          <p:cNvPr id="5" name="Espace réservé du numéro de diapositive 4">
            <a:extLst>
              <a:ext uri="{FF2B5EF4-FFF2-40B4-BE49-F238E27FC236}">
                <a16:creationId xmlns:a16="http://schemas.microsoft.com/office/drawing/2014/main" id="{FD5FA54A-F961-0E49-BD8F-3E49E88675E1}"/>
              </a:ext>
            </a:extLst>
          </p:cNvPr>
          <p:cNvSpPr>
            <a:spLocks noGrp="1"/>
          </p:cNvSpPr>
          <p:nvPr>
            <p:ph type="sldNum" sz="quarter" idx="3"/>
          </p:nvPr>
        </p:nvSpPr>
        <p:spPr>
          <a:xfrm>
            <a:off x="4023092" y="8917422"/>
            <a:ext cx="3077739" cy="471053"/>
          </a:xfrm>
          <a:prstGeom prst="rect">
            <a:avLst/>
          </a:prstGeom>
        </p:spPr>
        <p:txBody>
          <a:bodyPr vert="horz" lIns="94229" tIns="47114" rIns="94229" bIns="47114" rtlCol="0" anchor="b"/>
          <a:lstStyle>
            <a:lvl1pPr algn="r">
              <a:defRPr sz="1200"/>
            </a:lvl1pPr>
          </a:lstStyle>
          <a:p>
            <a:fld id="{A6DFDA78-543E-4D49-948C-0112778612F3}" type="slidenum">
              <a:rPr lang="fr-FR" smtClean="0"/>
              <a:t>‹#›</a:t>
            </a:fld>
            <a:endParaRPr lang="fr-FR" dirty="0"/>
          </a:p>
        </p:txBody>
      </p:sp>
    </p:spTree>
    <p:extLst>
      <p:ext uri="{BB962C8B-B14F-4D97-AF65-F5344CB8AC3E}">
        <p14:creationId xmlns:p14="http://schemas.microsoft.com/office/powerpoint/2010/main" val="402438112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3077739" cy="471054"/>
          </a:xfrm>
          <a:prstGeom prst="rect">
            <a:avLst/>
          </a:prstGeom>
        </p:spPr>
        <p:txBody>
          <a:bodyPr vert="horz" lIns="94229" tIns="47114" rIns="94229" bIns="47114" rtlCol="0"/>
          <a:lstStyle>
            <a:lvl1pPr algn="l">
              <a:defRPr sz="1200"/>
            </a:lvl1pPr>
          </a:lstStyle>
          <a:p>
            <a:endParaRPr lang="fr-FR" dirty="0"/>
          </a:p>
        </p:txBody>
      </p:sp>
      <p:sp>
        <p:nvSpPr>
          <p:cNvPr id="3" name="Espace réservé de la date 2"/>
          <p:cNvSpPr>
            <a:spLocks noGrp="1"/>
          </p:cNvSpPr>
          <p:nvPr>
            <p:ph type="dt" idx="1"/>
          </p:nvPr>
        </p:nvSpPr>
        <p:spPr>
          <a:xfrm>
            <a:off x="4023092" y="0"/>
            <a:ext cx="3077739" cy="471054"/>
          </a:xfrm>
          <a:prstGeom prst="rect">
            <a:avLst/>
          </a:prstGeom>
        </p:spPr>
        <p:txBody>
          <a:bodyPr vert="horz" lIns="94229" tIns="47114" rIns="94229" bIns="47114" rtlCol="0"/>
          <a:lstStyle>
            <a:lvl1pPr algn="r">
              <a:defRPr sz="1200"/>
            </a:lvl1pPr>
          </a:lstStyle>
          <a:p>
            <a:fld id="{7ABC6454-8C49-4AFA-8B67-E69B53E09A31}" type="datetimeFigureOut">
              <a:rPr lang="fr-FR" smtClean="0"/>
              <a:t>17/06/2025</a:t>
            </a:fld>
            <a:endParaRPr lang="fr-FR" dirty="0"/>
          </a:p>
        </p:txBody>
      </p:sp>
      <p:sp>
        <p:nvSpPr>
          <p:cNvPr id="4" name="Espace réservé de l'image des diapositives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4229" tIns="47114" rIns="94229" bIns="47114" rtlCol="0" anchor="ctr"/>
          <a:lstStyle/>
          <a:p>
            <a:endParaRPr lang="fr-FR" dirty="0"/>
          </a:p>
        </p:txBody>
      </p:sp>
      <p:sp>
        <p:nvSpPr>
          <p:cNvPr id="5" name="Espace réservé des notes 4"/>
          <p:cNvSpPr>
            <a:spLocks noGrp="1"/>
          </p:cNvSpPr>
          <p:nvPr>
            <p:ph type="body" sz="quarter" idx="3"/>
          </p:nvPr>
        </p:nvSpPr>
        <p:spPr>
          <a:xfrm>
            <a:off x="710248" y="4518204"/>
            <a:ext cx="5681980" cy="3696712"/>
          </a:xfrm>
          <a:prstGeom prst="rect">
            <a:avLst/>
          </a:prstGeom>
        </p:spPr>
        <p:txBody>
          <a:bodyPr vert="horz" lIns="94229" tIns="47114" rIns="94229" bIns="47114"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917422"/>
            <a:ext cx="3077739" cy="471053"/>
          </a:xfrm>
          <a:prstGeom prst="rect">
            <a:avLst/>
          </a:prstGeom>
        </p:spPr>
        <p:txBody>
          <a:bodyPr vert="horz" lIns="94229" tIns="47114" rIns="94229" bIns="47114" rtlCol="0" anchor="b"/>
          <a:lstStyle>
            <a:lvl1pPr algn="l">
              <a:defRPr sz="1200"/>
            </a:lvl1pPr>
          </a:lstStyle>
          <a:p>
            <a:endParaRPr lang="fr-FR" dirty="0"/>
          </a:p>
        </p:txBody>
      </p:sp>
      <p:sp>
        <p:nvSpPr>
          <p:cNvPr id="7" name="Espace réservé du numéro de diapositive 6"/>
          <p:cNvSpPr>
            <a:spLocks noGrp="1"/>
          </p:cNvSpPr>
          <p:nvPr>
            <p:ph type="sldNum" sz="quarter" idx="5"/>
          </p:nvPr>
        </p:nvSpPr>
        <p:spPr>
          <a:xfrm>
            <a:off x="4023092" y="8917422"/>
            <a:ext cx="3077739" cy="471053"/>
          </a:xfrm>
          <a:prstGeom prst="rect">
            <a:avLst/>
          </a:prstGeom>
        </p:spPr>
        <p:txBody>
          <a:bodyPr vert="horz" lIns="94229" tIns="47114" rIns="94229" bIns="47114" rtlCol="0" anchor="b"/>
          <a:lstStyle>
            <a:lvl1pPr algn="r">
              <a:defRPr sz="1200"/>
            </a:lvl1pPr>
          </a:lstStyle>
          <a:p>
            <a:fld id="{1F576107-2EC1-4836-BBE2-B29C7F5CEAC4}" type="slidenum">
              <a:rPr lang="fr-FR" smtClean="0"/>
              <a:t>‹#›</a:t>
            </a:fld>
            <a:endParaRPr lang="fr-FR" dirty="0"/>
          </a:p>
        </p:txBody>
      </p:sp>
    </p:spTree>
    <p:extLst>
      <p:ext uri="{BB962C8B-B14F-4D97-AF65-F5344CB8AC3E}">
        <p14:creationId xmlns:p14="http://schemas.microsoft.com/office/powerpoint/2010/main" val="347747261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1F576107-2EC1-4836-BBE2-B29C7F5CEAC4}" type="slidenum">
              <a:rPr lang="fr-FR" smtClean="0"/>
              <a:t>1</a:t>
            </a:fld>
            <a:endParaRPr lang="fr-FR" dirty="0"/>
          </a:p>
        </p:txBody>
      </p:sp>
    </p:spTree>
    <p:extLst>
      <p:ext uri="{BB962C8B-B14F-4D97-AF65-F5344CB8AC3E}">
        <p14:creationId xmlns:p14="http://schemas.microsoft.com/office/powerpoint/2010/main" val="25048979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6D506A-7830-8D69-F716-0CEDC512104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67B96A1-0CC5-A16C-217F-3511464A7F1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E8A2AE1-68DD-AB22-9794-7138FB40CF1C}"/>
              </a:ext>
            </a:extLst>
          </p:cNvPr>
          <p:cNvSpPr>
            <a:spLocks noGrp="1"/>
          </p:cNvSpPr>
          <p:nvPr>
            <p:ph type="body" idx="1"/>
          </p:nvPr>
        </p:nvSpPr>
        <p:spPr/>
        <p:txBody>
          <a:bodyPr/>
          <a:lstStyle/>
          <a:p>
            <a:r>
              <a:rPr lang="en-IN" sz="1200"/>
              <a:t>transforming growth factor-β</a:t>
            </a:r>
            <a:endParaRPr lang="en-IN"/>
          </a:p>
        </p:txBody>
      </p:sp>
      <p:sp>
        <p:nvSpPr>
          <p:cNvPr id="4" name="Slide Number Placeholder 3">
            <a:extLst>
              <a:ext uri="{FF2B5EF4-FFF2-40B4-BE49-F238E27FC236}">
                <a16:creationId xmlns:a16="http://schemas.microsoft.com/office/drawing/2014/main" id="{35CD9AFF-93DA-2D07-814C-8E3F90EF6CAF}"/>
              </a:ext>
            </a:extLst>
          </p:cNvPr>
          <p:cNvSpPr>
            <a:spLocks noGrp="1"/>
          </p:cNvSpPr>
          <p:nvPr>
            <p:ph type="sldNum" sz="quarter" idx="5"/>
          </p:nvPr>
        </p:nvSpPr>
        <p:spPr/>
        <p:txBody>
          <a:bodyPr/>
          <a:lstStyle/>
          <a:p>
            <a:fld id="{1F576107-2EC1-4836-BBE2-B29C7F5CEAC4}" type="slidenum">
              <a:rPr lang="fr-FR" smtClean="0"/>
              <a:t>29</a:t>
            </a:fld>
            <a:endParaRPr lang="fr-FR"/>
          </a:p>
        </p:txBody>
      </p:sp>
    </p:spTree>
    <p:extLst>
      <p:ext uri="{BB962C8B-B14F-4D97-AF65-F5344CB8AC3E}">
        <p14:creationId xmlns:p14="http://schemas.microsoft.com/office/powerpoint/2010/main" val="32953984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1F576107-2EC1-4836-BBE2-B29C7F5CEAC4}" type="slidenum">
              <a:rPr lang="fr-FR" smtClean="0"/>
              <a:t>31</a:t>
            </a:fld>
            <a:endParaRPr lang="fr-FR"/>
          </a:p>
        </p:txBody>
      </p:sp>
    </p:spTree>
    <p:extLst>
      <p:ext uri="{BB962C8B-B14F-4D97-AF65-F5344CB8AC3E}">
        <p14:creationId xmlns:p14="http://schemas.microsoft.com/office/powerpoint/2010/main" val="15210395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5"/>
          </p:nvPr>
        </p:nvSpPr>
        <p:spPr/>
        <p:txBody>
          <a:bodyPr/>
          <a:lstStyle/>
          <a:p>
            <a:fld id="{1F576107-2EC1-4836-BBE2-B29C7F5CEAC4}" type="slidenum">
              <a:rPr lang="fr-FR" smtClean="0"/>
              <a:t>34</a:t>
            </a:fld>
            <a:endParaRPr lang="fr-FR" dirty="0"/>
          </a:p>
        </p:txBody>
      </p:sp>
    </p:spTree>
    <p:extLst>
      <p:ext uri="{BB962C8B-B14F-4D97-AF65-F5344CB8AC3E}">
        <p14:creationId xmlns:p14="http://schemas.microsoft.com/office/powerpoint/2010/main" val="33166670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1F576107-2EC1-4836-BBE2-B29C7F5CEAC4}" type="slidenum">
              <a:rPr lang="fr-FR" smtClean="0"/>
              <a:t>41</a:t>
            </a:fld>
            <a:endParaRPr lang="fr-FR" dirty="0"/>
          </a:p>
        </p:txBody>
      </p:sp>
    </p:spTree>
    <p:extLst>
      <p:ext uri="{BB962C8B-B14F-4D97-AF65-F5344CB8AC3E}">
        <p14:creationId xmlns:p14="http://schemas.microsoft.com/office/powerpoint/2010/main" val="12845608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1F576107-2EC1-4836-BBE2-B29C7F5CEAC4}" type="slidenum">
              <a:rPr lang="fr-FR" smtClean="0"/>
              <a:t>44</a:t>
            </a:fld>
            <a:endParaRPr lang="fr-FR" dirty="0"/>
          </a:p>
        </p:txBody>
      </p:sp>
    </p:spTree>
    <p:extLst>
      <p:ext uri="{BB962C8B-B14F-4D97-AF65-F5344CB8AC3E}">
        <p14:creationId xmlns:p14="http://schemas.microsoft.com/office/powerpoint/2010/main" val="39805415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1F576107-2EC1-4836-BBE2-B29C7F5CEAC4}" type="slidenum">
              <a:rPr lang="fr-FR" smtClean="0"/>
              <a:t>45</a:t>
            </a:fld>
            <a:endParaRPr lang="fr-FR" dirty="0"/>
          </a:p>
        </p:txBody>
      </p:sp>
    </p:spTree>
    <p:extLst>
      <p:ext uri="{BB962C8B-B14F-4D97-AF65-F5344CB8AC3E}">
        <p14:creationId xmlns:p14="http://schemas.microsoft.com/office/powerpoint/2010/main" val="220456418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slide" Target="../slides/slide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4.sv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slide" Target="../slides/slide1.xml"/><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svg"/><Relationship Id="rId4" Type="http://schemas.openxmlformats.org/officeDocument/2006/relationships/image" Target="../media/image3.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2_Text over Image (White logo)">
    <p:bg>
      <p:bgPr>
        <a:solidFill>
          <a:schemeClr val="tx2"/>
        </a:solidFill>
        <a:effectLst/>
      </p:bgPr>
    </p:bg>
    <p:spTree>
      <p:nvGrpSpPr>
        <p:cNvPr id="1" name=""/>
        <p:cNvGrpSpPr/>
        <p:nvPr/>
      </p:nvGrpSpPr>
      <p:grpSpPr>
        <a:xfrm>
          <a:off x="0" y="0"/>
          <a:ext cx="0" cy="0"/>
          <a:chOff x="0" y="0"/>
          <a:chExt cx="0" cy="0"/>
        </a:xfrm>
      </p:grpSpPr>
      <p:sp>
        <p:nvSpPr>
          <p:cNvPr id="15" name="Espace réservé du texte 5">
            <a:extLst>
              <a:ext uri="{FF2B5EF4-FFF2-40B4-BE49-F238E27FC236}">
                <a16:creationId xmlns:a16="http://schemas.microsoft.com/office/drawing/2014/main" id="{36868BBC-8DB2-BC0A-E6E5-CE258D8FD7BE}"/>
              </a:ext>
            </a:extLst>
          </p:cNvPr>
          <p:cNvSpPr>
            <a:spLocks noGrp="1"/>
          </p:cNvSpPr>
          <p:nvPr>
            <p:ph type="body" sz="quarter" idx="26"/>
          </p:nvPr>
        </p:nvSpPr>
        <p:spPr>
          <a:xfrm>
            <a:off x="684716" y="1001486"/>
            <a:ext cx="3201484" cy="2895600"/>
          </a:xfrm>
        </p:spPr>
        <p:txBody>
          <a:bodyPr anchor="ctr">
            <a:noAutofit/>
          </a:bodyPr>
          <a:lstStyle>
            <a:lvl1pPr algn="l">
              <a:lnSpc>
                <a:spcPct val="96000"/>
              </a:lnSpc>
              <a:spcAft>
                <a:spcPts val="1000"/>
              </a:spcAft>
              <a:defRPr lang="fr-FR" sz="3200" b="0" i="0" kern="1200" dirty="0" err="1" smtClean="0">
                <a:solidFill>
                  <a:schemeClr val="tx1"/>
                </a:solidFill>
                <a:effectLst/>
                <a:latin typeface="Verdana" panose="020B0604030504040204" pitchFamily="34" charset="0"/>
                <a:ea typeface="Verdana" panose="020B0604030504040204" pitchFamily="34" charset="0"/>
                <a:cs typeface="Verdana" panose="020B0604030504040204" pitchFamily="34" charset="0"/>
              </a:defRPr>
            </a:lvl1pPr>
            <a:lvl2pPr algn="l">
              <a:lnSpc>
                <a:spcPct val="90000"/>
              </a:lnSpc>
              <a:defRPr sz="3600" b="0" i="1">
                <a:solidFill>
                  <a:schemeClr val="bg1"/>
                </a:solidFill>
                <a:effectLst>
                  <a:outerShdw blurRad="127000" sx="102000" sy="102000" algn="ctr" rotWithShape="0">
                    <a:prstClr val="black">
                      <a:alpha val="25000"/>
                    </a:prstClr>
                  </a:outerShdw>
                </a:effectLst>
                <a:latin typeface="Georgia" panose="02040502050405020303" pitchFamily="18" charset="0"/>
                <a:ea typeface="Verdana" panose="020B0604030504040204" pitchFamily="34" charset="0"/>
                <a:cs typeface="Verdana" panose="020B0604030504040204" pitchFamily="34" charset="0"/>
              </a:defRPr>
            </a:lvl2pPr>
            <a:lvl3pPr algn="l">
              <a:lnSpc>
                <a:spcPct val="100000"/>
              </a:lnSpc>
              <a:spcBef>
                <a:spcPts val="1000"/>
              </a:spcBef>
              <a:defRPr sz="1400">
                <a:solidFill>
                  <a:schemeClr val="bg1"/>
                </a:solidFill>
                <a:effectLst>
                  <a:outerShdw blurRad="127000" sx="102000" sy="102000" algn="ctr" rotWithShape="0">
                    <a:prstClr val="black">
                      <a:alpha val="25000"/>
                    </a:prstClr>
                  </a:outerShdw>
                </a:effectLst>
              </a:defRPr>
            </a:lvl3pPr>
          </a:lstStyle>
          <a:p>
            <a:pPr lvl="0"/>
            <a:r>
              <a:rPr lang="en-US" noProof="0"/>
              <a:t>Click to edit Master text styles</a:t>
            </a:r>
          </a:p>
        </p:txBody>
      </p:sp>
      <p:sp>
        <p:nvSpPr>
          <p:cNvPr id="4" name="Espace réservé pour une image  36">
            <a:extLst>
              <a:ext uri="{FF2B5EF4-FFF2-40B4-BE49-F238E27FC236}">
                <a16:creationId xmlns:a16="http://schemas.microsoft.com/office/drawing/2014/main" id="{3150BD10-2B34-FFAF-1AEE-A84BF42BEA3F}"/>
              </a:ext>
            </a:extLst>
          </p:cNvPr>
          <p:cNvSpPr>
            <a:spLocks noGrp="1"/>
          </p:cNvSpPr>
          <p:nvPr>
            <p:ph type="pic" sz="quarter" idx="27"/>
          </p:nvPr>
        </p:nvSpPr>
        <p:spPr>
          <a:xfrm flipH="1">
            <a:off x="4781136" y="0"/>
            <a:ext cx="4362864" cy="5143500"/>
          </a:xfrm>
          <a:custGeom>
            <a:avLst/>
            <a:gdLst>
              <a:gd name="connsiteX0" fmla="*/ 0 w 4781135"/>
              <a:gd name="connsiteY0" fmla="*/ 0 h 5143500"/>
              <a:gd name="connsiteX1" fmla="*/ 3673235 w 4781135"/>
              <a:gd name="connsiteY1" fmla="*/ 0 h 5143500"/>
              <a:gd name="connsiteX2" fmla="*/ 3843349 w 4781135"/>
              <a:gd name="connsiteY2" fmla="*/ 145970 h 5143500"/>
              <a:gd name="connsiteX3" fmla="*/ 4781135 w 4781135"/>
              <a:gd name="connsiteY3" fmla="*/ 2622891 h 5143500"/>
              <a:gd name="connsiteX4" fmla="*/ 3861453 w 4781135"/>
              <a:gd name="connsiteY4" fmla="*/ 5081299 h 5143500"/>
              <a:gd name="connsiteX5" fmla="*/ 3792118 w 4781135"/>
              <a:gd name="connsiteY5" fmla="*/ 5143500 h 5143500"/>
              <a:gd name="connsiteX6" fmla="*/ 0 w 4781135"/>
              <a:gd name="connsiteY6" fmla="*/ 51435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1135" h="5143500">
                <a:moveTo>
                  <a:pt x="0" y="0"/>
                </a:moveTo>
                <a:lnTo>
                  <a:pt x="3673235" y="0"/>
                </a:lnTo>
                <a:lnTo>
                  <a:pt x="3843349" y="145970"/>
                </a:lnTo>
                <a:cubicBezTo>
                  <a:pt x="4444478" y="723140"/>
                  <a:pt x="4781135" y="1564827"/>
                  <a:pt x="4781135" y="2622891"/>
                </a:cubicBezTo>
                <a:cubicBezTo>
                  <a:pt x="4781257" y="3656845"/>
                  <a:pt x="4444586" y="4498301"/>
                  <a:pt x="3861453" y="5081299"/>
                </a:cubicBezTo>
                <a:lnTo>
                  <a:pt x="3792118" y="5143500"/>
                </a:lnTo>
                <a:lnTo>
                  <a:pt x="0" y="5143500"/>
                </a:lnTo>
                <a:close/>
              </a:path>
            </a:pathLst>
          </a:custGeom>
        </p:spPr>
        <p:txBody>
          <a:bodyPr wrap="square">
            <a:noAutofit/>
          </a:bodyPr>
          <a:lstStyle>
            <a:lvl1pPr>
              <a:defRPr>
                <a:noFill/>
              </a:defRPr>
            </a:lvl1pPr>
          </a:lstStyle>
          <a:p>
            <a:r>
              <a:rPr lang="en-US" noProof="0" dirty="0"/>
              <a:t>Click icon to add picture</a:t>
            </a:r>
          </a:p>
        </p:txBody>
      </p:sp>
      <p:grpSp>
        <p:nvGrpSpPr>
          <p:cNvPr id="6" name="Graphique 7">
            <a:extLst>
              <a:ext uri="{FF2B5EF4-FFF2-40B4-BE49-F238E27FC236}">
                <a16:creationId xmlns:a16="http://schemas.microsoft.com/office/drawing/2014/main" id="{A7540A10-ACF4-A81C-E65A-CA11FE91135D}"/>
              </a:ext>
            </a:extLst>
          </p:cNvPr>
          <p:cNvGrpSpPr>
            <a:grpSpLocks noChangeAspect="1"/>
          </p:cNvGrpSpPr>
          <p:nvPr userDrawn="1"/>
        </p:nvGrpSpPr>
        <p:grpSpPr>
          <a:xfrm>
            <a:off x="684715" y="3935701"/>
            <a:ext cx="1164425" cy="298842"/>
            <a:chOff x="4768103" y="-471733"/>
            <a:chExt cx="744723" cy="191124"/>
          </a:xfrm>
          <a:solidFill>
            <a:srgbClr val="FFFFFF"/>
          </a:solidFill>
        </p:grpSpPr>
        <p:sp>
          <p:nvSpPr>
            <p:cNvPr id="7" name="Forme libre : forme 9">
              <a:extLst>
                <a:ext uri="{FF2B5EF4-FFF2-40B4-BE49-F238E27FC236}">
                  <a16:creationId xmlns:a16="http://schemas.microsoft.com/office/drawing/2014/main" id="{C860EA4C-37BC-72A4-8687-9AEB45B5D9DF}"/>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sp>
          <p:nvSpPr>
            <p:cNvPr id="8" name="Forme libre : forme 10">
              <a:extLst>
                <a:ext uri="{FF2B5EF4-FFF2-40B4-BE49-F238E27FC236}">
                  <a16:creationId xmlns:a16="http://schemas.microsoft.com/office/drawing/2014/main" id="{6B59A5B5-A93D-CC33-B1C7-D95AB2F3F1F4}"/>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en-US" noProof="0" dirty="0">
                <a:solidFill>
                  <a:schemeClr val="accent2"/>
                </a:solidFill>
              </a:endParaRPr>
            </a:p>
          </p:txBody>
        </p:sp>
        <p:sp>
          <p:nvSpPr>
            <p:cNvPr id="9" name="Forme libre : forme 11">
              <a:extLst>
                <a:ext uri="{FF2B5EF4-FFF2-40B4-BE49-F238E27FC236}">
                  <a16:creationId xmlns:a16="http://schemas.microsoft.com/office/drawing/2014/main" id="{05524962-BCBC-A346-A997-3287ECF335C1}"/>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en-US" noProof="0" dirty="0"/>
            </a:p>
          </p:txBody>
        </p:sp>
      </p:grpSp>
    </p:spTree>
    <p:extLst>
      <p:ext uri="{BB962C8B-B14F-4D97-AF65-F5344CB8AC3E}">
        <p14:creationId xmlns:p14="http://schemas.microsoft.com/office/powerpoint/2010/main" val="126440057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7_Text over Image (White logo)">
    <p:bg>
      <p:bgPr>
        <a:solidFill>
          <a:schemeClr val="accent1"/>
        </a:solidFill>
        <a:effectLst/>
      </p:bgPr>
    </p:bg>
    <p:spTree>
      <p:nvGrpSpPr>
        <p:cNvPr id="1" name=""/>
        <p:cNvGrpSpPr/>
        <p:nvPr/>
      </p:nvGrpSpPr>
      <p:grpSpPr>
        <a:xfrm>
          <a:off x="0" y="0"/>
          <a:ext cx="0" cy="0"/>
          <a:chOff x="0" y="0"/>
          <a:chExt cx="0" cy="0"/>
        </a:xfrm>
      </p:grpSpPr>
      <p:sp>
        <p:nvSpPr>
          <p:cNvPr id="11" name="Espace réservé du graphique SmartArt 18">
            <a:extLst>
              <a:ext uri="{FF2B5EF4-FFF2-40B4-BE49-F238E27FC236}">
                <a16:creationId xmlns:a16="http://schemas.microsoft.com/office/drawing/2014/main" id="{BFDBE032-F48A-A45A-68C3-5E45E33AAA1A}"/>
              </a:ext>
            </a:extLst>
          </p:cNvPr>
          <p:cNvSpPr>
            <a:spLocks noGrp="1" noChangeAspect="1"/>
          </p:cNvSpPr>
          <p:nvPr>
            <p:ph type="dgm" sz="quarter" idx="13"/>
          </p:nvPr>
        </p:nvSpPr>
        <p:spPr>
          <a:xfrm>
            <a:off x="2690990" y="3749927"/>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12" name="Espace réservé du graphique SmartArt 19">
            <a:extLst>
              <a:ext uri="{FF2B5EF4-FFF2-40B4-BE49-F238E27FC236}">
                <a16:creationId xmlns:a16="http://schemas.microsoft.com/office/drawing/2014/main" id="{4F9993BB-8E37-C6D3-B2EC-E74AB59342B1}"/>
              </a:ext>
            </a:extLst>
          </p:cNvPr>
          <p:cNvSpPr>
            <a:spLocks noGrp="1" noChangeAspect="1"/>
          </p:cNvSpPr>
          <p:nvPr>
            <p:ph type="dgm" sz="quarter" idx="14"/>
          </p:nvPr>
        </p:nvSpPr>
        <p:spPr>
          <a:xfrm>
            <a:off x="2690990" y="1161010"/>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13" name="Espace réservé du texte 5">
            <a:extLst>
              <a:ext uri="{FF2B5EF4-FFF2-40B4-BE49-F238E27FC236}">
                <a16:creationId xmlns:a16="http://schemas.microsoft.com/office/drawing/2014/main" id="{8C97BBB6-683A-79AE-179A-183F93C75370}"/>
              </a:ext>
            </a:extLst>
          </p:cNvPr>
          <p:cNvSpPr>
            <a:spLocks noGrp="1"/>
          </p:cNvSpPr>
          <p:nvPr>
            <p:ph type="body" sz="quarter" idx="21"/>
          </p:nvPr>
        </p:nvSpPr>
        <p:spPr>
          <a:xfrm>
            <a:off x="435429" y="1393573"/>
            <a:ext cx="4626428" cy="2241725"/>
          </a:xfrm>
        </p:spPr>
        <p:txBody>
          <a:bodyPr anchor="ctr">
            <a:noAutofit/>
          </a:bodyPr>
          <a:lstStyle>
            <a:lvl1pPr algn="ctr">
              <a:lnSpc>
                <a:spcPct val="96000"/>
              </a:lnSpc>
              <a:spcAft>
                <a:spcPts val="1000"/>
              </a:spcAft>
              <a:defRPr lang="fr-FR" sz="3600" b="0" i="0" kern="120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
        <p:nvSpPr>
          <p:cNvPr id="17" name="Espace réservé du texte 5">
            <a:extLst>
              <a:ext uri="{FF2B5EF4-FFF2-40B4-BE49-F238E27FC236}">
                <a16:creationId xmlns:a16="http://schemas.microsoft.com/office/drawing/2014/main" id="{BBCE9383-E660-2869-DA45-13BB221B5CDB}"/>
              </a:ext>
            </a:extLst>
          </p:cNvPr>
          <p:cNvSpPr>
            <a:spLocks noGrp="1"/>
          </p:cNvSpPr>
          <p:nvPr>
            <p:ph type="body" sz="quarter" idx="22"/>
          </p:nvPr>
        </p:nvSpPr>
        <p:spPr>
          <a:xfrm>
            <a:off x="5567911" y="1393572"/>
            <a:ext cx="3140659" cy="2241725"/>
          </a:xfrm>
        </p:spPr>
        <p:txBody>
          <a:bodyPr anchor="ctr">
            <a:noAutofit/>
          </a:bodyPr>
          <a:lstStyle>
            <a:lvl1pPr algn="l">
              <a:lnSpc>
                <a:spcPct val="96000"/>
              </a:lnSpc>
              <a:spcAft>
                <a:spcPts val="1000"/>
              </a:spcAft>
              <a:defRPr lang="fr-FR" sz="1800" b="0" i="0" kern="120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grpSp>
        <p:nvGrpSpPr>
          <p:cNvPr id="14" name="Graphique 7">
            <a:extLst>
              <a:ext uri="{FF2B5EF4-FFF2-40B4-BE49-F238E27FC236}">
                <a16:creationId xmlns:a16="http://schemas.microsoft.com/office/drawing/2014/main" id="{F1088F5B-E09E-F639-0CA5-3403115E5466}"/>
              </a:ext>
            </a:extLst>
          </p:cNvPr>
          <p:cNvGrpSpPr>
            <a:grpSpLocks noChangeAspect="1"/>
          </p:cNvGrpSpPr>
          <p:nvPr userDrawn="1"/>
        </p:nvGrpSpPr>
        <p:grpSpPr>
          <a:xfrm>
            <a:off x="7650857" y="4544669"/>
            <a:ext cx="1157372" cy="297962"/>
            <a:chOff x="4767702" y="-472136"/>
            <a:chExt cx="745525" cy="191931"/>
          </a:xfrm>
          <a:solidFill>
            <a:schemeClr val="bg1"/>
          </a:solidFill>
        </p:grpSpPr>
        <p:sp>
          <p:nvSpPr>
            <p:cNvPr id="15" name="Forme libre : forme 7">
              <a:extLst>
                <a:ext uri="{FF2B5EF4-FFF2-40B4-BE49-F238E27FC236}">
                  <a16:creationId xmlns:a16="http://schemas.microsoft.com/office/drawing/2014/main" id="{0ED9DE71-DE4D-008B-4B67-9D0855C11C01}"/>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16" name="Forme libre : forme 8">
              <a:extLst>
                <a:ext uri="{FF2B5EF4-FFF2-40B4-BE49-F238E27FC236}">
                  <a16:creationId xmlns:a16="http://schemas.microsoft.com/office/drawing/2014/main" id="{96BA8E1D-5253-1984-B371-83F78D8CEDBA}"/>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18" name="Forme libre : forme 9">
              <a:extLst>
                <a:ext uri="{FF2B5EF4-FFF2-40B4-BE49-F238E27FC236}">
                  <a16:creationId xmlns:a16="http://schemas.microsoft.com/office/drawing/2014/main" id="{BAF7775A-64A5-65F5-3192-F1126A8724A7}"/>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Tree>
    <p:extLst>
      <p:ext uri="{BB962C8B-B14F-4D97-AF65-F5344CB8AC3E}">
        <p14:creationId xmlns:p14="http://schemas.microsoft.com/office/powerpoint/2010/main" val="14387513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grpSp>
        <p:nvGrpSpPr>
          <p:cNvPr id="5" name="Groupe 4">
            <a:extLst>
              <a:ext uri="{FF2B5EF4-FFF2-40B4-BE49-F238E27FC236}">
                <a16:creationId xmlns:a16="http://schemas.microsoft.com/office/drawing/2014/main" id="{83FED899-B4B3-45C0-9405-D3B418612AF0}"/>
              </a:ext>
            </a:extLst>
          </p:cNvPr>
          <p:cNvGrpSpPr>
            <a:grpSpLocks noChangeAspect="1"/>
          </p:cNvGrpSpPr>
          <p:nvPr userDrawn="1"/>
        </p:nvGrpSpPr>
        <p:grpSpPr>
          <a:xfrm>
            <a:off x="8446777" y="138649"/>
            <a:ext cx="373373" cy="368706"/>
            <a:chOff x="16497625" y="399118"/>
            <a:chExt cx="828000" cy="817650"/>
          </a:xfrm>
        </p:grpSpPr>
        <p:pic>
          <p:nvPicPr>
            <p:cNvPr id="6" name="Graphique 5">
              <a:extLst>
                <a:ext uri="{FF2B5EF4-FFF2-40B4-BE49-F238E27FC236}">
                  <a16:creationId xmlns:a16="http://schemas.microsoft.com/office/drawing/2014/main" id="{4181F9A5-4875-4575-B5C1-3E0915537F9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497625" y="399118"/>
              <a:ext cx="828000" cy="817650"/>
            </a:xfrm>
            <a:prstGeom prst="rect">
              <a:avLst/>
            </a:prstGeom>
          </p:spPr>
        </p:pic>
        <p:pic>
          <p:nvPicPr>
            <p:cNvPr id="7" name="Graphique 6">
              <a:hlinkClick r:id="rId4" action="ppaction://hlinksldjump"/>
              <a:extLst>
                <a:ext uri="{FF2B5EF4-FFF2-40B4-BE49-F238E27FC236}">
                  <a16:creationId xmlns:a16="http://schemas.microsoft.com/office/drawing/2014/main" id="{3B879CAD-C95C-4D0C-817E-1BE1A364AEC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6677625" y="554893"/>
              <a:ext cx="468000" cy="468000"/>
            </a:xfrm>
            <a:prstGeom prst="rect">
              <a:avLst/>
            </a:prstGeom>
          </p:spPr>
        </p:pic>
      </p:grpSp>
      <p:sp>
        <p:nvSpPr>
          <p:cNvPr id="24" name="Espace réservé du pied de page 9">
            <a:extLst>
              <a:ext uri="{FF2B5EF4-FFF2-40B4-BE49-F238E27FC236}">
                <a16:creationId xmlns:a16="http://schemas.microsoft.com/office/drawing/2014/main" id="{B0CD1411-70A1-4F30-BF64-9F53295119F6}"/>
              </a:ext>
            </a:extLst>
          </p:cNvPr>
          <p:cNvSpPr>
            <a:spLocks noGrp="1"/>
          </p:cNvSpPr>
          <p:nvPr>
            <p:ph type="ftr" sz="quarter" idx="15"/>
          </p:nvPr>
        </p:nvSpPr>
        <p:spPr>
          <a:xfrm>
            <a:off x="2149831" y="4859491"/>
            <a:ext cx="4844338" cy="127750"/>
          </a:xfrm>
          <a:prstGeom prst="rect">
            <a:avLst/>
          </a:prstGeom>
        </p:spPr>
        <p:txBody>
          <a:bodyPr/>
          <a:lstStyle/>
          <a:p>
            <a:r>
              <a:rPr lang="en-US" noProof="0" dirty="0"/>
              <a:t>internal use</a:t>
            </a:r>
          </a:p>
        </p:txBody>
      </p:sp>
      <p:sp>
        <p:nvSpPr>
          <p:cNvPr id="25" name="Espace réservé du numéro de diapositive 10">
            <a:extLst>
              <a:ext uri="{FF2B5EF4-FFF2-40B4-BE49-F238E27FC236}">
                <a16:creationId xmlns:a16="http://schemas.microsoft.com/office/drawing/2014/main" id="{FE71DA2A-F8F8-48EB-BCB0-65EE38F9C77C}"/>
              </a:ext>
            </a:extLst>
          </p:cNvPr>
          <p:cNvSpPr>
            <a:spLocks noGrp="1"/>
          </p:cNvSpPr>
          <p:nvPr>
            <p:ph type="sldNum" sz="quarter" idx="16"/>
          </p:nvPr>
        </p:nvSpPr>
        <p:spPr>
          <a:xfrm>
            <a:off x="8336226" y="4859491"/>
            <a:ext cx="476250" cy="127750"/>
          </a:xfrm>
        </p:spPr>
        <p:txBody>
          <a:bodyPr/>
          <a:lstStyle/>
          <a:p>
            <a:fld id="{6B54B0F7-55DD-40D6-B7F4-70B586885C0B}" type="slidenum">
              <a:rPr lang="en-US" noProof="0" smtClean="0"/>
              <a:pPr/>
              <a:t>‹#›</a:t>
            </a:fld>
            <a:endParaRPr lang="en-US" noProof="0" dirty="0"/>
          </a:p>
        </p:txBody>
      </p:sp>
    </p:spTree>
    <p:extLst>
      <p:ext uri="{BB962C8B-B14F-4D97-AF65-F5344CB8AC3E}">
        <p14:creationId xmlns:p14="http://schemas.microsoft.com/office/powerpoint/2010/main" val="2480649208"/>
      </p:ext>
    </p:extLst>
  </p:cSld>
  <p:clrMapOvr>
    <a:masterClrMapping/>
  </p:clrMapOvr>
  <mc:AlternateContent xmlns:mc="http://schemas.openxmlformats.org/markup-compatibility/2006" xmlns:p14="http://schemas.microsoft.com/office/powerpoint/2010/main">
    <mc:Choice Requires="p14">
      <p:transition p14:dur="300" advClick="0">
        <p:fade/>
      </p:transition>
    </mc:Choice>
    <mc:Fallback xmlns="">
      <p:transition advClick="0">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rgbClr val="F5F3F8"/>
        </a:solidFill>
        <a:effectLst/>
      </p:bgPr>
    </p:bg>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a:xfrm>
            <a:off x="2149831" y="4859491"/>
            <a:ext cx="4844338" cy="127750"/>
          </a:xfrm>
          <a:prstGeom prst="rect">
            <a:avLst/>
          </a:prstGeom>
        </p:spPr>
        <p:txBody>
          <a:bodyPr/>
          <a:lstStyle/>
          <a:p>
            <a:r>
              <a:rPr lang="en-US" noProof="0" dirty="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lvl1pPr>
              <a:defRPr sz="600"/>
            </a:lvl1pPr>
          </a:lstStyle>
          <a:p>
            <a:fld id="{6B54B0F7-55DD-40D6-B7F4-70B586885C0B}" type="slidenum">
              <a:rPr lang="en-US" smtClean="0"/>
              <a:pPr/>
              <a:t>‹#›</a:t>
            </a:fld>
            <a:endParaRPr lang="en-US" dirty="0"/>
          </a:p>
        </p:txBody>
      </p:sp>
      <p:sp>
        <p:nvSpPr>
          <p:cNvPr id="3" name="Text Placeholder 2">
            <a:extLst>
              <a:ext uri="{FF2B5EF4-FFF2-40B4-BE49-F238E27FC236}">
                <a16:creationId xmlns:a16="http://schemas.microsoft.com/office/drawing/2014/main" id="{D0E56171-4788-4B4A-B8DB-98CB348C66F3}"/>
              </a:ext>
            </a:extLst>
          </p:cNvPr>
          <p:cNvSpPr>
            <a:spLocks noGrp="1"/>
          </p:cNvSpPr>
          <p:nvPr>
            <p:ph type="body" sz="quarter" idx="21"/>
          </p:nvPr>
        </p:nvSpPr>
        <p:spPr>
          <a:xfrm>
            <a:off x="331525" y="1457849"/>
            <a:ext cx="8478000" cy="31089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Espace réservé du texte 4">
            <a:extLst>
              <a:ext uri="{FF2B5EF4-FFF2-40B4-BE49-F238E27FC236}">
                <a16:creationId xmlns:a16="http://schemas.microsoft.com/office/drawing/2014/main" id="{E214CB94-27AF-41B7-A363-829DCFEBE7A6}"/>
              </a:ext>
            </a:extLst>
          </p:cNvPr>
          <p:cNvSpPr>
            <a:spLocks noGrp="1"/>
          </p:cNvSpPr>
          <p:nvPr>
            <p:ph type="body" sz="quarter" idx="22"/>
          </p:nvPr>
        </p:nvSpPr>
        <p:spPr>
          <a:xfrm>
            <a:off x="333730" y="1183183"/>
            <a:ext cx="8478000" cy="184666"/>
          </a:xfrm>
        </p:spPr>
        <p:txBody>
          <a:bodyPr wrap="square">
            <a:spAutoFit/>
          </a:bodyPr>
          <a:lstStyle>
            <a:lvl1pPr>
              <a:lnSpc>
                <a:spcPct val="100000"/>
              </a:lnSpc>
              <a:spcAft>
                <a:spcPts val="0"/>
              </a:spcAft>
              <a:defRPr sz="12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 name="Title 1">
            <a:extLst>
              <a:ext uri="{FF2B5EF4-FFF2-40B4-BE49-F238E27FC236}">
                <a16:creationId xmlns:a16="http://schemas.microsoft.com/office/drawing/2014/main" id="{397577A6-F24A-4B6D-B7E1-FB31180BD644}"/>
              </a:ext>
            </a:extLst>
          </p:cNvPr>
          <p:cNvSpPr>
            <a:spLocks noGrp="1"/>
          </p:cNvSpPr>
          <p:nvPr>
            <p:ph type="title"/>
          </p:nvPr>
        </p:nvSpPr>
        <p:spPr/>
        <p:txBody>
          <a:bodyPr/>
          <a:lstStyle/>
          <a:p>
            <a:r>
              <a:rPr lang="en-US"/>
              <a:t>Click to edit Master title style</a:t>
            </a:r>
          </a:p>
        </p:txBody>
      </p:sp>
      <p:sp>
        <p:nvSpPr>
          <p:cNvPr id="5" name="object 39">
            <a:extLst>
              <a:ext uri="{FF2B5EF4-FFF2-40B4-BE49-F238E27FC236}">
                <a16:creationId xmlns:a16="http://schemas.microsoft.com/office/drawing/2014/main" id="{F578754C-D1B6-6482-BA21-F3A962D8ACE2}"/>
              </a:ext>
            </a:extLst>
          </p:cNvPr>
          <p:cNvSpPr txBox="1">
            <a:spLocks/>
          </p:cNvSpPr>
          <p:nvPr userDrawn="1"/>
        </p:nvSpPr>
        <p:spPr>
          <a:xfrm>
            <a:off x="7312662" y="4782547"/>
            <a:ext cx="1101090" cy="153888"/>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700" algn="r"/>
            <a:r>
              <a:rPr lang="en-IN" sz="500" dirty="0">
                <a:solidFill>
                  <a:schemeClr val="tx1">
                    <a:lumMod val="50000"/>
                    <a:lumOff val="50000"/>
                  </a:schemeClr>
                </a:solidFill>
              </a:rPr>
              <a:t>MAT-US-2100084 v13.0 – P</a:t>
            </a:r>
            <a:br>
              <a:rPr lang="en-IN" sz="500" dirty="0">
                <a:solidFill>
                  <a:schemeClr val="tx1">
                    <a:lumMod val="50000"/>
                    <a:lumOff val="50000"/>
                  </a:schemeClr>
                </a:solidFill>
              </a:rPr>
            </a:br>
            <a:r>
              <a:rPr lang="en-IN" sz="500" dirty="0">
                <a:solidFill>
                  <a:schemeClr val="tx1">
                    <a:lumMod val="50000"/>
                    <a:lumOff val="50000"/>
                  </a:schemeClr>
                </a:solidFill>
              </a:rPr>
              <a:t>Expiration date:  10/01/2025</a:t>
            </a:r>
          </a:p>
        </p:txBody>
      </p:sp>
    </p:spTree>
    <p:extLst>
      <p:ext uri="{BB962C8B-B14F-4D97-AF65-F5344CB8AC3E}">
        <p14:creationId xmlns:p14="http://schemas.microsoft.com/office/powerpoint/2010/main" val="1541406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bg1"/>
        </a:solidFill>
        <a:effectLst/>
      </p:bgPr>
    </p:bg>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a:xfrm>
            <a:off x="2149831" y="4859491"/>
            <a:ext cx="4844338" cy="127750"/>
          </a:xfrm>
          <a:prstGeom prst="rect">
            <a:avLst/>
          </a:prstGeom>
        </p:spPr>
        <p:txBody>
          <a:bodyPr/>
          <a:lstStyle/>
          <a:p>
            <a:r>
              <a:rPr lang="en-US" noProof="0" dirty="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lvl1pPr>
              <a:defRPr sz="600"/>
            </a:lvl1pPr>
          </a:lstStyle>
          <a:p>
            <a:fld id="{6B54B0F7-55DD-40D6-B7F4-70B586885C0B}" type="slidenum">
              <a:rPr lang="en-US" smtClean="0"/>
              <a:pPr/>
              <a:t>‹#›</a:t>
            </a:fld>
            <a:endParaRPr lang="en-US" dirty="0"/>
          </a:p>
        </p:txBody>
      </p:sp>
      <p:sp>
        <p:nvSpPr>
          <p:cNvPr id="3" name="Text Placeholder 2">
            <a:extLst>
              <a:ext uri="{FF2B5EF4-FFF2-40B4-BE49-F238E27FC236}">
                <a16:creationId xmlns:a16="http://schemas.microsoft.com/office/drawing/2014/main" id="{D0E56171-4788-4B4A-B8DB-98CB348C66F3}"/>
              </a:ext>
            </a:extLst>
          </p:cNvPr>
          <p:cNvSpPr>
            <a:spLocks noGrp="1"/>
          </p:cNvSpPr>
          <p:nvPr>
            <p:ph type="body" sz="quarter" idx="21"/>
          </p:nvPr>
        </p:nvSpPr>
        <p:spPr>
          <a:xfrm>
            <a:off x="331525" y="1457849"/>
            <a:ext cx="8478000" cy="31089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Espace réservé du texte 4">
            <a:extLst>
              <a:ext uri="{FF2B5EF4-FFF2-40B4-BE49-F238E27FC236}">
                <a16:creationId xmlns:a16="http://schemas.microsoft.com/office/drawing/2014/main" id="{E214CB94-27AF-41B7-A363-829DCFEBE7A6}"/>
              </a:ext>
            </a:extLst>
          </p:cNvPr>
          <p:cNvSpPr>
            <a:spLocks noGrp="1"/>
          </p:cNvSpPr>
          <p:nvPr>
            <p:ph type="body" sz="quarter" idx="22"/>
          </p:nvPr>
        </p:nvSpPr>
        <p:spPr>
          <a:xfrm>
            <a:off x="333730" y="1183183"/>
            <a:ext cx="8478000" cy="184666"/>
          </a:xfrm>
        </p:spPr>
        <p:txBody>
          <a:bodyPr wrap="square">
            <a:spAutoFit/>
          </a:bodyPr>
          <a:lstStyle>
            <a:lvl1pPr>
              <a:lnSpc>
                <a:spcPct val="100000"/>
              </a:lnSpc>
              <a:spcAft>
                <a:spcPts val="0"/>
              </a:spcAft>
              <a:defRPr sz="12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 name="Title 1">
            <a:extLst>
              <a:ext uri="{FF2B5EF4-FFF2-40B4-BE49-F238E27FC236}">
                <a16:creationId xmlns:a16="http://schemas.microsoft.com/office/drawing/2014/main" id="{397577A6-F24A-4B6D-B7E1-FB31180BD644}"/>
              </a:ext>
            </a:extLst>
          </p:cNvPr>
          <p:cNvSpPr>
            <a:spLocks noGrp="1"/>
          </p:cNvSpPr>
          <p:nvPr>
            <p:ph type="title"/>
          </p:nvPr>
        </p:nvSpPr>
        <p:spPr/>
        <p:txBody>
          <a:bodyPr/>
          <a:lstStyle/>
          <a:p>
            <a:r>
              <a:rPr lang="en-US" dirty="0"/>
              <a:t>Click to edit Master title style</a:t>
            </a:r>
          </a:p>
        </p:txBody>
      </p:sp>
      <p:grpSp>
        <p:nvGrpSpPr>
          <p:cNvPr id="7" name="Groupe 4">
            <a:extLst>
              <a:ext uri="{FF2B5EF4-FFF2-40B4-BE49-F238E27FC236}">
                <a16:creationId xmlns:a16="http://schemas.microsoft.com/office/drawing/2014/main" id="{A175C0E9-D41B-43A0-A709-7DB8A9171F3C}"/>
              </a:ext>
            </a:extLst>
          </p:cNvPr>
          <p:cNvGrpSpPr>
            <a:grpSpLocks noChangeAspect="1"/>
          </p:cNvGrpSpPr>
          <p:nvPr userDrawn="1"/>
        </p:nvGrpSpPr>
        <p:grpSpPr>
          <a:xfrm>
            <a:off x="8446777" y="138649"/>
            <a:ext cx="373373" cy="368706"/>
            <a:chOff x="16497625" y="399118"/>
            <a:chExt cx="828000" cy="817650"/>
          </a:xfrm>
        </p:grpSpPr>
        <p:pic>
          <p:nvPicPr>
            <p:cNvPr id="8" name="Graphique 5">
              <a:hlinkClick r:id="rId2" action="ppaction://hlinksldjump"/>
              <a:extLst>
                <a:ext uri="{FF2B5EF4-FFF2-40B4-BE49-F238E27FC236}">
                  <a16:creationId xmlns:a16="http://schemas.microsoft.com/office/drawing/2014/main" id="{8682288C-F6DA-4FDB-86A8-C001769CAD9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6497625" y="399118"/>
              <a:ext cx="828000" cy="817650"/>
            </a:xfrm>
            <a:prstGeom prst="rect">
              <a:avLst/>
            </a:prstGeom>
          </p:spPr>
        </p:pic>
        <p:pic>
          <p:nvPicPr>
            <p:cNvPr id="9" name="Graphique 6">
              <a:hlinkClick r:id="rId2" action="ppaction://hlinksldjump"/>
              <a:extLst>
                <a:ext uri="{FF2B5EF4-FFF2-40B4-BE49-F238E27FC236}">
                  <a16:creationId xmlns:a16="http://schemas.microsoft.com/office/drawing/2014/main" id="{CAF3DCBA-93CD-4861-9E75-2817983898C8}"/>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6677625" y="554893"/>
              <a:ext cx="468000" cy="468000"/>
            </a:xfrm>
            <a:prstGeom prst="rect">
              <a:avLst/>
            </a:prstGeom>
          </p:spPr>
        </p:pic>
      </p:grpSp>
      <p:sp>
        <p:nvSpPr>
          <p:cNvPr id="6" name="object 39">
            <a:extLst>
              <a:ext uri="{FF2B5EF4-FFF2-40B4-BE49-F238E27FC236}">
                <a16:creationId xmlns:a16="http://schemas.microsoft.com/office/drawing/2014/main" id="{5B32303A-504F-3A85-40FF-787721F63AB1}"/>
              </a:ext>
            </a:extLst>
          </p:cNvPr>
          <p:cNvSpPr txBox="1">
            <a:spLocks/>
          </p:cNvSpPr>
          <p:nvPr userDrawn="1"/>
        </p:nvSpPr>
        <p:spPr>
          <a:xfrm>
            <a:off x="7312662" y="4782547"/>
            <a:ext cx="1101090" cy="153888"/>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700" algn="r"/>
            <a:r>
              <a:rPr lang="en-IN" sz="500" dirty="0">
                <a:solidFill>
                  <a:schemeClr val="tx1">
                    <a:lumMod val="50000"/>
                    <a:lumOff val="50000"/>
                  </a:schemeClr>
                </a:solidFill>
              </a:rPr>
              <a:t>MAT-US-2100084 v13.0 – P</a:t>
            </a:r>
            <a:br>
              <a:rPr lang="en-IN" sz="500" dirty="0">
                <a:solidFill>
                  <a:schemeClr val="tx1">
                    <a:lumMod val="50000"/>
                    <a:lumOff val="50000"/>
                  </a:schemeClr>
                </a:solidFill>
              </a:rPr>
            </a:br>
            <a:r>
              <a:rPr lang="en-IN" sz="500" dirty="0">
                <a:solidFill>
                  <a:schemeClr val="tx1">
                    <a:lumMod val="50000"/>
                    <a:lumOff val="50000"/>
                  </a:schemeClr>
                </a:solidFill>
              </a:rPr>
              <a:t>Expiration date:  10/01/2025</a:t>
            </a:r>
          </a:p>
        </p:txBody>
      </p:sp>
    </p:spTree>
    <p:extLst>
      <p:ext uri="{BB962C8B-B14F-4D97-AF65-F5344CB8AC3E}">
        <p14:creationId xmlns:p14="http://schemas.microsoft.com/office/powerpoint/2010/main" val="2381617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Chapter (Light)">
    <p:spTree>
      <p:nvGrpSpPr>
        <p:cNvPr id="1" name=""/>
        <p:cNvGrpSpPr/>
        <p:nvPr/>
      </p:nvGrpSpPr>
      <p:grpSpPr>
        <a:xfrm>
          <a:off x="0" y="0"/>
          <a:ext cx="0" cy="0"/>
          <a:chOff x="0" y="0"/>
          <a:chExt cx="0" cy="0"/>
        </a:xfrm>
      </p:grpSpPr>
      <p:pic>
        <p:nvPicPr>
          <p:cNvPr id="5" name="Graphique 4">
            <a:extLst>
              <a:ext uri="{FF2B5EF4-FFF2-40B4-BE49-F238E27FC236}">
                <a16:creationId xmlns:a16="http://schemas.microsoft.com/office/drawing/2014/main" id="{D97075C2-D640-40B7-B715-DE36BBB3FC47}"/>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124222" y="3119437"/>
            <a:ext cx="953453" cy="942975"/>
          </a:xfrm>
          <a:prstGeom prst="rect">
            <a:avLst/>
          </a:prstGeom>
        </p:spPr>
      </p:pic>
      <p:sp>
        <p:nvSpPr>
          <p:cNvPr id="7" name="Espace réservé du texte 17">
            <a:extLst>
              <a:ext uri="{FF2B5EF4-FFF2-40B4-BE49-F238E27FC236}">
                <a16:creationId xmlns:a16="http://schemas.microsoft.com/office/drawing/2014/main" id="{1CE40FF4-616D-467E-AEDB-B9934FB2C80A}"/>
              </a:ext>
            </a:extLst>
          </p:cNvPr>
          <p:cNvSpPr>
            <a:spLocks noGrp="1"/>
          </p:cNvSpPr>
          <p:nvPr>
            <p:ph type="body" sz="quarter" idx="22" hasCustomPrompt="1"/>
          </p:nvPr>
        </p:nvSpPr>
        <p:spPr>
          <a:xfrm>
            <a:off x="868680" y="2265747"/>
            <a:ext cx="838579" cy="332399"/>
          </a:xfrm>
        </p:spPr>
        <p:txBody>
          <a:bodyPr vert="horz" lIns="0" tIns="0" rIns="0" bIns="0" rtlCol="0">
            <a:noAutofit/>
          </a:bodyPr>
          <a:lstStyle>
            <a:lvl1pPr>
              <a:defRPr lang="en-US" sz="2400" b="1" noProof="0" dirty="0">
                <a:solidFill>
                  <a:schemeClr val="tx1"/>
                </a:solidFill>
              </a:defRPr>
            </a:lvl1pPr>
            <a:lvl2pPr marL="0" indent="0">
              <a:buFont typeface="Arial" panose="020B0604020202020204" pitchFamily="34" charset="0"/>
              <a:buNone/>
              <a:defRPr/>
            </a:lvl2pPr>
          </a:lstStyle>
          <a:p>
            <a:pPr lvl="0" algn="r">
              <a:lnSpc>
                <a:spcPct val="90000"/>
              </a:lnSpc>
            </a:pPr>
            <a:r>
              <a:rPr lang="en-US" noProof="0"/>
              <a:t>00</a:t>
            </a:r>
          </a:p>
        </p:txBody>
      </p:sp>
      <p:sp>
        <p:nvSpPr>
          <p:cNvPr id="8" name="Espace réservé du texte 17">
            <a:extLst>
              <a:ext uri="{FF2B5EF4-FFF2-40B4-BE49-F238E27FC236}">
                <a16:creationId xmlns:a16="http://schemas.microsoft.com/office/drawing/2014/main" id="{2C7B456D-17FA-4CA6-A94C-1F15CC23B221}"/>
              </a:ext>
            </a:extLst>
          </p:cNvPr>
          <p:cNvSpPr>
            <a:spLocks noGrp="1"/>
          </p:cNvSpPr>
          <p:nvPr>
            <p:ph type="body" sz="quarter" idx="23"/>
          </p:nvPr>
        </p:nvSpPr>
        <p:spPr>
          <a:xfrm>
            <a:off x="2009318" y="2265747"/>
            <a:ext cx="4888011" cy="332399"/>
          </a:xfrm>
        </p:spPr>
        <p:txBody>
          <a:bodyPr/>
          <a:lstStyle>
            <a:lvl1pPr>
              <a:lnSpc>
                <a:spcPct val="90000"/>
              </a:lnSpc>
              <a:defRPr lang="fr-FR" sz="2400" b="1" i="0" kern="1200" dirty="0" err="1">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
        <p:nvSpPr>
          <p:cNvPr id="9" name="Espace réservé du texte 17">
            <a:extLst>
              <a:ext uri="{FF2B5EF4-FFF2-40B4-BE49-F238E27FC236}">
                <a16:creationId xmlns:a16="http://schemas.microsoft.com/office/drawing/2014/main" id="{A4BDC3FC-500C-4A36-AFD2-52224706F782}"/>
              </a:ext>
            </a:extLst>
          </p:cNvPr>
          <p:cNvSpPr>
            <a:spLocks noGrp="1"/>
          </p:cNvSpPr>
          <p:nvPr>
            <p:ph type="body" sz="quarter" idx="24"/>
          </p:nvPr>
        </p:nvSpPr>
        <p:spPr>
          <a:xfrm>
            <a:off x="2009318" y="2985658"/>
            <a:ext cx="4888011" cy="236561"/>
          </a:xfrm>
        </p:spPr>
        <p:txBody>
          <a:bodyPr/>
          <a:lstStyle>
            <a:lvl1pPr>
              <a:lnSpc>
                <a:spcPct val="90000"/>
              </a:lnSpc>
              <a:defRPr lang="fr-FR" sz="1400" b="0" i="1" kern="1200" dirty="0" err="1">
                <a:solidFill>
                  <a:schemeClr val="accent2"/>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
        <p:nvSpPr>
          <p:cNvPr id="10" name="Espace réservé du texte 17">
            <a:extLst>
              <a:ext uri="{FF2B5EF4-FFF2-40B4-BE49-F238E27FC236}">
                <a16:creationId xmlns:a16="http://schemas.microsoft.com/office/drawing/2014/main" id="{A97CE5D1-697D-4C34-8623-6B2871AE2E2D}"/>
              </a:ext>
            </a:extLst>
          </p:cNvPr>
          <p:cNvSpPr>
            <a:spLocks noGrp="1"/>
          </p:cNvSpPr>
          <p:nvPr>
            <p:ph type="body" sz="quarter" idx="25"/>
          </p:nvPr>
        </p:nvSpPr>
        <p:spPr>
          <a:xfrm>
            <a:off x="2009318" y="2665618"/>
            <a:ext cx="4888011" cy="236561"/>
          </a:xfrm>
        </p:spPr>
        <p:txBody>
          <a:bodyPr/>
          <a:lstStyle>
            <a:lvl1pPr>
              <a:lnSpc>
                <a:spcPct val="90000"/>
              </a:lnSpc>
              <a:defRPr lang="fr-FR" sz="1400" b="0" i="0" kern="1200" cap="all" baseline="0" dirty="0" err="1">
                <a:solidFill>
                  <a:schemeClr val="accent2"/>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Tree>
    <p:extLst>
      <p:ext uri="{BB962C8B-B14F-4D97-AF65-F5344CB8AC3E}">
        <p14:creationId xmlns:p14="http://schemas.microsoft.com/office/powerpoint/2010/main" val="3107620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Chapter (Dark)">
    <p:bg>
      <p:bgPr>
        <a:solidFill>
          <a:srgbClr val="1E034A"/>
        </a:solidFill>
        <a:effectLst/>
      </p:bgPr>
    </p:bg>
    <p:spTree>
      <p:nvGrpSpPr>
        <p:cNvPr id="1" name=""/>
        <p:cNvGrpSpPr/>
        <p:nvPr/>
      </p:nvGrpSpPr>
      <p:grpSpPr>
        <a:xfrm>
          <a:off x="0" y="0"/>
          <a:ext cx="0" cy="0"/>
          <a:chOff x="0" y="0"/>
          <a:chExt cx="0" cy="0"/>
        </a:xfrm>
      </p:grpSpPr>
      <p:pic>
        <p:nvPicPr>
          <p:cNvPr id="5" name="Graphique 4">
            <a:extLst>
              <a:ext uri="{FF2B5EF4-FFF2-40B4-BE49-F238E27FC236}">
                <a16:creationId xmlns:a16="http://schemas.microsoft.com/office/drawing/2014/main" id="{D97075C2-D640-40B7-B715-DE36BBB3FC47}"/>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124222" y="3119437"/>
            <a:ext cx="953453" cy="942975"/>
          </a:xfrm>
          <a:prstGeom prst="rect">
            <a:avLst/>
          </a:prstGeom>
        </p:spPr>
      </p:pic>
      <p:sp>
        <p:nvSpPr>
          <p:cNvPr id="8" name="Espace réservé du texte 17">
            <a:extLst>
              <a:ext uri="{FF2B5EF4-FFF2-40B4-BE49-F238E27FC236}">
                <a16:creationId xmlns:a16="http://schemas.microsoft.com/office/drawing/2014/main" id="{0769BEBC-7765-4066-98E6-DCA767130052}"/>
              </a:ext>
            </a:extLst>
          </p:cNvPr>
          <p:cNvSpPr>
            <a:spLocks noGrp="1"/>
          </p:cNvSpPr>
          <p:nvPr>
            <p:ph type="body" sz="quarter" idx="22" hasCustomPrompt="1"/>
          </p:nvPr>
        </p:nvSpPr>
        <p:spPr>
          <a:xfrm>
            <a:off x="868680" y="2265747"/>
            <a:ext cx="838579" cy="332399"/>
          </a:xfrm>
        </p:spPr>
        <p:txBody>
          <a:bodyPr vert="horz" lIns="0" tIns="0" rIns="0" bIns="0" rtlCol="0">
            <a:noAutofit/>
          </a:bodyPr>
          <a:lstStyle>
            <a:lvl1pPr>
              <a:defRPr lang="en-US" sz="2400" b="1" noProof="0" dirty="0">
                <a:solidFill>
                  <a:schemeClr val="bg1"/>
                </a:solidFill>
              </a:defRPr>
            </a:lvl1pPr>
            <a:lvl2pPr marL="0" indent="0">
              <a:buFont typeface="Arial" panose="020B0604020202020204" pitchFamily="34" charset="0"/>
              <a:buNone/>
              <a:defRPr/>
            </a:lvl2pPr>
          </a:lstStyle>
          <a:p>
            <a:pPr lvl="0" algn="r">
              <a:lnSpc>
                <a:spcPct val="90000"/>
              </a:lnSpc>
            </a:pPr>
            <a:r>
              <a:rPr lang="en-US" noProof="0"/>
              <a:t>00</a:t>
            </a:r>
          </a:p>
        </p:txBody>
      </p:sp>
      <p:sp>
        <p:nvSpPr>
          <p:cNvPr id="9" name="Espace réservé du texte 17">
            <a:extLst>
              <a:ext uri="{FF2B5EF4-FFF2-40B4-BE49-F238E27FC236}">
                <a16:creationId xmlns:a16="http://schemas.microsoft.com/office/drawing/2014/main" id="{3AED2226-94E9-4522-A668-7274CF4EB450}"/>
              </a:ext>
            </a:extLst>
          </p:cNvPr>
          <p:cNvSpPr>
            <a:spLocks noGrp="1"/>
          </p:cNvSpPr>
          <p:nvPr>
            <p:ph type="body" sz="quarter" idx="23"/>
          </p:nvPr>
        </p:nvSpPr>
        <p:spPr>
          <a:xfrm>
            <a:off x="2009318" y="2265747"/>
            <a:ext cx="4888011" cy="332399"/>
          </a:xfrm>
        </p:spPr>
        <p:txBody>
          <a:bodyPr/>
          <a:lstStyle>
            <a:lvl1pPr>
              <a:lnSpc>
                <a:spcPct val="90000"/>
              </a:lnSpc>
              <a:defRPr lang="fr-FR" sz="2400" b="1" i="0" kern="1200" dirty="0" err="1">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
        <p:nvSpPr>
          <p:cNvPr id="10" name="Espace réservé du texte 17">
            <a:extLst>
              <a:ext uri="{FF2B5EF4-FFF2-40B4-BE49-F238E27FC236}">
                <a16:creationId xmlns:a16="http://schemas.microsoft.com/office/drawing/2014/main" id="{11F8087E-3028-4753-8145-09D0F3090EB4}"/>
              </a:ext>
            </a:extLst>
          </p:cNvPr>
          <p:cNvSpPr>
            <a:spLocks noGrp="1"/>
          </p:cNvSpPr>
          <p:nvPr>
            <p:ph type="body" sz="quarter" idx="24"/>
          </p:nvPr>
        </p:nvSpPr>
        <p:spPr>
          <a:xfrm>
            <a:off x="2009318" y="2985658"/>
            <a:ext cx="4888011" cy="236561"/>
          </a:xfrm>
        </p:spPr>
        <p:txBody>
          <a:bodyPr/>
          <a:lstStyle>
            <a:lvl1pPr>
              <a:lnSpc>
                <a:spcPct val="90000"/>
              </a:lnSpc>
              <a:defRPr lang="fr-FR" sz="1400" b="0" i="1" kern="1200" dirty="0" err="1">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
        <p:nvSpPr>
          <p:cNvPr id="11" name="Espace réservé du texte 17">
            <a:extLst>
              <a:ext uri="{FF2B5EF4-FFF2-40B4-BE49-F238E27FC236}">
                <a16:creationId xmlns:a16="http://schemas.microsoft.com/office/drawing/2014/main" id="{754A9ECA-E049-4F8E-90ED-E0DEDB685A50}"/>
              </a:ext>
            </a:extLst>
          </p:cNvPr>
          <p:cNvSpPr>
            <a:spLocks noGrp="1"/>
          </p:cNvSpPr>
          <p:nvPr>
            <p:ph type="body" sz="quarter" idx="25"/>
          </p:nvPr>
        </p:nvSpPr>
        <p:spPr>
          <a:xfrm>
            <a:off x="2009318" y="2665618"/>
            <a:ext cx="4888011" cy="236561"/>
          </a:xfrm>
        </p:spPr>
        <p:txBody>
          <a:bodyPr/>
          <a:lstStyle>
            <a:lvl1pPr>
              <a:lnSpc>
                <a:spcPct val="90000"/>
              </a:lnSpc>
              <a:defRPr lang="fr-FR" sz="1400" b="0" i="0" kern="1200" cap="all" baseline="0" dirty="0" err="1">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
        <p:nvSpPr>
          <p:cNvPr id="2" name="object 39">
            <a:extLst>
              <a:ext uri="{FF2B5EF4-FFF2-40B4-BE49-F238E27FC236}">
                <a16:creationId xmlns:a16="http://schemas.microsoft.com/office/drawing/2014/main" id="{CA7DA862-08A3-36C7-E7FA-92D740C10252}"/>
              </a:ext>
            </a:extLst>
          </p:cNvPr>
          <p:cNvSpPr txBox="1">
            <a:spLocks/>
          </p:cNvSpPr>
          <p:nvPr userDrawn="1"/>
        </p:nvSpPr>
        <p:spPr>
          <a:xfrm>
            <a:off x="7312662" y="4782547"/>
            <a:ext cx="1101090" cy="153888"/>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700" algn="r"/>
            <a:r>
              <a:rPr lang="en-IN" sz="500" dirty="0">
                <a:solidFill>
                  <a:schemeClr val="bg1"/>
                </a:solidFill>
              </a:rPr>
              <a:t>MAT-US-2100084 v13.0 – P</a:t>
            </a:r>
            <a:br>
              <a:rPr lang="en-IN" sz="500" dirty="0">
                <a:solidFill>
                  <a:schemeClr val="bg1"/>
                </a:solidFill>
              </a:rPr>
            </a:br>
            <a:r>
              <a:rPr lang="en-IN" sz="500" dirty="0">
                <a:solidFill>
                  <a:schemeClr val="bg1"/>
                </a:solidFill>
              </a:rPr>
              <a:t>Expiration date:  10/01/2025</a:t>
            </a:r>
          </a:p>
        </p:txBody>
      </p:sp>
    </p:spTree>
    <p:extLst>
      <p:ext uri="{BB962C8B-B14F-4D97-AF65-F5344CB8AC3E}">
        <p14:creationId xmlns:p14="http://schemas.microsoft.com/office/powerpoint/2010/main" val="1691548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Content and Numbers">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7276DEF-3CBF-476F-8A84-C6760A5FE884}"/>
              </a:ext>
            </a:extLst>
          </p:cNvPr>
          <p:cNvSpPr/>
          <p:nvPr userDrawn="1"/>
        </p:nvSpPr>
        <p:spPr>
          <a:xfrm>
            <a:off x="0" y="0"/>
            <a:ext cx="2797200" cy="5143500"/>
          </a:xfrm>
          <a:prstGeom prst="rect">
            <a:avLst/>
          </a:prstGeom>
          <a:solidFill>
            <a:srgbClr val="E9E6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a:xfrm>
            <a:off x="2149831" y="4859491"/>
            <a:ext cx="4844338" cy="127750"/>
          </a:xfrm>
          <a:prstGeom prst="rect">
            <a:avLst/>
          </a:prstGeom>
        </p:spPr>
        <p:txBody>
          <a:bodyPr/>
          <a:lstStyle/>
          <a:p>
            <a:r>
              <a:rPr lang="en-US" noProof="0" dirty="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6B54B0F7-55DD-40D6-B7F4-70B586885C0B}" type="slidenum">
              <a:rPr lang="en-US" smtClean="0"/>
              <a:pPr/>
              <a:t>‹#›</a:t>
            </a:fld>
            <a:endParaRPr lang="en-US" dirty="0"/>
          </a:p>
        </p:txBody>
      </p:sp>
      <p:sp>
        <p:nvSpPr>
          <p:cNvPr id="16" name="Espace réservé pour une image  15">
            <a:extLst>
              <a:ext uri="{FF2B5EF4-FFF2-40B4-BE49-F238E27FC236}">
                <a16:creationId xmlns:a16="http://schemas.microsoft.com/office/drawing/2014/main" id="{8BEDC788-81F2-409E-8CE9-FF2A15A91919}"/>
              </a:ext>
            </a:extLst>
          </p:cNvPr>
          <p:cNvSpPr>
            <a:spLocks noGrp="1"/>
          </p:cNvSpPr>
          <p:nvPr>
            <p:ph type="pic" sz="quarter" idx="17"/>
          </p:nvPr>
        </p:nvSpPr>
        <p:spPr>
          <a:xfrm>
            <a:off x="4051562" y="1851729"/>
            <a:ext cx="1034787" cy="1364400"/>
          </a:xfrm>
        </p:spPr>
        <p:txBody>
          <a:bodyPr>
            <a:noAutofit/>
          </a:bodyPr>
          <a:lstStyle>
            <a:lvl1pPr>
              <a:defRPr>
                <a:noFill/>
              </a:defRPr>
            </a:lvl1pPr>
          </a:lstStyle>
          <a:p>
            <a:r>
              <a:rPr lang="en-US" noProof="0" dirty="0"/>
              <a:t>Click icon to add picture</a:t>
            </a:r>
          </a:p>
        </p:txBody>
      </p:sp>
      <p:sp>
        <p:nvSpPr>
          <p:cNvPr id="17" name="Espace réservé du texte 4">
            <a:extLst>
              <a:ext uri="{FF2B5EF4-FFF2-40B4-BE49-F238E27FC236}">
                <a16:creationId xmlns:a16="http://schemas.microsoft.com/office/drawing/2014/main" id="{D96EF966-14FD-41BC-A600-7421C0981677}"/>
              </a:ext>
            </a:extLst>
          </p:cNvPr>
          <p:cNvSpPr>
            <a:spLocks noGrp="1"/>
          </p:cNvSpPr>
          <p:nvPr>
            <p:ph type="body" sz="quarter" idx="23" hasCustomPrompt="1"/>
          </p:nvPr>
        </p:nvSpPr>
        <p:spPr>
          <a:xfrm>
            <a:off x="4051561" y="1188615"/>
            <a:ext cx="1034787" cy="399212"/>
          </a:xfrm>
        </p:spPr>
        <p:txBody>
          <a:bodyPr/>
          <a:lstStyle>
            <a:lvl1pPr algn="l">
              <a:lnSpc>
                <a:spcPct val="110000"/>
              </a:lnSpc>
              <a:defRPr sz="26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01</a:t>
            </a:r>
          </a:p>
        </p:txBody>
      </p:sp>
      <p:sp>
        <p:nvSpPr>
          <p:cNvPr id="18" name="Espace réservé du texte 4">
            <a:extLst>
              <a:ext uri="{FF2B5EF4-FFF2-40B4-BE49-F238E27FC236}">
                <a16:creationId xmlns:a16="http://schemas.microsoft.com/office/drawing/2014/main" id="{09C6DAE5-28F5-4BE0-9DAE-75B6B0AC968B}"/>
              </a:ext>
            </a:extLst>
          </p:cNvPr>
          <p:cNvSpPr>
            <a:spLocks noGrp="1"/>
          </p:cNvSpPr>
          <p:nvPr>
            <p:ph type="body" sz="quarter" idx="24"/>
          </p:nvPr>
        </p:nvSpPr>
        <p:spPr>
          <a:xfrm>
            <a:off x="3025070" y="1139318"/>
            <a:ext cx="883540" cy="398442"/>
          </a:xfrm>
        </p:spPr>
        <p:txBody>
          <a:bodyPr anchor="b">
            <a:noAutofit/>
          </a:bodyPr>
          <a:lstStyle>
            <a:lvl1pPr algn="r">
              <a:lnSpc>
                <a:spcPct val="110000"/>
              </a:lnSpc>
              <a:defRPr sz="800" cap="all" baseline="0">
                <a:solidFill>
                  <a:schemeClr val="tx1"/>
                </a:solidFill>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19" name="Espace réservé du texte 4">
            <a:extLst>
              <a:ext uri="{FF2B5EF4-FFF2-40B4-BE49-F238E27FC236}">
                <a16:creationId xmlns:a16="http://schemas.microsoft.com/office/drawing/2014/main" id="{DB385219-3623-4C80-90CB-E73147176A63}"/>
              </a:ext>
            </a:extLst>
          </p:cNvPr>
          <p:cNvSpPr>
            <a:spLocks noGrp="1"/>
          </p:cNvSpPr>
          <p:nvPr>
            <p:ph type="body" sz="quarter" idx="25"/>
          </p:nvPr>
        </p:nvSpPr>
        <p:spPr>
          <a:xfrm>
            <a:off x="4051562" y="3440297"/>
            <a:ext cx="1034787"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20" name="Espace réservé pour une image  15">
            <a:extLst>
              <a:ext uri="{FF2B5EF4-FFF2-40B4-BE49-F238E27FC236}">
                <a16:creationId xmlns:a16="http://schemas.microsoft.com/office/drawing/2014/main" id="{E7DD041E-74AB-4E79-8DE2-875A9F1E7DB5}"/>
              </a:ext>
            </a:extLst>
          </p:cNvPr>
          <p:cNvSpPr>
            <a:spLocks noGrp="1"/>
          </p:cNvSpPr>
          <p:nvPr>
            <p:ph type="pic" sz="quarter" idx="26"/>
          </p:nvPr>
        </p:nvSpPr>
        <p:spPr>
          <a:xfrm>
            <a:off x="5296499" y="1851729"/>
            <a:ext cx="1034787" cy="1364400"/>
          </a:xfrm>
        </p:spPr>
        <p:txBody>
          <a:bodyPr>
            <a:noAutofit/>
          </a:bodyPr>
          <a:lstStyle>
            <a:lvl1pPr>
              <a:defRPr>
                <a:noFill/>
              </a:defRPr>
            </a:lvl1pPr>
          </a:lstStyle>
          <a:p>
            <a:r>
              <a:rPr lang="en-US" noProof="0" dirty="0"/>
              <a:t>Click icon to add picture</a:t>
            </a:r>
          </a:p>
        </p:txBody>
      </p:sp>
      <p:sp>
        <p:nvSpPr>
          <p:cNvPr id="21" name="Espace réservé du texte 4">
            <a:extLst>
              <a:ext uri="{FF2B5EF4-FFF2-40B4-BE49-F238E27FC236}">
                <a16:creationId xmlns:a16="http://schemas.microsoft.com/office/drawing/2014/main" id="{065977EE-862D-4B7C-8337-FDC6002343A7}"/>
              </a:ext>
            </a:extLst>
          </p:cNvPr>
          <p:cNvSpPr>
            <a:spLocks noGrp="1"/>
          </p:cNvSpPr>
          <p:nvPr>
            <p:ph type="body" sz="quarter" idx="27" hasCustomPrompt="1"/>
          </p:nvPr>
        </p:nvSpPr>
        <p:spPr>
          <a:xfrm>
            <a:off x="5296499" y="1188615"/>
            <a:ext cx="1034786" cy="399212"/>
          </a:xfrm>
        </p:spPr>
        <p:txBody>
          <a:bodyPr/>
          <a:lstStyle>
            <a:lvl1pPr algn="l">
              <a:lnSpc>
                <a:spcPct val="110000"/>
              </a:lnSpc>
              <a:defRPr sz="26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02</a:t>
            </a:r>
          </a:p>
        </p:txBody>
      </p:sp>
      <p:sp>
        <p:nvSpPr>
          <p:cNvPr id="23" name="Espace réservé pour une image  15">
            <a:extLst>
              <a:ext uri="{FF2B5EF4-FFF2-40B4-BE49-F238E27FC236}">
                <a16:creationId xmlns:a16="http://schemas.microsoft.com/office/drawing/2014/main" id="{F89C23CF-B6A6-47AA-A07B-24B1AE35C570}"/>
              </a:ext>
            </a:extLst>
          </p:cNvPr>
          <p:cNvSpPr>
            <a:spLocks noGrp="1"/>
          </p:cNvSpPr>
          <p:nvPr>
            <p:ph type="pic" sz="quarter" idx="29"/>
          </p:nvPr>
        </p:nvSpPr>
        <p:spPr>
          <a:xfrm>
            <a:off x="6541436" y="1851729"/>
            <a:ext cx="1034787" cy="1364400"/>
          </a:xfrm>
        </p:spPr>
        <p:txBody>
          <a:bodyPr>
            <a:noAutofit/>
          </a:bodyPr>
          <a:lstStyle>
            <a:lvl1pPr>
              <a:defRPr>
                <a:noFill/>
              </a:defRPr>
            </a:lvl1pPr>
          </a:lstStyle>
          <a:p>
            <a:r>
              <a:rPr lang="en-US" noProof="0" dirty="0"/>
              <a:t>Click icon to add picture</a:t>
            </a:r>
          </a:p>
        </p:txBody>
      </p:sp>
      <p:sp>
        <p:nvSpPr>
          <p:cNvPr id="24" name="Espace réservé du texte 4">
            <a:extLst>
              <a:ext uri="{FF2B5EF4-FFF2-40B4-BE49-F238E27FC236}">
                <a16:creationId xmlns:a16="http://schemas.microsoft.com/office/drawing/2014/main" id="{637D886D-DA77-4D52-A839-266F7AEEBCE1}"/>
              </a:ext>
            </a:extLst>
          </p:cNvPr>
          <p:cNvSpPr>
            <a:spLocks noGrp="1"/>
          </p:cNvSpPr>
          <p:nvPr>
            <p:ph type="body" sz="quarter" idx="30" hasCustomPrompt="1"/>
          </p:nvPr>
        </p:nvSpPr>
        <p:spPr>
          <a:xfrm>
            <a:off x="6541435" y="1188615"/>
            <a:ext cx="1034785" cy="399212"/>
          </a:xfrm>
        </p:spPr>
        <p:txBody>
          <a:bodyPr/>
          <a:lstStyle>
            <a:lvl1pPr algn="l">
              <a:lnSpc>
                <a:spcPct val="110000"/>
              </a:lnSpc>
              <a:defRPr sz="26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03</a:t>
            </a:r>
          </a:p>
        </p:txBody>
      </p:sp>
      <p:sp>
        <p:nvSpPr>
          <p:cNvPr id="26" name="Espace réservé pour une image  15">
            <a:extLst>
              <a:ext uri="{FF2B5EF4-FFF2-40B4-BE49-F238E27FC236}">
                <a16:creationId xmlns:a16="http://schemas.microsoft.com/office/drawing/2014/main" id="{4D28439E-7746-4AA1-A924-0AEC11614B84}"/>
              </a:ext>
            </a:extLst>
          </p:cNvPr>
          <p:cNvSpPr>
            <a:spLocks noGrp="1"/>
          </p:cNvSpPr>
          <p:nvPr>
            <p:ph type="pic" sz="quarter" idx="32"/>
          </p:nvPr>
        </p:nvSpPr>
        <p:spPr>
          <a:xfrm>
            <a:off x="7786373" y="1851729"/>
            <a:ext cx="1034787" cy="1364400"/>
          </a:xfrm>
        </p:spPr>
        <p:txBody>
          <a:bodyPr>
            <a:noAutofit/>
          </a:bodyPr>
          <a:lstStyle>
            <a:lvl1pPr>
              <a:defRPr>
                <a:noFill/>
              </a:defRPr>
            </a:lvl1pPr>
          </a:lstStyle>
          <a:p>
            <a:r>
              <a:rPr lang="en-US" noProof="0" dirty="0"/>
              <a:t>Click icon to add picture</a:t>
            </a:r>
          </a:p>
        </p:txBody>
      </p:sp>
      <p:sp>
        <p:nvSpPr>
          <p:cNvPr id="27" name="Espace réservé du texte 4">
            <a:extLst>
              <a:ext uri="{FF2B5EF4-FFF2-40B4-BE49-F238E27FC236}">
                <a16:creationId xmlns:a16="http://schemas.microsoft.com/office/drawing/2014/main" id="{40E34842-79F1-492E-A94C-F1F0DECB7DB2}"/>
              </a:ext>
            </a:extLst>
          </p:cNvPr>
          <p:cNvSpPr>
            <a:spLocks noGrp="1"/>
          </p:cNvSpPr>
          <p:nvPr>
            <p:ph type="body" sz="quarter" idx="33" hasCustomPrompt="1"/>
          </p:nvPr>
        </p:nvSpPr>
        <p:spPr>
          <a:xfrm>
            <a:off x="7786372" y="1188615"/>
            <a:ext cx="1034785" cy="399212"/>
          </a:xfrm>
        </p:spPr>
        <p:txBody>
          <a:bodyPr/>
          <a:lstStyle>
            <a:lvl1pPr algn="l">
              <a:lnSpc>
                <a:spcPct val="110000"/>
              </a:lnSpc>
              <a:defRPr sz="26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04</a:t>
            </a:r>
          </a:p>
        </p:txBody>
      </p:sp>
      <p:sp>
        <p:nvSpPr>
          <p:cNvPr id="33" name="Espace réservé du texte 4">
            <a:extLst>
              <a:ext uri="{FF2B5EF4-FFF2-40B4-BE49-F238E27FC236}">
                <a16:creationId xmlns:a16="http://schemas.microsoft.com/office/drawing/2014/main" id="{3DDB0039-9DEF-41FA-9376-CCCD184F46B0}"/>
              </a:ext>
            </a:extLst>
          </p:cNvPr>
          <p:cNvSpPr>
            <a:spLocks noGrp="1"/>
          </p:cNvSpPr>
          <p:nvPr>
            <p:ph type="body" sz="quarter" idx="35"/>
          </p:nvPr>
        </p:nvSpPr>
        <p:spPr>
          <a:xfrm>
            <a:off x="4051562" y="3779622"/>
            <a:ext cx="1034787"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4" name="Espace réservé du texte 4">
            <a:extLst>
              <a:ext uri="{FF2B5EF4-FFF2-40B4-BE49-F238E27FC236}">
                <a16:creationId xmlns:a16="http://schemas.microsoft.com/office/drawing/2014/main" id="{9F3CCA0F-99FD-49EB-AD69-BB3D91D198E7}"/>
              </a:ext>
            </a:extLst>
          </p:cNvPr>
          <p:cNvSpPr>
            <a:spLocks noGrp="1"/>
          </p:cNvSpPr>
          <p:nvPr>
            <p:ph type="body" sz="quarter" idx="36"/>
          </p:nvPr>
        </p:nvSpPr>
        <p:spPr>
          <a:xfrm>
            <a:off x="5296498" y="3440297"/>
            <a:ext cx="1034787"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5" name="Espace réservé du texte 4">
            <a:extLst>
              <a:ext uri="{FF2B5EF4-FFF2-40B4-BE49-F238E27FC236}">
                <a16:creationId xmlns:a16="http://schemas.microsoft.com/office/drawing/2014/main" id="{2E47962C-C9E2-4FED-BEA8-B8A7A8DD496C}"/>
              </a:ext>
            </a:extLst>
          </p:cNvPr>
          <p:cNvSpPr>
            <a:spLocks noGrp="1"/>
          </p:cNvSpPr>
          <p:nvPr>
            <p:ph type="body" sz="quarter" idx="37"/>
          </p:nvPr>
        </p:nvSpPr>
        <p:spPr>
          <a:xfrm>
            <a:off x="5296498" y="3779622"/>
            <a:ext cx="1034787"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6" name="Espace réservé du texte 4">
            <a:extLst>
              <a:ext uri="{FF2B5EF4-FFF2-40B4-BE49-F238E27FC236}">
                <a16:creationId xmlns:a16="http://schemas.microsoft.com/office/drawing/2014/main" id="{4F25B19E-3945-49B3-BEAB-C69BF39E2303}"/>
              </a:ext>
            </a:extLst>
          </p:cNvPr>
          <p:cNvSpPr>
            <a:spLocks noGrp="1"/>
          </p:cNvSpPr>
          <p:nvPr>
            <p:ph type="body" sz="quarter" idx="38"/>
          </p:nvPr>
        </p:nvSpPr>
        <p:spPr>
          <a:xfrm>
            <a:off x="6541433" y="3440297"/>
            <a:ext cx="1034787"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7" name="Espace réservé du texte 4">
            <a:extLst>
              <a:ext uri="{FF2B5EF4-FFF2-40B4-BE49-F238E27FC236}">
                <a16:creationId xmlns:a16="http://schemas.microsoft.com/office/drawing/2014/main" id="{39A64BFA-75AB-499E-A131-9140B81690A0}"/>
              </a:ext>
            </a:extLst>
          </p:cNvPr>
          <p:cNvSpPr>
            <a:spLocks noGrp="1"/>
          </p:cNvSpPr>
          <p:nvPr>
            <p:ph type="body" sz="quarter" idx="39"/>
          </p:nvPr>
        </p:nvSpPr>
        <p:spPr>
          <a:xfrm>
            <a:off x="6541433" y="3779622"/>
            <a:ext cx="1034787"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8" name="Espace réservé du texte 4">
            <a:extLst>
              <a:ext uri="{FF2B5EF4-FFF2-40B4-BE49-F238E27FC236}">
                <a16:creationId xmlns:a16="http://schemas.microsoft.com/office/drawing/2014/main" id="{3B5F3F20-0254-4AB0-8E67-4CD251DE7CC0}"/>
              </a:ext>
            </a:extLst>
          </p:cNvPr>
          <p:cNvSpPr>
            <a:spLocks noGrp="1"/>
          </p:cNvSpPr>
          <p:nvPr>
            <p:ph type="body" sz="quarter" idx="40"/>
          </p:nvPr>
        </p:nvSpPr>
        <p:spPr>
          <a:xfrm>
            <a:off x="7786367" y="3440297"/>
            <a:ext cx="1034787"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9" name="Espace réservé du texte 4">
            <a:extLst>
              <a:ext uri="{FF2B5EF4-FFF2-40B4-BE49-F238E27FC236}">
                <a16:creationId xmlns:a16="http://schemas.microsoft.com/office/drawing/2014/main" id="{71337317-15B9-4EF3-81D5-FE9D001892D3}"/>
              </a:ext>
            </a:extLst>
          </p:cNvPr>
          <p:cNvSpPr>
            <a:spLocks noGrp="1"/>
          </p:cNvSpPr>
          <p:nvPr>
            <p:ph type="body" sz="quarter" idx="41"/>
          </p:nvPr>
        </p:nvSpPr>
        <p:spPr>
          <a:xfrm>
            <a:off x="7786367" y="3779622"/>
            <a:ext cx="1034787"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29" name="Espace réservé du texte 4">
            <a:extLst>
              <a:ext uri="{FF2B5EF4-FFF2-40B4-BE49-F238E27FC236}">
                <a16:creationId xmlns:a16="http://schemas.microsoft.com/office/drawing/2014/main" id="{5114C6CE-4866-474F-BF86-38E09FF9D45B}"/>
              </a:ext>
            </a:extLst>
          </p:cNvPr>
          <p:cNvSpPr>
            <a:spLocks noGrp="1"/>
          </p:cNvSpPr>
          <p:nvPr>
            <p:ph type="body" sz="quarter" idx="22"/>
          </p:nvPr>
        </p:nvSpPr>
        <p:spPr>
          <a:xfrm>
            <a:off x="333730" y="1183183"/>
            <a:ext cx="2118055" cy="369332"/>
          </a:xfrm>
        </p:spPr>
        <p:txBody>
          <a:bodyPr wrap="square">
            <a:spAutoFit/>
          </a:bodyPr>
          <a:lstStyle>
            <a:lvl1pPr>
              <a:lnSpc>
                <a:spcPct val="100000"/>
              </a:lnSpc>
              <a:spcAft>
                <a:spcPts val="0"/>
              </a:spcAft>
              <a:defRPr sz="12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30" name="Text Placeholder 2">
            <a:extLst>
              <a:ext uri="{FF2B5EF4-FFF2-40B4-BE49-F238E27FC236}">
                <a16:creationId xmlns:a16="http://schemas.microsoft.com/office/drawing/2014/main" id="{351B796C-D9CF-43FC-A477-86A208BBE8F2}"/>
              </a:ext>
            </a:extLst>
          </p:cNvPr>
          <p:cNvSpPr>
            <a:spLocks noGrp="1"/>
          </p:cNvSpPr>
          <p:nvPr>
            <p:ph type="body" sz="quarter" idx="21"/>
          </p:nvPr>
        </p:nvSpPr>
        <p:spPr>
          <a:xfrm>
            <a:off x="331526" y="1457849"/>
            <a:ext cx="2120260" cy="322141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AA7C93D6-412D-42D2-B4F0-861F3AFA4F71}"/>
              </a:ext>
            </a:extLst>
          </p:cNvPr>
          <p:cNvSpPr>
            <a:spLocks noGrp="1"/>
          </p:cNvSpPr>
          <p:nvPr>
            <p:ph type="title"/>
          </p:nvPr>
        </p:nvSpPr>
        <p:spPr>
          <a:xfrm>
            <a:off x="331200" y="532800"/>
            <a:ext cx="2120585" cy="561185"/>
          </a:xfrm>
        </p:spPr>
        <p:txBody>
          <a:bodyPr/>
          <a:lstStyle/>
          <a:p>
            <a:r>
              <a:rPr lang="en-US"/>
              <a:t>Click to edit Master title style</a:t>
            </a:r>
          </a:p>
        </p:txBody>
      </p:sp>
      <p:sp>
        <p:nvSpPr>
          <p:cNvPr id="31" name="Forme libre : forme 9">
            <a:extLst>
              <a:ext uri="{FF2B5EF4-FFF2-40B4-BE49-F238E27FC236}">
                <a16:creationId xmlns:a16="http://schemas.microsoft.com/office/drawing/2014/main" id="{F5349C85-4F38-41FC-8627-25D47DE73E7F}"/>
              </a:ext>
            </a:extLst>
          </p:cNvPr>
          <p:cNvSpPr>
            <a:spLocks noChangeAspect="1"/>
          </p:cNvSpPr>
          <p:nvPr userDrawn="1"/>
        </p:nvSpPr>
        <p:spPr>
          <a:xfrm>
            <a:off x="331199" y="4747737"/>
            <a:ext cx="804756" cy="205200"/>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grpSp>
        <p:nvGrpSpPr>
          <p:cNvPr id="32" name="Graphique 7">
            <a:extLst>
              <a:ext uri="{FF2B5EF4-FFF2-40B4-BE49-F238E27FC236}">
                <a16:creationId xmlns:a16="http://schemas.microsoft.com/office/drawing/2014/main" id="{06A5D6C0-9CFB-4C86-8BD0-9B0F6C1008B0}"/>
              </a:ext>
            </a:extLst>
          </p:cNvPr>
          <p:cNvGrpSpPr>
            <a:grpSpLocks noChangeAspect="1"/>
          </p:cNvGrpSpPr>
          <p:nvPr userDrawn="1"/>
        </p:nvGrpSpPr>
        <p:grpSpPr>
          <a:xfrm>
            <a:off x="331624" y="4747145"/>
            <a:ext cx="803890" cy="206313"/>
            <a:chOff x="4768103" y="-471733"/>
            <a:chExt cx="744723" cy="191124"/>
          </a:xfrm>
          <a:solidFill>
            <a:srgbClr val="FFFFFF"/>
          </a:solidFill>
        </p:grpSpPr>
        <p:sp>
          <p:nvSpPr>
            <p:cNvPr id="40" name="Forme libre : forme 9">
              <a:extLst>
                <a:ext uri="{FF2B5EF4-FFF2-40B4-BE49-F238E27FC236}">
                  <a16:creationId xmlns:a16="http://schemas.microsoft.com/office/drawing/2014/main" id="{7570A171-087A-451D-8C88-52D822ABF6D0}"/>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fr-FR" dirty="0"/>
            </a:p>
          </p:txBody>
        </p:sp>
        <p:sp>
          <p:nvSpPr>
            <p:cNvPr id="41" name="Forme libre : forme 10">
              <a:extLst>
                <a:ext uri="{FF2B5EF4-FFF2-40B4-BE49-F238E27FC236}">
                  <a16:creationId xmlns:a16="http://schemas.microsoft.com/office/drawing/2014/main" id="{FC3C9097-DD6E-4680-8304-A8A8F1E97DBB}"/>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fr-FR" dirty="0">
                <a:solidFill>
                  <a:schemeClr val="accent2"/>
                </a:solidFill>
              </a:endParaRPr>
            </a:p>
          </p:txBody>
        </p:sp>
        <p:sp>
          <p:nvSpPr>
            <p:cNvPr id="45" name="Forme libre : forme 11">
              <a:extLst>
                <a:ext uri="{FF2B5EF4-FFF2-40B4-BE49-F238E27FC236}">
                  <a16:creationId xmlns:a16="http://schemas.microsoft.com/office/drawing/2014/main" id="{BDB8E9CF-D9B2-4FB3-B1A5-B96BB1FF6D51}"/>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fr-FR" dirty="0"/>
            </a:p>
          </p:txBody>
        </p:sp>
      </p:grpSp>
      <p:sp>
        <p:nvSpPr>
          <p:cNvPr id="43" name="Espace réservé du texte 5">
            <a:extLst>
              <a:ext uri="{FF2B5EF4-FFF2-40B4-BE49-F238E27FC236}">
                <a16:creationId xmlns:a16="http://schemas.microsoft.com/office/drawing/2014/main" id="{55CF6E0B-A728-4D36-84A3-9989D7D67242}"/>
              </a:ext>
            </a:extLst>
          </p:cNvPr>
          <p:cNvSpPr>
            <a:spLocks noGrp="1"/>
          </p:cNvSpPr>
          <p:nvPr>
            <p:ph type="body" sz="quarter" idx="42"/>
          </p:nvPr>
        </p:nvSpPr>
        <p:spPr>
          <a:xfrm>
            <a:off x="3025070" y="318887"/>
            <a:ext cx="5786660" cy="123111"/>
          </a:xfrm>
        </p:spPr>
        <p:txBody>
          <a:bodyPr wrap="square" anchor="t" anchorCtr="0">
            <a:spAutoFit/>
          </a:bodyPr>
          <a:lstStyle>
            <a:lvl1pPr algn="l">
              <a:lnSpc>
                <a:spcPct val="100000"/>
              </a:lnSpc>
              <a:spcAft>
                <a:spcPts val="0"/>
              </a:spcAft>
              <a:defRPr lang="fr-FR" sz="8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gn="l">
              <a:lnSpc>
                <a:spcPct val="100000"/>
              </a:lnSpc>
              <a:spcBef>
                <a:spcPts val="300"/>
              </a:spcBef>
              <a:spcAft>
                <a:spcPts val="0"/>
              </a:spcAft>
              <a:buFont typeface="Arial" panose="020B0604020202020204" pitchFamily="34" charset="0"/>
              <a:buNone/>
              <a:defRPr sz="400" b="0" i="0" cap="all" baseline="0">
                <a:latin typeface="Verdana" panose="020B0604030504040204" pitchFamily="34" charset="0"/>
                <a:ea typeface="Verdana" panose="020B0604030504040204" pitchFamily="34" charset="0"/>
                <a:cs typeface="Verdana" panose="020B0604030504040204" pitchFamily="34" charset="0"/>
              </a:defRPr>
            </a:lvl2pPr>
            <a:lvl3pPr marL="230400" indent="0">
              <a:spcBef>
                <a:spcPts val="300"/>
              </a:spcBef>
              <a:buFont typeface="Arial" panose="020B0604020202020204" pitchFamily="34" charset="0"/>
              <a:buNone/>
              <a:tabLst>
                <a:tab pos="627063" algn="l"/>
              </a:tabLst>
              <a:defRPr sz="400"/>
            </a:lvl3pPr>
          </a:lstStyle>
          <a:p>
            <a:pPr lvl="0"/>
            <a:r>
              <a:rPr lang="en-US" noProof="0"/>
              <a:t>Click to edit Master text styles</a:t>
            </a:r>
          </a:p>
        </p:txBody>
      </p:sp>
    </p:spTree>
    <p:extLst>
      <p:ext uri="{BB962C8B-B14F-4D97-AF65-F5344CB8AC3E}">
        <p14:creationId xmlns:p14="http://schemas.microsoft.com/office/powerpoint/2010/main" val="2701713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Content and Numbers (Alternativ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7276DEF-3CBF-476F-8A84-C6760A5FE884}"/>
              </a:ext>
            </a:extLst>
          </p:cNvPr>
          <p:cNvSpPr/>
          <p:nvPr userDrawn="1"/>
        </p:nvSpPr>
        <p:spPr>
          <a:xfrm>
            <a:off x="0" y="0"/>
            <a:ext cx="2466975" cy="51435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lvl1pPr>
              <a:defRPr sz="600"/>
            </a:lvl1pPr>
          </a:lstStyle>
          <a:p>
            <a:fld id="{6B54B0F7-55DD-40D6-B7F4-70B586885C0B}" type="slidenum">
              <a:rPr lang="en-US" smtClean="0"/>
              <a:pPr/>
              <a:t>‹#›</a:t>
            </a:fld>
            <a:endParaRPr lang="en-US" dirty="0"/>
          </a:p>
        </p:txBody>
      </p:sp>
      <p:sp>
        <p:nvSpPr>
          <p:cNvPr id="24" name="Espace réservé du texte 4">
            <a:extLst>
              <a:ext uri="{FF2B5EF4-FFF2-40B4-BE49-F238E27FC236}">
                <a16:creationId xmlns:a16="http://schemas.microsoft.com/office/drawing/2014/main" id="{CBC1E183-B986-4005-B87A-30E837CB27F1}"/>
              </a:ext>
            </a:extLst>
          </p:cNvPr>
          <p:cNvSpPr>
            <a:spLocks noGrp="1"/>
          </p:cNvSpPr>
          <p:nvPr>
            <p:ph type="body" sz="quarter" idx="48"/>
          </p:nvPr>
        </p:nvSpPr>
        <p:spPr>
          <a:xfrm>
            <a:off x="333729" y="1149313"/>
            <a:ext cx="1982017" cy="307777"/>
          </a:xfrm>
        </p:spPr>
        <p:txBody>
          <a:bodyPr wrap="square" anchor="ctr">
            <a:noAutofit/>
          </a:bodyPr>
          <a:lstStyle>
            <a:lvl1pPr>
              <a:lnSpc>
                <a:spcPct val="100000"/>
              </a:lnSpc>
              <a:spcAft>
                <a:spcPts val="0"/>
              </a:spcAft>
              <a:defRPr sz="1100" b="1" i="0">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5" name="Text Placeholder 2">
            <a:extLst>
              <a:ext uri="{FF2B5EF4-FFF2-40B4-BE49-F238E27FC236}">
                <a16:creationId xmlns:a16="http://schemas.microsoft.com/office/drawing/2014/main" id="{61183799-5968-4FC4-B6D2-F8DDF1F8685C}"/>
              </a:ext>
            </a:extLst>
          </p:cNvPr>
          <p:cNvSpPr>
            <a:spLocks noGrp="1"/>
          </p:cNvSpPr>
          <p:nvPr>
            <p:ph type="body" sz="quarter" idx="49"/>
          </p:nvPr>
        </p:nvSpPr>
        <p:spPr>
          <a:xfrm>
            <a:off x="331524" y="1621738"/>
            <a:ext cx="1982017" cy="3057528"/>
          </a:xfrm>
        </p:spPr>
        <p:txBody>
          <a:bodyPr/>
          <a:lstStyle>
            <a:lvl1pPr>
              <a:lnSpc>
                <a:spcPct val="100000"/>
              </a:lnSpc>
              <a:spcAft>
                <a:spcPts val="600"/>
              </a:spcAft>
              <a:defRPr sz="900">
                <a:solidFill>
                  <a:schemeClr val="bg1"/>
                </a:solidFill>
              </a:defRPr>
            </a:lvl1pPr>
            <a:lvl2pPr marL="226800" indent="-226800">
              <a:lnSpc>
                <a:spcPct val="100000"/>
              </a:lnSpc>
              <a:spcAft>
                <a:spcPts val="600"/>
              </a:spcAft>
              <a:buFontTx/>
              <a:buBlip>
                <a:blip r:embed="rId2"/>
              </a:buBlip>
              <a:defRPr sz="900">
                <a:solidFill>
                  <a:schemeClr val="bg1"/>
                </a:solidFill>
              </a:defRPr>
            </a:lvl2pPr>
            <a:lvl3pPr marL="457200" indent="-226800">
              <a:lnSpc>
                <a:spcPct val="100000"/>
              </a:lnSpc>
              <a:spcAft>
                <a:spcPts val="600"/>
              </a:spcAft>
              <a:buFontTx/>
              <a:buBlip>
                <a:blip r:embed="rId2"/>
              </a:buBlip>
              <a:defRPr sz="900">
                <a:solidFill>
                  <a:schemeClr val="bg1"/>
                </a:solidFill>
              </a:defRPr>
            </a:lvl3pPr>
            <a:lvl4pPr marL="684000" indent="-226800">
              <a:lnSpc>
                <a:spcPct val="100000"/>
              </a:lnSpc>
              <a:spcAft>
                <a:spcPts val="600"/>
              </a:spcAft>
              <a:buFontTx/>
              <a:buBlip>
                <a:blip r:embed="rId2"/>
              </a:buBlip>
              <a:defRPr sz="900">
                <a:solidFill>
                  <a:schemeClr val="bg1"/>
                </a:solidFill>
              </a:defRPr>
            </a:lvl4pPr>
            <a:lvl5pPr>
              <a:lnSpc>
                <a:spcPct val="100000"/>
              </a:lnSpc>
              <a:spcAft>
                <a:spcPts val="600"/>
              </a:spcAft>
              <a:defRPr sz="9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1B60C5BA-4E6C-49B9-BC13-AE34B754C3AB}"/>
              </a:ext>
            </a:extLst>
          </p:cNvPr>
          <p:cNvSpPr>
            <a:spLocks noGrp="1"/>
          </p:cNvSpPr>
          <p:nvPr>
            <p:ph type="title"/>
          </p:nvPr>
        </p:nvSpPr>
        <p:spPr>
          <a:xfrm>
            <a:off x="331199" y="532800"/>
            <a:ext cx="1982017" cy="561185"/>
          </a:xfrm>
        </p:spPr>
        <p:txBody>
          <a:bodyPr>
            <a:noAutofit/>
          </a:bodyPr>
          <a:lstStyle>
            <a:lvl1pPr>
              <a:defRPr sz="1800">
                <a:solidFill>
                  <a:schemeClr val="bg1"/>
                </a:solidFill>
              </a:defRPr>
            </a:lvl1pPr>
          </a:lstStyle>
          <a:p>
            <a:r>
              <a:rPr lang="en-US"/>
              <a:t>Click to edit Master title style</a:t>
            </a:r>
          </a:p>
        </p:txBody>
      </p:sp>
      <p:sp>
        <p:nvSpPr>
          <p:cNvPr id="26" name="Forme libre : forme 9">
            <a:extLst>
              <a:ext uri="{FF2B5EF4-FFF2-40B4-BE49-F238E27FC236}">
                <a16:creationId xmlns:a16="http://schemas.microsoft.com/office/drawing/2014/main" id="{A9C36C71-038F-4436-BBC3-96ADAFADF4C5}"/>
              </a:ext>
            </a:extLst>
          </p:cNvPr>
          <p:cNvSpPr>
            <a:spLocks noChangeAspect="1"/>
          </p:cNvSpPr>
          <p:nvPr userDrawn="1"/>
        </p:nvSpPr>
        <p:spPr>
          <a:xfrm>
            <a:off x="331199" y="4747737"/>
            <a:ext cx="804756" cy="205200"/>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bg1"/>
          </a:solidFill>
          <a:ln w="7833" cap="flat">
            <a:noFill/>
            <a:prstDash val="solid"/>
            <a:round/>
          </a:ln>
        </p:spPr>
        <p:txBody>
          <a:bodyPr rtlCol="0" anchor="ctr"/>
          <a:lstStyle/>
          <a:p>
            <a:endParaRPr lang="en-US" noProof="0" dirty="0"/>
          </a:p>
        </p:txBody>
      </p:sp>
      <p:grpSp>
        <p:nvGrpSpPr>
          <p:cNvPr id="27" name="Graphique 7">
            <a:extLst>
              <a:ext uri="{FF2B5EF4-FFF2-40B4-BE49-F238E27FC236}">
                <a16:creationId xmlns:a16="http://schemas.microsoft.com/office/drawing/2014/main" id="{DBF91248-A888-4963-A212-5E5A4549B33C}"/>
              </a:ext>
            </a:extLst>
          </p:cNvPr>
          <p:cNvGrpSpPr>
            <a:grpSpLocks noChangeAspect="1"/>
          </p:cNvGrpSpPr>
          <p:nvPr userDrawn="1"/>
        </p:nvGrpSpPr>
        <p:grpSpPr>
          <a:xfrm>
            <a:off x="331624" y="4747145"/>
            <a:ext cx="803890" cy="206313"/>
            <a:chOff x="4768103" y="-471733"/>
            <a:chExt cx="744723" cy="191124"/>
          </a:xfrm>
          <a:solidFill>
            <a:schemeClr val="bg1"/>
          </a:solidFill>
        </p:grpSpPr>
        <p:sp>
          <p:nvSpPr>
            <p:cNvPr id="28" name="Forme libre : forme 9">
              <a:extLst>
                <a:ext uri="{FF2B5EF4-FFF2-40B4-BE49-F238E27FC236}">
                  <a16:creationId xmlns:a16="http://schemas.microsoft.com/office/drawing/2014/main" id="{68EE507B-C9A9-4C38-B6EF-2887A9778C9A}"/>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34" name="Forme libre : forme 10">
              <a:extLst>
                <a:ext uri="{FF2B5EF4-FFF2-40B4-BE49-F238E27FC236}">
                  <a16:creationId xmlns:a16="http://schemas.microsoft.com/office/drawing/2014/main" id="{AE069B0D-3A77-4024-93DE-B14818FED9C1}"/>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46" name="Forme libre : forme 11">
              <a:extLst>
                <a:ext uri="{FF2B5EF4-FFF2-40B4-BE49-F238E27FC236}">
                  <a16:creationId xmlns:a16="http://schemas.microsoft.com/office/drawing/2014/main" id="{4FEF900E-F4FF-408E-9225-41DC79A3C407}"/>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grpSp>
        <p:nvGrpSpPr>
          <p:cNvPr id="35" name="Groupe 4">
            <a:extLst>
              <a:ext uri="{FF2B5EF4-FFF2-40B4-BE49-F238E27FC236}">
                <a16:creationId xmlns:a16="http://schemas.microsoft.com/office/drawing/2014/main" id="{890EB0E2-473C-49BA-A457-7235C9B28242}"/>
              </a:ext>
            </a:extLst>
          </p:cNvPr>
          <p:cNvGrpSpPr>
            <a:grpSpLocks noChangeAspect="1"/>
          </p:cNvGrpSpPr>
          <p:nvPr userDrawn="1"/>
        </p:nvGrpSpPr>
        <p:grpSpPr>
          <a:xfrm>
            <a:off x="8446777" y="138649"/>
            <a:ext cx="373373" cy="368706"/>
            <a:chOff x="16497625" y="399118"/>
            <a:chExt cx="828000" cy="817650"/>
          </a:xfrm>
        </p:grpSpPr>
        <p:pic>
          <p:nvPicPr>
            <p:cNvPr id="37" name="Graphique 5">
              <a:hlinkClick r:id="rId3" action="ppaction://hlinksldjump"/>
              <a:extLst>
                <a:ext uri="{FF2B5EF4-FFF2-40B4-BE49-F238E27FC236}">
                  <a16:creationId xmlns:a16="http://schemas.microsoft.com/office/drawing/2014/main" id="{41B0FFF0-554F-4621-ABB0-A34A7BD2ECD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6497625" y="399118"/>
              <a:ext cx="828000" cy="817650"/>
            </a:xfrm>
            <a:prstGeom prst="rect">
              <a:avLst/>
            </a:prstGeom>
          </p:spPr>
        </p:pic>
        <p:pic>
          <p:nvPicPr>
            <p:cNvPr id="47" name="Graphique 6">
              <a:hlinkClick r:id="rId3" action="ppaction://hlinksldjump"/>
              <a:extLst>
                <a:ext uri="{FF2B5EF4-FFF2-40B4-BE49-F238E27FC236}">
                  <a16:creationId xmlns:a16="http://schemas.microsoft.com/office/drawing/2014/main" id="{906C914E-1EDF-481C-B5D9-D30D71F9CD3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6677625" y="554893"/>
              <a:ext cx="468000" cy="468000"/>
            </a:xfrm>
            <a:prstGeom prst="rect">
              <a:avLst/>
            </a:prstGeom>
          </p:spPr>
        </p:pic>
      </p:grpSp>
      <p:sp>
        <p:nvSpPr>
          <p:cNvPr id="48" name="Espace réservé du texte 4">
            <a:extLst>
              <a:ext uri="{FF2B5EF4-FFF2-40B4-BE49-F238E27FC236}">
                <a16:creationId xmlns:a16="http://schemas.microsoft.com/office/drawing/2014/main" id="{94D5F68A-0EF4-4F10-84E9-1EED2BE1C913}"/>
              </a:ext>
            </a:extLst>
          </p:cNvPr>
          <p:cNvSpPr>
            <a:spLocks noGrp="1"/>
          </p:cNvSpPr>
          <p:nvPr>
            <p:ph type="body" sz="quarter" idx="22"/>
          </p:nvPr>
        </p:nvSpPr>
        <p:spPr>
          <a:xfrm>
            <a:off x="2600325" y="1149313"/>
            <a:ext cx="6210300" cy="307777"/>
          </a:xfrm>
        </p:spPr>
        <p:txBody>
          <a:bodyPr vert="horz" wrap="square" lIns="0" tIns="0" rIns="0" bIns="0" rtlCol="0" anchor="ctr">
            <a:noAutofit/>
          </a:bodyPr>
          <a:lstStyle>
            <a:lvl1pPr>
              <a:lnSpc>
                <a:spcPct val="100000"/>
              </a:lnSpc>
              <a:defRPr lang="en-US" sz="1400" b="0" i="1" noProof="0">
                <a:latin typeface="Georgia" panose="02040502050405020303" pitchFamily="18" charset="0"/>
              </a:defRPr>
            </a:lvl1pPr>
          </a:lstStyle>
          <a:p>
            <a:pPr lvl="0"/>
            <a:r>
              <a:rPr lang="en-US" noProof="0"/>
              <a:t>Click to edit Master text styles</a:t>
            </a:r>
          </a:p>
        </p:txBody>
      </p:sp>
      <p:sp>
        <p:nvSpPr>
          <p:cNvPr id="16" name="object 26">
            <a:hlinkClick r:id="" action="ppaction://noaction"/>
            <a:extLst>
              <a:ext uri="{FF2B5EF4-FFF2-40B4-BE49-F238E27FC236}">
                <a16:creationId xmlns:a16="http://schemas.microsoft.com/office/drawing/2014/main" id="{2FC970A8-3563-481F-912D-7B20A28EE769}"/>
              </a:ext>
            </a:extLst>
          </p:cNvPr>
          <p:cNvSpPr txBox="1"/>
          <p:nvPr userDrawn="1"/>
        </p:nvSpPr>
        <p:spPr>
          <a:xfrm>
            <a:off x="8267700" y="4538821"/>
            <a:ext cx="552450" cy="149080"/>
          </a:xfrm>
          <a:prstGeom prst="roundRect">
            <a:avLst>
              <a:gd name="adj" fmla="val 50000"/>
            </a:avLst>
          </a:prstGeom>
          <a:solidFill>
            <a:schemeClr val="accent2"/>
          </a:solidFill>
        </p:spPr>
        <p:txBody>
          <a:bodyPr vert="horz" wrap="square" lIns="18288" tIns="18288" rIns="18288" bIns="18288" rtlCol="0" anchor="ctr">
            <a:noAutofit/>
          </a:bodyPr>
          <a:lstStyle/>
          <a:p>
            <a:pPr marL="12700" algn="ctr"/>
            <a:r>
              <a:rPr lang="en-IN" sz="600" u="sng" baseline="0" dirty="0">
                <a:solidFill>
                  <a:schemeClr val="bg1"/>
                </a:solidFill>
                <a:uFill>
                  <a:solidFill>
                    <a:schemeClr val="accent2"/>
                  </a:solidFill>
                </a:uFill>
                <a:cs typeface="Calibri"/>
                <a:hlinkClick r:id="" action="ppaction://noaction">
                  <a:extLst>
                    <a:ext uri="{A12FA001-AC4F-418D-AE19-62706E023703}">
                      <ahyp:hlinkClr xmlns:ahyp="http://schemas.microsoft.com/office/drawing/2018/hyperlinkcolor" val="tx"/>
                    </a:ext>
                  </a:extLst>
                </a:hlinkClick>
              </a:rPr>
              <a:t>References</a:t>
            </a:r>
            <a:endParaRPr sz="600" u="sng" baseline="0" dirty="0">
              <a:solidFill>
                <a:schemeClr val="bg1"/>
              </a:solidFill>
              <a:uFill>
                <a:solidFill>
                  <a:schemeClr val="accent2"/>
                </a:solidFill>
              </a:uFill>
              <a:cs typeface="Calibri"/>
            </a:endParaRPr>
          </a:p>
        </p:txBody>
      </p:sp>
      <p:sp>
        <p:nvSpPr>
          <p:cNvPr id="4" name="object 39">
            <a:extLst>
              <a:ext uri="{FF2B5EF4-FFF2-40B4-BE49-F238E27FC236}">
                <a16:creationId xmlns:a16="http://schemas.microsoft.com/office/drawing/2014/main" id="{A73E6298-4230-AD84-67B4-CF1FF3320CAF}"/>
              </a:ext>
            </a:extLst>
          </p:cNvPr>
          <p:cNvSpPr txBox="1">
            <a:spLocks/>
          </p:cNvSpPr>
          <p:nvPr userDrawn="1"/>
        </p:nvSpPr>
        <p:spPr>
          <a:xfrm>
            <a:off x="7312662" y="4782547"/>
            <a:ext cx="1101090" cy="153888"/>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700" algn="r"/>
            <a:r>
              <a:rPr lang="en-IN" sz="500" dirty="0">
                <a:solidFill>
                  <a:schemeClr val="tx1">
                    <a:lumMod val="50000"/>
                    <a:lumOff val="50000"/>
                  </a:schemeClr>
                </a:solidFill>
              </a:rPr>
              <a:t>MAT-US-2100084 v13.0 – P</a:t>
            </a:r>
            <a:br>
              <a:rPr lang="en-IN" sz="500" dirty="0">
                <a:solidFill>
                  <a:schemeClr val="tx1">
                    <a:lumMod val="50000"/>
                    <a:lumOff val="50000"/>
                  </a:schemeClr>
                </a:solidFill>
              </a:rPr>
            </a:br>
            <a:r>
              <a:rPr lang="en-IN" sz="500" dirty="0">
                <a:solidFill>
                  <a:schemeClr val="tx1">
                    <a:lumMod val="50000"/>
                    <a:lumOff val="50000"/>
                  </a:schemeClr>
                </a:solidFill>
              </a:rPr>
              <a:t>Expiration date:  10/01/2025</a:t>
            </a:r>
          </a:p>
        </p:txBody>
      </p:sp>
    </p:spTree>
    <p:extLst>
      <p:ext uri="{BB962C8B-B14F-4D97-AF65-F5344CB8AC3E}">
        <p14:creationId xmlns:p14="http://schemas.microsoft.com/office/powerpoint/2010/main" val="561942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Content and Numbers (Alternativ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7276DEF-3CBF-476F-8A84-C6760A5FE884}"/>
              </a:ext>
            </a:extLst>
          </p:cNvPr>
          <p:cNvSpPr/>
          <p:nvPr userDrawn="1"/>
        </p:nvSpPr>
        <p:spPr>
          <a:xfrm>
            <a:off x="0" y="0"/>
            <a:ext cx="2797200" cy="51435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a:xfrm>
            <a:off x="2149831" y="4859491"/>
            <a:ext cx="4844338" cy="127750"/>
          </a:xfrm>
          <a:prstGeom prst="rect">
            <a:avLst/>
          </a:prstGeom>
        </p:spPr>
        <p:txBody>
          <a:bodyPr/>
          <a:lstStyle/>
          <a:p>
            <a:r>
              <a:rPr lang="en-US" noProof="0" dirty="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6B54B0F7-55DD-40D6-B7F4-70B586885C0B}" type="slidenum">
              <a:rPr lang="en-US" noProof="0" smtClean="0"/>
              <a:pPr/>
              <a:t>‹#›</a:t>
            </a:fld>
            <a:endParaRPr lang="en-US" noProof="0" dirty="0"/>
          </a:p>
        </p:txBody>
      </p:sp>
      <p:sp>
        <p:nvSpPr>
          <p:cNvPr id="29" name="Espace réservé du texte 4">
            <a:extLst>
              <a:ext uri="{FF2B5EF4-FFF2-40B4-BE49-F238E27FC236}">
                <a16:creationId xmlns:a16="http://schemas.microsoft.com/office/drawing/2014/main" id="{EFA975DA-1F61-4E92-847F-881A6B959F18}"/>
              </a:ext>
            </a:extLst>
          </p:cNvPr>
          <p:cNvSpPr>
            <a:spLocks noGrp="1"/>
          </p:cNvSpPr>
          <p:nvPr>
            <p:ph type="body" sz="quarter" idx="21" hasCustomPrompt="1"/>
          </p:nvPr>
        </p:nvSpPr>
        <p:spPr>
          <a:xfrm>
            <a:off x="3264209" y="1665010"/>
            <a:ext cx="818888" cy="690958"/>
          </a:xfrm>
        </p:spPr>
        <p:txBody>
          <a:bodyPr>
            <a:spAutoFit/>
          </a:bodyPr>
          <a:lstStyle>
            <a:lvl1pPr algn="l">
              <a:lnSpc>
                <a:spcPct val="110000"/>
              </a:lnSpc>
              <a:defRPr sz="45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01</a:t>
            </a:r>
          </a:p>
        </p:txBody>
      </p:sp>
      <p:sp>
        <p:nvSpPr>
          <p:cNvPr id="30" name="Espace réservé du texte 4">
            <a:extLst>
              <a:ext uri="{FF2B5EF4-FFF2-40B4-BE49-F238E27FC236}">
                <a16:creationId xmlns:a16="http://schemas.microsoft.com/office/drawing/2014/main" id="{F6E50AC3-1EA3-493F-A0D3-634DA300E233}"/>
              </a:ext>
            </a:extLst>
          </p:cNvPr>
          <p:cNvSpPr>
            <a:spLocks noGrp="1"/>
          </p:cNvSpPr>
          <p:nvPr>
            <p:ph type="body" sz="quarter" idx="22"/>
          </p:nvPr>
        </p:nvSpPr>
        <p:spPr>
          <a:xfrm>
            <a:off x="3264209" y="1183183"/>
            <a:ext cx="4844338" cy="184281"/>
          </a:xfrm>
        </p:spPr>
        <p:txBody>
          <a:bodyPr wrap="square">
            <a:spAutoFit/>
          </a:bodyPr>
          <a:lstStyle>
            <a:lvl1pPr algn="l">
              <a:lnSpc>
                <a:spcPct val="110000"/>
              </a:lnSpc>
              <a:defRPr sz="1200">
                <a:solidFill>
                  <a:schemeClr val="tx1"/>
                </a:solidFill>
              </a:defRPr>
            </a:lvl1pPr>
            <a:lvl2pPr marL="171450" indent="-171450">
              <a:buFontTx/>
              <a:buBlip>
                <a:blip r:embed="rId2">
                  <a:extLst>
                    <a:ext uri="{96DAC541-7B7A-43D3-8B79-37D633B846F1}">
                      <asvg:svgBlip xmlns:asvg="http://schemas.microsoft.com/office/drawing/2016/SVG/main" r:embed="rId3"/>
                    </a:ext>
                  </a:extLst>
                </a:blip>
              </a:buBlip>
              <a:defRPr sz="800"/>
            </a:lvl2pPr>
            <a:lvl3pPr>
              <a:lnSpc>
                <a:spcPct val="110000"/>
              </a:lnSpc>
              <a:defRPr sz="800">
                <a:latin typeface="+mj-lt"/>
              </a:defRPr>
            </a:lvl3pPr>
            <a:lvl4pPr>
              <a:defRPr sz="1000"/>
            </a:lvl4pPr>
            <a:lvl5pPr>
              <a:defRPr sz="1000"/>
            </a:lvl5pPr>
          </a:lstStyle>
          <a:p>
            <a:pPr lvl="0"/>
            <a:r>
              <a:rPr lang="en-US" noProof="0"/>
              <a:t>Click to edit Master text styles</a:t>
            </a:r>
          </a:p>
        </p:txBody>
      </p:sp>
      <p:sp>
        <p:nvSpPr>
          <p:cNvPr id="31" name="Espace réservé du texte 4">
            <a:extLst>
              <a:ext uri="{FF2B5EF4-FFF2-40B4-BE49-F238E27FC236}">
                <a16:creationId xmlns:a16="http://schemas.microsoft.com/office/drawing/2014/main" id="{0E2314AF-F33D-4B84-8412-DF73ECC51E6B}"/>
              </a:ext>
            </a:extLst>
          </p:cNvPr>
          <p:cNvSpPr>
            <a:spLocks noGrp="1"/>
          </p:cNvSpPr>
          <p:nvPr>
            <p:ph type="body" sz="quarter" idx="25" hasCustomPrompt="1"/>
          </p:nvPr>
        </p:nvSpPr>
        <p:spPr>
          <a:xfrm>
            <a:off x="4689811" y="1665010"/>
            <a:ext cx="818888" cy="690958"/>
          </a:xfrm>
        </p:spPr>
        <p:txBody>
          <a:bodyPr>
            <a:spAutoFit/>
          </a:bodyPr>
          <a:lstStyle>
            <a:lvl1pPr algn="l">
              <a:lnSpc>
                <a:spcPct val="110000"/>
              </a:lnSpc>
              <a:defRPr sz="45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02</a:t>
            </a:r>
          </a:p>
        </p:txBody>
      </p:sp>
      <p:sp>
        <p:nvSpPr>
          <p:cNvPr id="32" name="Espace réservé du texte 4">
            <a:extLst>
              <a:ext uri="{FF2B5EF4-FFF2-40B4-BE49-F238E27FC236}">
                <a16:creationId xmlns:a16="http://schemas.microsoft.com/office/drawing/2014/main" id="{8444AA6E-9EC0-4895-8FC6-4351D2BEE032}"/>
              </a:ext>
            </a:extLst>
          </p:cNvPr>
          <p:cNvSpPr>
            <a:spLocks noGrp="1"/>
          </p:cNvSpPr>
          <p:nvPr>
            <p:ph type="body" sz="quarter" idx="28" hasCustomPrompt="1"/>
          </p:nvPr>
        </p:nvSpPr>
        <p:spPr>
          <a:xfrm>
            <a:off x="6115413" y="1665010"/>
            <a:ext cx="818888" cy="690958"/>
          </a:xfrm>
        </p:spPr>
        <p:txBody>
          <a:bodyPr>
            <a:spAutoFit/>
          </a:bodyPr>
          <a:lstStyle>
            <a:lvl1pPr algn="l">
              <a:lnSpc>
                <a:spcPct val="110000"/>
              </a:lnSpc>
              <a:defRPr sz="45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03</a:t>
            </a:r>
          </a:p>
        </p:txBody>
      </p:sp>
      <p:sp>
        <p:nvSpPr>
          <p:cNvPr id="33" name="Espace réservé du texte 4">
            <a:extLst>
              <a:ext uri="{FF2B5EF4-FFF2-40B4-BE49-F238E27FC236}">
                <a16:creationId xmlns:a16="http://schemas.microsoft.com/office/drawing/2014/main" id="{E3BC2BD0-41C8-4C7A-BC1B-E444A392D03A}"/>
              </a:ext>
            </a:extLst>
          </p:cNvPr>
          <p:cNvSpPr>
            <a:spLocks noGrp="1"/>
          </p:cNvSpPr>
          <p:nvPr>
            <p:ph type="body" sz="quarter" idx="31" hasCustomPrompt="1"/>
          </p:nvPr>
        </p:nvSpPr>
        <p:spPr>
          <a:xfrm>
            <a:off x="7541016" y="1665010"/>
            <a:ext cx="818888" cy="690958"/>
          </a:xfrm>
        </p:spPr>
        <p:txBody>
          <a:bodyPr>
            <a:spAutoFit/>
          </a:bodyPr>
          <a:lstStyle>
            <a:lvl1pPr algn="l">
              <a:lnSpc>
                <a:spcPct val="110000"/>
              </a:lnSpc>
              <a:defRPr sz="45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04</a:t>
            </a:r>
          </a:p>
        </p:txBody>
      </p:sp>
      <p:sp>
        <p:nvSpPr>
          <p:cNvPr id="38" name="Espace réservé du texte 4">
            <a:extLst>
              <a:ext uri="{FF2B5EF4-FFF2-40B4-BE49-F238E27FC236}">
                <a16:creationId xmlns:a16="http://schemas.microsoft.com/office/drawing/2014/main" id="{E6118210-A598-4833-8C53-BBA66CF5796F}"/>
              </a:ext>
            </a:extLst>
          </p:cNvPr>
          <p:cNvSpPr>
            <a:spLocks noGrp="1"/>
          </p:cNvSpPr>
          <p:nvPr>
            <p:ph type="body" sz="quarter" idx="40"/>
          </p:nvPr>
        </p:nvSpPr>
        <p:spPr>
          <a:xfrm>
            <a:off x="3264209" y="2452011"/>
            <a:ext cx="1270713"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9" name="Espace réservé du texte 4">
            <a:extLst>
              <a:ext uri="{FF2B5EF4-FFF2-40B4-BE49-F238E27FC236}">
                <a16:creationId xmlns:a16="http://schemas.microsoft.com/office/drawing/2014/main" id="{140FC0A1-6231-4649-9573-C6772F9B84BC}"/>
              </a:ext>
            </a:extLst>
          </p:cNvPr>
          <p:cNvSpPr>
            <a:spLocks noGrp="1"/>
          </p:cNvSpPr>
          <p:nvPr>
            <p:ph type="body" sz="quarter" idx="41"/>
          </p:nvPr>
        </p:nvSpPr>
        <p:spPr>
          <a:xfrm>
            <a:off x="3264209" y="2791336"/>
            <a:ext cx="1270713"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0" name="Espace réservé du texte 4">
            <a:extLst>
              <a:ext uri="{FF2B5EF4-FFF2-40B4-BE49-F238E27FC236}">
                <a16:creationId xmlns:a16="http://schemas.microsoft.com/office/drawing/2014/main" id="{2DAC1528-CEDA-41B5-AAAF-B8FF60A576A9}"/>
              </a:ext>
            </a:extLst>
          </p:cNvPr>
          <p:cNvSpPr>
            <a:spLocks noGrp="1"/>
          </p:cNvSpPr>
          <p:nvPr>
            <p:ph type="body" sz="quarter" idx="42"/>
          </p:nvPr>
        </p:nvSpPr>
        <p:spPr>
          <a:xfrm>
            <a:off x="4689811" y="2452011"/>
            <a:ext cx="1270713"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1" name="Espace réservé du texte 4">
            <a:extLst>
              <a:ext uri="{FF2B5EF4-FFF2-40B4-BE49-F238E27FC236}">
                <a16:creationId xmlns:a16="http://schemas.microsoft.com/office/drawing/2014/main" id="{5FFDA929-E8A8-4AC0-99CE-44C3C6910AE5}"/>
              </a:ext>
            </a:extLst>
          </p:cNvPr>
          <p:cNvSpPr>
            <a:spLocks noGrp="1"/>
          </p:cNvSpPr>
          <p:nvPr>
            <p:ph type="body" sz="quarter" idx="43"/>
          </p:nvPr>
        </p:nvSpPr>
        <p:spPr>
          <a:xfrm>
            <a:off x="4689811" y="2791336"/>
            <a:ext cx="1270713"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2" name="Espace réservé du texte 4">
            <a:extLst>
              <a:ext uri="{FF2B5EF4-FFF2-40B4-BE49-F238E27FC236}">
                <a16:creationId xmlns:a16="http://schemas.microsoft.com/office/drawing/2014/main" id="{9709CCCA-F00B-45D4-9788-1FBC4F09AA09}"/>
              </a:ext>
            </a:extLst>
          </p:cNvPr>
          <p:cNvSpPr>
            <a:spLocks noGrp="1"/>
          </p:cNvSpPr>
          <p:nvPr>
            <p:ph type="body" sz="quarter" idx="44"/>
          </p:nvPr>
        </p:nvSpPr>
        <p:spPr>
          <a:xfrm>
            <a:off x="6115414" y="2452011"/>
            <a:ext cx="1270713"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3" name="Espace réservé du texte 4">
            <a:extLst>
              <a:ext uri="{FF2B5EF4-FFF2-40B4-BE49-F238E27FC236}">
                <a16:creationId xmlns:a16="http://schemas.microsoft.com/office/drawing/2014/main" id="{B5E93FAA-61CE-40AC-8738-0DE2C5E1F424}"/>
              </a:ext>
            </a:extLst>
          </p:cNvPr>
          <p:cNvSpPr>
            <a:spLocks noGrp="1"/>
          </p:cNvSpPr>
          <p:nvPr>
            <p:ph type="body" sz="quarter" idx="45"/>
          </p:nvPr>
        </p:nvSpPr>
        <p:spPr>
          <a:xfrm>
            <a:off x="6115414" y="2791336"/>
            <a:ext cx="1270713"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4" name="Espace réservé du texte 4">
            <a:extLst>
              <a:ext uri="{FF2B5EF4-FFF2-40B4-BE49-F238E27FC236}">
                <a16:creationId xmlns:a16="http://schemas.microsoft.com/office/drawing/2014/main" id="{14A4C1F7-829A-4567-999B-287472F1F401}"/>
              </a:ext>
            </a:extLst>
          </p:cNvPr>
          <p:cNvSpPr>
            <a:spLocks noGrp="1"/>
          </p:cNvSpPr>
          <p:nvPr>
            <p:ph type="body" sz="quarter" idx="46"/>
          </p:nvPr>
        </p:nvSpPr>
        <p:spPr>
          <a:xfrm>
            <a:off x="7541017" y="2452011"/>
            <a:ext cx="1270713"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5" name="Espace réservé du texte 4">
            <a:extLst>
              <a:ext uri="{FF2B5EF4-FFF2-40B4-BE49-F238E27FC236}">
                <a16:creationId xmlns:a16="http://schemas.microsoft.com/office/drawing/2014/main" id="{A4030E47-E75C-4A3D-9FAD-95FD358BD577}"/>
              </a:ext>
            </a:extLst>
          </p:cNvPr>
          <p:cNvSpPr>
            <a:spLocks noGrp="1"/>
          </p:cNvSpPr>
          <p:nvPr>
            <p:ph type="body" sz="quarter" idx="47"/>
          </p:nvPr>
        </p:nvSpPr>
        <p:spPr>
          <a:xfrm>
            <a:off x="7541017" y="2791336"/>
            <a:ext cx="1270713"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24" name="Espace réservé du texte 4">
            <a:extLst>
              <a:ext uri="{FF2B5EF4-FFF2-40B4-BE49-F238E27FC236}">
                <a16:creationId xmlns:a16="http://schemas.microsoft.com/office/drawing/2014/main" id="{CBC1E183-B986-4005-B87A-30E837CB27F1}"/>
              </a:ext>
            </a:extLst>
          </p:cNvPr>
          <p:cNvSpPr>
            <a:spLocks noGrp="1"/>
          </p:cNvSpPr>
          <p:nvPr>
            <p:ph type="body" sz="quarter" idx="48"/>
          </p:nvPr>
        </p:nvSpPr>
        <p:spPr>
          <a:xfrm>
            <a:off x="333730" y="1183183"/>
            <a:ext cx="2118055" cy="369332"/>
          </a:xfrm>
        </p:spPr>
        <p:txBody>
          <a:bodyPr wrap="square">
            <a:spAutoFit/>
          </a:bodyPr>
          <a:lstStyle>
            <a:lvl1pPr>
              <a:lnSpc>
                <a:spcPct val="100000"/>
              </a:lnSpc>
              <a:spcAft>
                <a:spcPts val="0"/>
              </a:spcAft>
              <a:defRPr sz="1200" b="0" i="0">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5" name="Text Placeholder 2">
            <a:extLst>
              <a:ext uri="{FF2B5EF4-FFF2-40B4-BE49-F238E27FC236}">
                <a16:creationId xmlns:a16="http://schemas.microsoft.com/office/drawing/2014/main" id="{61183799-5968-4FC4-B6D2-F8DDF1F8685C}"/>
              </a:ext>
            </a:extLst>
          </p:cNvPr>
          <p:cNvSpPr>
            <a:spLocks noGrp="1"/>
          </p:cNvSpPr>
          <p:nvPr>
            <p:ph type="body" sz="quarter" idx="49"/>
          </p:nvPr>
        </p:nvSpPr>
        <p:spPr>
          <a:xfrm>
            <a:off x="331525" y="1457849"/>
            <a:ext cx="2120585" cy="3221417"/>
          </a:xfrm>
        </p:spPr>
        <p:txBody>
          <a:bodyPr/>
          <a:lstStyle>
            <a:lvl1pPr>
              <a:defRPr>
                <a:solidFill>
                  <a:schemeClr val="bg1"/>
                </a:solidFill>
              </a:defRPr>
            </a:lvl1pPr>
            <a:lvl2pPr marL="226800" indent="-226800">
              <a:buFontTx/>
              <a:buBlip>
                <a:blip r:embed="rId4"/>
              </a:buBlip>
              <a:defRPr>
                <a:solidFill>
                  <a:schemeClr val="bg1"/>
                </a:solidFill>
              </a:defRPr>
            </a:lvl2pPr>
            <a:lvl3pPr marL="457200" indent="-226800">
              <a:buFontTx/>
              <a:buBlip>
                <a:blip r:embed="rId4"/>
              </a:buBlip>
              <a:defRPr>
                <a:solidFill>
                  <a:schemeClr val="bg1"/>
                </a:solidFill>
              </a:defRPr>
            </a:lvl3pPr>
            <a:lvl4pPr marL="684000" indent="-226800">
              <a:buFontTx/>
              <a:buBlip>
                <a:blip r:embed="rId4"/>
              </a:buBlip>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1B60C5BA-4E6C-49B9-BC13-AE34B754C3AB}"/>
              </a:ext>
            </a:extLst>
          </p:cNvPr>
          <p:cNvSpPr>
            <a:spLocks noGrp="1"/>
          </p:cNvSpPr>
          <p:nvPr>
            <p:ph type="title"/>
          </p:nvPr>
        </p:nvSpPr>
        <p:spPr>
          <a:xfrm>
            <a:off x="331200" y="532800"/>
            <a:ext cx="2120585" cy="561185"/>
          </a:xfrm>
        </p:spPr>
        <p:txBody>
          <a:bodyPr/>
          <a:lstStyle>
            <a:lvl1pPr>
              <a:defRPr>
                <a:solidFill>
                  <a:schemeClr val="bg1"/>
                </a:solidFill>
              </a:defRPr>
            </a:lvl1pPr>
          </a:lstStyle>
          <a:p>
            <a:r>
              <a:rPr lang="en-US"/>
              <a:t>Click to edit Master title style</a:t>
            </a:r>
          </a:p>
        </p:txBody>
      </p:sp>
      <p:sp>
        <p:nvSpPr>
          <p:cNvPr id="26" name="Forme libre : forme 9">
            <a:extLst>
              <a:ext uri="{FF2B5EF4-FFF2-40B4-BE49-F238E27FC236}">
                <a16:creationId xmlns:a16="http://schemas.microsoft.com/office/drawing/2014/main" id="{A9C36C71-038F-4436-BBC3-96ADAFADF4C5}"/>
              </a:ext>
            </a:extLst>
          </p:cNvPr>
          <p:cNvSpPr>
            <a:spLocks noChangeAspect="1"/>
          </p:cNvSpPr>
          <p:nvPr userDrawn="1"/>
        </p:nvSpPr>
        <p:spPr>
          <a:xfrm>
            <a:off x="331199" y="4747737"/>
            <a:ext cx="804756" cy="205200"/>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bg1"/>
          </a:solidFill>
          <a:ln w="7833" cap="flat">
            <a:noFill/>
            <a:prstDash val="solid"/>
            <a:round/>
          </a:ln>
        </p:spPr>
        <p:txBody>
          <a:bodyPr rtlCol="0" anchor="ctr"/>
          <a:lstStyle/>
          <a:p>
            <a:endParaRPr lang="en-US" noProof="0" dirty="0"/>
          </a:p>
        </p:txBody>
      </p:sp>
      <p:grpSp>
        <p:nvGrpSpPr>
          <p:cNvPr id="27" name="Graphique 7">
            <a:extLst>
              <a:ext uri="{FF2B5EF4-FFF2-40B4-BE49-F238E27FC236}">
                <a16:creationId xmlns:a16="http://schemas.microsoft.com/office/drawing/2014/main" id="{DBF91248-A888-4963-A212-5E5A4549B33C}"/>
              </a:ext>
            </a:extLst>
          </p:cNvPr>
          <p:cNvGrpSpPr>
            <a:grpSpLocks noChangeAspect="1"/>
          </p:cNvGrpSpPr>
          <p:nvPr userDrawn="1"/>
        </p:nvGrpSpPr>
        <p:grpSpPr>
          <a:xfrm>
            <a:off x="331624" y="4747145"/>
            <a:ext cx="803890" cy="206313"/>
            <a:chOff x="4768103" y="-471733"/>
            <a:chExt cx="744723" cy="191124"/>
          </a:xfrm>
          <a:solidFill>
            <a:schemeClr val="bg1"/>
          </a:solidFill>
        </p:grpSpPr>
        <p:sp>
          <p:nvSpPr>
            <p:cNvPr id="28" name="Forme libre : forme 9">
              <a:extLst>
                <a:ext uri="{FF2B5EF4-FFF2-40B4-BE49-F238E27FC236}">
                  <a16:creationId xmlns:a16="http://schemas.microsoft.com/office/drawing/2014/main" id="{68EE507B-C9A9-4C38-B6EF-2887A9778C9A}"/>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34" name="Forme libre : forme 10">
              <a:extLst>
                <a:ext uri="{FF2B5EF4-FFF2-40B4-BE49-F238E27FC236}">
                  <a16:creationId xmlns:a16="http://schemas.microsoft.com/office/drawing/2014/main" id="{AE069B0D-3A77-4024-93DE-B14818FED9C1}"/>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46" name="Forme libre : forme 11">
              <a:extLst>
                <a:ext uri="{FF2B5EF4-FFF2-40B4-BE49-F238E27FC236}">
                  <a16:creationId xmlns:a16="http://schemas.microsoft.com/office/drawing/2014/main" id="{4FEF900E-F4FF-408E-9225-41DC79A3C407}"/>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
        <p:nvSpPr>
          <p:cNvPr id="36" name="Espace réservé du texte 5">
            <a:extLst>
              <a:ext uri="{FF2B5EF4-FFF2-40B4-BE49-F238E27FC236}">
                <a16:creationId xmlns:a16="http://schemas.microsoft.com/office/drawing/2014/main" id="{E84A8FD7-8FA2-4544-A842-D034742C4BED}"/>
              </a:ext>
            </a:extLst>
          </p:cNvPr>
          <p:cNvSpPr>
            <a:spLocks noGrp="1"/>
          </p:cNvSpPr>
          <p:nvPr>
            <p:ph type="body" sz="quarter" idx="50"/>
          </p:nvPr>
        </p:nvSpPr>
        <p:spPr>
          <a:xfrm>
            <a:off x="3025070" y="318887"/>
            <a:ext cx="5786660" cy="123111"/>
          </a:xfrm>
        </p:spPr>
        <p:txBody>
          <a:bodyPr wrap="square" anchor="t" anchorCtr="0">
            <a:spAutoFit/>
          </a:bodyPr>
          <a:lstStyle>
            <a:lvl1pPr algn="l">
              <a:lnSpc>
                <a:spcPct val="100000"/>
              </a:lnSpc>
              <a:spcAft>
                <a:spcPts val="0"/>
              </a:spcAft>
              <a:defRPr lang="fr-FR" sz="8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gn="l">
              <a:lnSpc>
                <a:spcPct val="100000"/>
              </a:lnSpc>
              <a:spcBef>
                <a:spcPts val="300"/>
              </a:spcBef>
              <a:spcAft>
                <a:spcPts val="0"/>
              </a:spcAft>
              <a:buFont typeface="Arial" panose="020B0604020202020204" pitchFamily="34" charset="0"/>
              <a:buNone/>
              <a:defRPr sz="400" b="0" i="0" cap="all" baseline="0">
                <a:latin typeface="Verdana" panose="020B0604030504040204" pitchFamily="34" charset="0"/>
                <a:ea typeface="Verdana" panose="020B0604030504040204" pitchFamily="34" charset="0"/>
                <a:cs typeface="Verdana" panose="020B0604030504040204" pitchFamily="34" charset="0"/>
              </a:defRPr>
            </a:lvl2pPr>
            <a:lvl3pPr marL="230400" indent="0">
              <a:spcBef>
                <a:spcPts val="300"/>
              </a:spcBef>
              <a:buFont typeface="Arial" panose="020B0604020202020204" pitchFamily="34" charset="0"/>
              <a:buNone/>
              <a:tabLst>
                <a:tab pos="627063" algn="l"/>
              </a:tabLst>
              <a:defRPr sz="400"/>
            </a:lvl3pPr>
          </a:lstStyle>
          <a:p>
            <a:pPr lvl="0"/>
            <a:r>
              <a:rPr lang="en-US" noProof="0"/>
              <a:t>Click to edit Master text styles</a:t>
            </a:r>
          </a:p>
        </p:txBody>
      </p:sp>
    </p:spTree>
    <p:extLst>
      <p:ext uri="{BB962C8B-B14F-4D97-AF65-F5344CB8AC3E}">
        <p14:creationId xmlns:p14="http://schemas.microsoft.com/office/powerpoint/2010/main" val="620560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rgbClr val="23004C"/>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143000" y="2238027"/>
            <a:ext cx="6858000" cy="667446"/>
          </a:xfrm>
        </p:spPr>
        <p:txBody>
          <a:bodyPr anchor="ctr">
            <a:normAutofit/>
          </a:bodyPr>
          <a:lstStyle>
            <a:lvl1pPr algn="ctr">
              <a:defRPr sz="4000">
                <a:solidFill>
                  <a:schemeClr val="bg2"/>
                </a:solidFill>
              </a:defRPr>
            </a:lvl1pPr>
          </a:lstStyle>
          <a:p>
            <a:r>
              <a:rPr lang="en-US" noProof="0"/>
              <a:t>Thank you</a:t>
            </a:r>
          </a:p>
        </p:txBody>
      </p:sp>
      <p:sp>
        <p:nvSpPr>
          <p:cNvPr id="19" name="Espace réservé du graphique SmartArt 18">
            <a:extLst>
              <a:ext uri="{FF2B5EF4-FFF2-40B4-BE49-F238E27FC236}">
                <a16:creationId xmlns:a16="http://schemas.microsoft.com/office/drawing/2014/main" id="{B25D5AC7-4546-4A74-B36B-BA1B41C598C1}"/>
              </a:ext>
            </a:extLst>
          </p:cNvPr>
          <p:cNvSpPr>
            <a:spLocks noGrp="1" noChangeAspect="1"/>
          </p:cNvSpPr>
          <p:nvPr>
            <p:ph type="dgm" sz="quarter" idx="13"/>
          </p:nvPr>
        </p:nvSpPr>
        <p:spPr>
          <a:xfrm>
            <a:off x="4508583" y="3260202"/>
            <a:ext cx="126835" cy="125936"/>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20" name="Espace réservé du graphique SmartArt 19">
            <a:extLst>
              <a:ext uri="{FF2B5EF4-FFF2-40B4-BE49-F238E27FC236}">
                <a16:creationId xmlns:a16="http://schemas.microsoft.com/office/drawing/2014/main" id="{FE783EC5-36F3-4916-B0D5-15355CAD8B2D}"/>
              </a:ext>
            </a:extLst>
          </p:cNvPr>
          <p:cNvSpPr>
            <a:spLocks noGrp="1" noChangeAspect="1"/>
          </p:cNvSpPr>
          <p:nvPr>
            <p:ph type="dgm" sz="quarter" idx="14"/>
          </p:nvPr>
        </p:nvSpPr>
        <p:spPr>
          <a:xfrm>
            <a:off x="4508583" y="1771699"/>
            <a:ext cx="126835" cy="125936"/>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18" name="Forme libre : forme 9">
            <a:extLst>
              <a:ext uri="{FF2B5EF4-FFF2-40B4-BE49-F238E27FC236}">
                <a16:creationId xmlns:a16="http://schemas.microsoft.com/office/drawing/2014/main" id="{9BDDF620-0779-479D-AEB4-C14EF8564C01}"/>
              </a:ext>
            </a:extLst>
          </p:cNvPr>
          <p:cNvSpPr>
            <a:spLocks noChangeAspect="1"/>
          </p:cNvSpPr>
          <p:nvPr userDrawn="1"/>
        </p:nvSpPr>
        <p:spPr>
          <a:xfrm>
            <a:off x="4169622" y="4511009"/>
            <a:ext cx="804756" cy="205200"/>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bg1"/>
          </a:solidFill>
          <a:ln w="7833" cap="flat">
            <a:noFill/>
            <a:prstDash val="solid"/>
            <a:round/>
          </a:ln>
        </p:spPr>
        <p:txBody>
          <a:bodyPr rtlCol="0" anchor="ctr"/>
          <a:lstStyle/>
          <a:p>
            <a:endParaRPr lang="en-US" noProof="0" dirty="0"/>
          </a:p>
        </p:txBody>
      </p:sp>
      <p:grpSp>
        <p:nvGrpSpPr>
          <p:cNvPr id="21" name="Graphique 7">
            <a:extLst>
              <a:ext uri="{FF2B5EF4-FFF2-40B4-BE49-F238E27FC236}">
                <a16:creationId xmlns:a16="http://schemas.microsoft.com/office/drawing/2014/main" id="{CCF15C7E-6A99-4286-A9D8-5CFB7F6C2F2D}"/>
              </a:ext>
            </a:extLst>
          </p:cNvPr>
          <p:cNvGrpSpPr>
            <a:grpSpLocks noChangeAspect="1"/>
          </p:cNvGrpSpPr>
          <p:nvPr userDrawn="1"/>
        </p:nvGrpSpPr>
        <p:grpSpPr>
          <a:xfrm>
            <a:off x="4170047" y="4510417"/>
            <a:ext cx="803890" cy="206313"/>
            <a:chOff x="4768103" y="-471733"/>
            <a:chExt cx="744723" cy="191124"/>
          </a:xfrm>
          <a:solidFill>
            <a:schemeClr val="bg1"/>
          </a:solidFill>
        </p:grpSpPr>
        <p:sp>
          <p:nvSpPr>
            <p:cNvPr id="22" name="Forme libre : forme 9">
              <a:extLst>
                <a:ext uri="{FF2B5EF4-FFF2-40B4-BE49-F238E27FC236}">
                  <a16:creationId xmlns:a16="http://schemas.microsoft.com/office/drawing/2014/main" id="{6694094C-70CE-4AC8-A396-70F4CAC44E42}"/>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23" name="Forme libre : forme 10">
              <a:extLst>
                <a:ext uri="{FF2B5EF4-FFF2-40B4-BE49-F238E27FC236}">
                  <a16:creationId xmlns:a16="http://schemas.microsoft.com/office/drawing/2014/main" id="{F0CC9C0D-B090-476A-A414-384A1818254E}"/>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24" name="Forme libre : forme 11">
              <a:extLst>
                <a:ext uri="{FF2B5EF4-FFF2-40B4-BE49-F238E27FC236}">
                  <a16:creationId xmlns:a16="http://schemas.microsoft.com/office/drawing/2014/main" id="{6DE4ADDB-0CA9-4651-BF0C-18EF0C881B3A}"/>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Tree>
    <p:extLst>
      <p:ext uri="{BB962C8B-B14F-4D97-AF65-F5344CB8AC3E}">
        <p14:creationId xmlns:p14="http://schemas.microsoft.com/office/powerpoint/2010/main" val="4288923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4_Text over Image (White logo)">
    <p:bg>
      <p:bgPr>
        <a:solidFill>
          <a:schemeClr val="accent1"/>
        </a:solidFill>
        <a:effectLst/>
      </p:bgPr>
    </p:bg>
    <p:spTree>
      <p:nvGrpSpPr>
        <p:cNvPr id="1" name=""/>
        <p:cNvGrpSpPr/>
        <p:nvPr/>
      </p:nvGrpSpPr>
      <p:grpSpPr>
        <a:xfrm>
          <a:off x="0" y="0"/>
          <a:ext cx="0" cy="0"/>
          <a:chOff x="0" y="0"/>
          <a:chExt cx="0" cy="0"/>
        </a:xfrm>
      </p:grpSpPr>
      <p:sp>
        <p:nvSpPr>
          <p:cNvPr id="15" name="Espace réservé du texte 5">
            <a:extLst>
              <a:ext uri="{FF2B5EF4-FFF2-40B4-BE49-F238E27FC236}">
                <a16:creationId xmlns:a16="http://schemas.microsoft.com/office/drawing/2014/main" id="{36868BBC-8DB2-BC0A-E6E5-CE258D8FD7BE}"/>
              </a:ext>
            </a:extLst>
          </p:cNvPr>
          <p:cNvSpPr>
            <a:spLocks noGrp="1"/>
          </p:cNvSpPr>
          <p:nvPr>
            <p:ph type="body" sz="quarter" idx="26"/>
          </p:nvPr>
        </p:nvSpPr>
        <p:spPr>
          <a:xfrm>
            <a:off x="684716" y="1001486"/>
            <a:ext cx="3201484" cy="2895600"/>
          </a:xfrm>
        </p:spPr>
        <p:txBody>
          <a:bodyPr anchor="ctr">
            <a:noAutofit/>
          </a:bodyPr>
          <a:lstStyle>
            <a:lvl1pPr algn="l">
              <a:lnSpc>
                <a:spcPct val="96000"/>
              </a:lnSpc>
              <a:spcAft>
                <a:spcPts val="1000"/>
              </a:spcAft>
              <a:defRPr lang="fr-FR" sz="3200" b="0" i="0" kern="1200" dirty="0" err="1" smtClean="0">
                <a:solidFill>
                  <a:schemeClr val="bg2"/>
                </a:solidFill>
                <a:effectLst/>
                <a:latin typeface="Verdana" panose="020B0604030504040204" pitchFamily="34" charset="0"/>
                <a:ea typeface="Verdana" panose="020B0604030504040204" pitchFamily="34" charset="0"/>
                <a:cs typeface="Verdana" panose="020B0604030504040204" pitchFamily="34" charset="0"/>
              </a:defRPr>
            </a:lvl1pPr>
            <a:lvl2pPr algn="l">
              <a:lnSpc>
                <a:spcPct val="90000"/>
              </a:lnSpc>
              <a:defRPr sz="3600" b="0" i="1">
                <a:solidFill>
                  <a:schemeClr val="bg1"/>
                </a:solidFill>
                <a:effectLst>
                  <a:outerShdw blurRad="127000" sx="102000" sy="102000" algn="ctr" rotWithShape="0">
                    <a:prstClr val="black">
                      <a:alpha val="25000"/>
                    </a:prstClr>
                  </a:outerShdw>
                </a:effectLst>
                <a:latin typeface="Georgia" panose="02040502050405020303" pitchFamily="18" charset="0"/>
                <a:ea typeface="Verdana" panose="020B0604030504040204" pitchFamily="34" charset="0"/>
                <a:cs typeface="Verdana" panose="020B0604030504040204" pitchFamily="34" charset="0"/>
              </a:defRPr>
            </a:lvl2pPr>
            <a:lvl3pPr algn="l">
              <a:lnSpc>
                <a:spcPct val="100000"/>
              </a:lnSpc>
              <a:spcBef>
                <a:spcPts val="1000"/>
              </a:spcBef>
              <a:defRPr sz="1400">
                <a:solidFill>
                  <a:schemeClr val="bg1"/>
                </a:solidFill>
                <a:effectLst>
                  <a:outerShdw blurRad="127000" sx="102000" sy="102000" algn="ctr" rotWithShape="0">
                    <a:prstClr val="black">
                      <a:alpha val="25000"/>
                    </a:prstClr>
                  </a:outerShdw>
                </a:effectLst>
              </a:defRPr>
            </a:lvl3pPr>
          </a:lstStyle>
          <a:p>
            <a:pPr lvl="0"/>
            <a:r>
              <a:rPr lang="en-US" noProof="0"/>
              <a:t>Click to edit Master text styles</a:t>
            </a:r>
          </a:p>
        </p:txBody>
      </p:sp>
      <p:sp>
        <p:nvSpPr>
          <p:cNvPr id="4" name="Espace réservé pour une image  36">
            <a:extLst>
              <a:ext uri="{FF2B5EF4-FFF2-40B4-BE49-F238E27FC236}">
                <a16:creationId xmlns:a16="http://schemas.microsoft.com/office/drawing/2014/main" id="{3150BD10-2B34-FFAF-1AEE-A84BF42BEA3F}"/>
              </a:ext>
            </a:extLst>
          </p:cNvPr>
          <p:cNvSpPr>
            <a:spLocks noGrp="1"/>
          </p:cNvSpPr>
          <p:nvPr>
            <p:ph type="pic" sz="quarter" idx="27"/>
          </p:nvPr>
        </p:nvSpPr>
        <p:spPr>
          <a:xfrm flipH="1">
            <a:off x="4781136" y="0"/>
            <a:ext cx="4362864" cy="5143500"/>
          </a:xfrm>
          <a:custGeom>
            <a:avLst/>
            <a:gdLst>
              <a:gd name="connsiteX0" fmla="*/ 0 w 4781135"/>
              <a:gd name="connsiteY0" fmla="*/ 0 h 5143500"/>
              <a:gd name="connsiteX1" fmla="*/ 3673235 w 4781135"/>
              <a:gd name="connsiteY1" fmla="*/ 0 h 5143500"/>
              <a:gd name="connsiteX2" fmla="*/ 3843349 w 4781135"/>
              <a:gd name="connsiteY2" fmla="*/ 145970 h 5143500"/>
              <a:gd name="connsiteX3" fmla="*/ 4781135 w 4781135"/>
              <a:gd name="connsiteY3" fmla="*/ 2622891 h 5143500"/>
              <a:gd name="connsiteX4" fmla="*/ 3861453 w 4781135"/>
              <a:gd name="connsiteY4" fmla="*/ 5081299 h 5143500"/>
              <a:gd name="connsiteX5" fmla="*/ 3792118 w 4781135"/>
              <a:gd name="connsiteY5" fmla="*/ 5143500 h 5143500"/>
              <a:gd name="connsiteX6" fmla="*/ 0 w 4781135"/>
              <a:gd name="connsiteY6" fmla="*/ 51435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1135" h="5143500">
                <a:moveTo>
                  <a:pt x="0" y="0"/>
                </a:moveTo>
                <a:lnTo>
                  <a:pt x="3673235" y="0"/>
                </a:lnTo>
                <a:lnTo>
                  <a:pt x="3843349" y="145970"/>
                </a:lnTo>
                <a:cubicBezTo>
                  <a:pt x="4444478" y="723140"/>
                  <a:pt x="4781135" y="1564827"/>
                  <a:pt x="4781135" y="2622891"/>
                </a:cubicBezTo>
                <a:cubicBezTo>
                  <a:pt x="4781257" y="3656845"/>
                  <a:pt x="4444586" y="4498301"/>
                  <a:pt x="3861453" y="5081299"/>
                </a:cubicBezTo>
                <a:lnTo>
                  <a:pt x="3792118" y="5143500"/>
                </a:lnTo>
                <a:lnTo>
                  <a:pt x="0" y="5143500"/>
                </a:lnTo>
                <a:close/>
              </a:path>
            </a:pathLst>
          </a:custGeom>
        </p:spPr>
        <p:txBody>
          <a:bodyPr wrap="square">
            <a:noAutofit/>
          </a:bodyPr>
          <a:lstStyle>
            <a:lvl1pPr>
              <a:defRPr>
                <a:noFill/>
              </a:defRPr>
            </a:lvl1pPr>
          </a:lstStyle>
          <a:p>
            <a:r>
              <a:rPr lang="en-US" noProof="0" dirty="0"/>
              <a:t>Click icon to add picture</a:t>
            </a:r>
          </a:p>
        </p:txBody>
      </p:sp>
      <p:grpSp>
        <p:nvGrpSpPr>
          <p:cNvPr id="14" name="Graphique 7">
            <a:extLst>
              <a:ext uri="{FF2B5EF4-FFF2-40B4-BE49-F238E27FC236}">
                <a16:creationId xmlns:a16="http://schemas.microsoft.com/office/drawing/2014/main" id="{F76BF907-29D3-DFE6-ADAD-4387FCE78D93}"/>
              </a:ext>
            </a:extLst>
          </p:cNvPr>
          <p:cNvGrpSpPr>
            <a:grpSpLocks noChangeAspect="1"/>
          </p:cNvGrpSpPr>
          <p:nvPr userDrawn="1"/>
        </p:nvGrpSpPr>
        <p:grpSpPr>
          <a:xfrm>
            <a:off x="687818" y="3942924"/>
            <a:ext cx="1157372" cy="297962"/>
            <a:chOff x="4767702" y="-472136"/>
            <a:chExt cx="745525" cy="191931"/>
          </a:xfrm>
          <a:solidFill>
            <a:schemeClr val="bg1"/>
          </a:solidFill>
        </p:grpSpPr>
        <p:sp>
          <p:nvSpPr>
            <p:cNvPr id="16" name="Forme libre : forme 7">
              <a:extLst>
                <a:ext uri="{FF2B5EF4-FFF2-40B4-BE49-F238E27FC236}">
                  <a16:creationId xmlns:a16="http://schemas.microsoft.com/office/drawing/2014/main" id="{1891BECE-A8B3-BEEB-FF46-87DD96BE8933}"/>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17" name="Forme libre : forme 8">
              <a:extLst>
                <a:ext uri="{FF2B5EF4-FFF2-40B4-BE49-F238E27FC236}">
                  <a16:creationId xmlns:a16="http://schemas.microsoft.com/office/drawing/2014/main" id="{CC8BEE0E-8D6B-7DF3-EC2A-449AC77D86A0}"/>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18" name="Forme libre : forme 9">
              <a:extLst>
                <a:ext uri="{FF2B5EF4-FFF2-40B4-BE49-F238E27FC236}">
                  <a16:creationId xmlns:a16="http://schemas.microsoft.com/office/drawing/2014/main" id="{8ECC5364-5441-9998-50BE-E049A8F447A7}"/>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Tree>
    <p:extLst>
      <p:ext uri="{BB962C8B-B14F-4D97-AF65-F5344CB8AC3E}">
        <p14:creationId xmlns:p14="http://schemas.microsoft.com/office/powerpoint/2010/main" val="83040823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482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ver Title with Image (Light)">
    <p:spTree>
      <p:nvGrpSpPr>
        <p:cNvPr id="1" name=""/>
        <p:cNvGrpSpPr/>
        <p:nvPr/>
      </p:nvGrpSpPr>
      <p:grpSpPr>
        <a:xfrm>
          <a:off x="0" y="0"/>
          <a:ext cx="0" cy="0"/>
          <a:chOff x="0" y="0"/>
          <a:chExt cx="0" cy="0"/>
        </a:xfrm>
      </p:grpSpPr>
      <p:sp>
        <p:nvSpPr>
          <p:cNvPr id="4" name="Espace réservé de la date 3">
            <a:extLst>
              <a:ext uri="{FF2B5EF4-FFF2-40B4-BE49-F238E27FC236}">
                <a16:creationId xmlns:a16="http://schemas.microsoft.com/office/drawing/2014/main" id="{B061F378-E818-498E-989A-601A8E73F31E}"/>
              </a:ext>
            </a:extLst>
          </p:cNvPr>
          <p:cNvSpPr>
            <a:spLocks noGrp="1"/>
          </p:cNvSpPr>
          <p:nvPr>
            <p:ph type="dt" sz="half" idx="20"/>
          </p:nvPr>
        </p:nvSpPr>
        <p:spPr>
          <a:xfrm>
            <a:off x="5915025" y="4534579"/>
            <a:ext cx="2057400" cy="274637"/>
          </a:xfrm>
        </p:spPr>
        <p:txBody>
          <a:bodyPr/>
          <a:lstStyle/>
          <a:p>
            <a:r>
              <a:rPr lang="fr-FR" dirty="0"/>
              <a:t>XX . XX . XXXX</a:t>
            </a:r>
          </a:p>
        </p:txBody>
      </p:sp>
      <p:grpSp>
        <p:nvGrpSpPr>
          <p:cNvPr id="13" name="Graphique 7">
            <a:extLst>
              <a:ext uri="{FF2B5EF4-FFF2-40B4-BE49-F238E27FC236}">
                <a16:creationId xmlns:a16="http://schemas.microsoft.com/office/drawing/2014/main" id="{9EDD880A-DFFE-4F0B-ACE0-49E81EAC5C57}"/>
              </a:ext>
            </a:extLst>
          </p:cNvPr>
          <p:cNvGrpSpPr>
            <a:grpSpLocks noChangeAspect="1"/>
          </p:cNvGrpSpPr>
          <p:nvPr userDrawn="1"/>
        </p:nvGrpSpPr>
        <p:grpSpPr>
          <a:xfrm>
            <a:off x="6518220" y="387185"/>
            <a:ext cx="851011" cy="219091"/>
            <a:chOff x="4767702" y="-472136"/>
            <a:chExt cx="745525" cy="191931"/>
          </a:xfrm>
          <a:solidFill>
            <a:srgbClr val="FFFFFF"/>
          </a:solidFill>
        </p:grpSpPr>
        <p:sp>
          <p:nvSpPr>
            <p:cNvPr id="14" name="Forme libre : forme 13">
              <a:extLst>
                <a:ext uri="{FF2B5EF4-FFF2-40B4-BE49-F238E27FC236}">
                  <a16:creationId xmlns:a16="http://schemas.microsoft.com/office/drawing/2014/main" id="{23232CF7-6A63-4E62-9BB3-AEC2E2985622}"/>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fr-FR" dirty="0"/>
            </a:p>
          </p:txBody>
        </p:sp>
        <p:sp>
          <p:nvSpPr>
            <p:cNvPr id="15" name="Forme libre : forme 14">
              <a:extLst>
                <a:ext uri="{FF2B5EF4-FFF2-40B4-BE49-F238E27FC236}">
                  <a16:creationId xmlns:a16="http://schemas.microsoft.com/office/drawing/2014/main" id="{57EF7850-35A6-4B4B-BC7E-9FC7583FB3C6}"/>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fr-FR" dirty="0">
                <a:solidFill>
                  <a:schemeClr val="accent2"/>
                </a:solidFill>
              </a:endParaRPr>
            </a:p>
          </p:txBody>
        </p:sp>
        <p:sp>
          <p:nvSpPr>
            <p:cNvPr id="18" name="Forme libre : forme 17">
              <a:extLst>
                <a:ext uri="{FF2B5EF4-FFF2-40B4-BE49-F238E27FC236}">
                  <a16:creationId xmlns:a16="http://schemas.microsoft.com/office/drawing/2014/main" id="{2E436654-D7D3-4BBB-9470-2F10DA8514EE}"/>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fr-FR" dirty="0"/>
            </a:p>
          </p:txBody>
        </p:sp>
      </p:grpSp>
      <p:sp>
        <p:nvSpPr>
          <p:cNvPr id="17" name="Espace réservé du graphique SmartArt 11">
            <a:extLst>
              <a:ext uri="{FF2B5EF4-FFF2-40B4-BE49-F238E27FC236}">
                <a16:creationId xmlns:a16="http://schemas.microsoft.com/office/drawing/2014/main" id="{4F60E46E-0715-41F6-BEAC-C9C998D41D44}"/>
              </a:ext>
            </a:extLst>
          </p:cNvPr>
          <p:cNvSpPr>
            <a:spLocks noGrp="1" noChangeAspect="1"/>
          </p:cNvSpPr>
          <p:nvPr>
            <p:ph type="dgm" sz="quarter" idx="14"/>
          </p:nvPr>
        </p:nvSpPr>
        <p:spPr>
          <a:xfrm>
            <a:off x="6892559" y="1322814"/>
            <a:ext cx="102332" cy="101605"/>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a:ln w="22225">
            <a:noFill/>
          </a:ln>
        </p:spPr>
        <p:txBody>
          <a:bodyPr wrap="square">
            <a:noAutofit/>
          </a:bodyPr>
          <a:lstStyle>
            <a:lvl1pPr>
              <a:defRPr>
                <a:noFill/>
              </a:defRPr>
            </a:lvl1pPr>
          </a:lstStyle>
          <a:p>
            <a:r>
              <a:rPr lang="en-US" dirty="0"/>
              <a:t>Click icon to add SmartArt graphic</a:t>
            </a:r>
            <a:endParaRPr lang="fr-FR" dirty="0"/>
          </a:p>
        </p:txBody>
      </p:sp>
      <p:sp>
        <p:nvSpPr>
          <p:cNvPr id="22" name="Espace réservé du graphique SmartArt 11">
            <a:extLst>
              <a:ext uri="{FF2B5EF4-FFF2-40B4-BE49-F238E27FC236}">
                <a16:creationId xmlns:a16="http://schemas.microsoft.com/office/drawing/2014/main" id="{2835F6F0-E601-40E8-8F65-7949A8AA2AF1}"/>
              </a:ext>
            </a:extLst>
          </p:cNvPr>
          <p:cNvSpPr>
            <a:spLocks noGrp="1" noChangeAspect="1"/>
          </p:cNvSpPr>
          <p:nvPr>
            <p:ph type="dgm" sz="quarter" idx="19"/>
          </p:nvPr>
        </p:nvSpPr>
        <p:spPr>
          <a:xfrm>
            <a:off x="6892559" y="3877313"/>
            <a:ext cx="102332" cy="101605"/>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a:ln w="22225">
            <a:noFill/>
          </a:ln>
        </p:spPr>
        <p:txBody>
          <a:bodyPr wrap="square">
            <a:noAutofit/>
          </a:bodyPr>
          <a:lstStyle>
            <a:lvl1pPr>
              <a:defRPr>
                <a:noFill/>
              </a:defRPr>
            </a:lvl1pPr>
          </a:lstStyle>
          <a:p>
            <a:r>
              <a:rPr lang="en-US" dirty="0"/>
              <a:t>Click icon to add SmartArt graphic</a:t>
            </a:r>
            <a:endParaRPr lang="fr-FR" dirty="0"/>
          </a:p>
        </p:txBody>
      </p:sp>
      <p:sp>
        <p:nvSpPr>
          <p:cNvPr id="37" name="Espace réservé pour une image  36">
            <a:extLst>
              <a:ext uri="{FF2B5EF4-FFF2-40B4-BE49-F238E27FC236}">
                <a16:creationId xmlns:a16="http://schemas.microsoft.com/office/drawing/2014/main" id="{B393D89D-0FFD-4664-8FAD-EE45D64CF7A7}"/>
              </a:ext>
            </a:extLst>
          </p:cNvPr>
          <p:cNvSpPr>
            <a:spLocks noGrp="1"/>
          </p:cNvSpPr>
          <p:nvPr>
            <p:ph type="pic" sz="quarter" idx="17"/>
          </p:nvPr>
        </p:nvSpPr>
        <p:spPr>
          <a:xfrm>
            <a:off x="1" y="0"/>
            <a:ext cx="4781135" cy="5143500"/>
          </a:xfrm>
          <a:custGeom>
            <a:avLst/>
            <a:gdLst>
              <a:gd name="connsiteX0" fmla="*/ 0 w 4781135"/>
              <a:gd name="connsiteY0" fmla="*/ 0 h 5143500"/>
              <a:gd name="connsiteX1" fmla="*/ 3673235 w 4781135"/>
              <a:gd name="connsiteY1" fmla="*/ 0 h 5143500"/>
              <a:gd name="connsiteX2" fmla="*/ 3843349 w 4781135"/>
              <a:gd name="connsiteY2" fmla="*/ 145970 h 5143500"/>
              <a:gd name="connsiteX3" fmla="*/ 4781135 w 4781135"/>
              <a:gd name="connsiteY3" fmla="*/ 2622891 h 5143500"/>
              <a:gd name="connsiteX4" fmla="*/ 3861453 w 4781135"/>
              <a:gd name="connsiteY4" fmla="*/ 5081299 h 5143500"/>
              <a:gd name="connsiteX5" fmla="*/ 3792118 w 4781135"/>
              <a:gd name="connsiteY5" fmla="*/ 5143500 h 5143500"/>
              <a:gd name="connsiteX6" fmla="*/ 0 w 4781135"/>
              <a:gd name="connsiteY6" fmla="*/ 51435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1135" h="5143500">
                <a:moveTo>
                  <a:pt x="0" y="0"/>
                </a:moveTo>
                <a:lnTo>
                  <a:pt x="3673235" y="0"/>
                </a:lnTo>
                <a:lnTo>
                  <a:pt x="3843349" y="145970"/>
                </a:lnTo>
                <a:cubicBezTo>
                  <a:pt x="4444478" y="723140"/>
                  <a:pt x="4781135" y="1564827"/>
                  <a:pt x="4781135" y="2622891"/>
                </a:cubicBezTo>
                <a:cubicBezTo>
                  <a:pt x="4781257" y="3656845"/>
                  <a:pt x="4444586" y="4498301"/>
                  <a:pt x="3861453" y="5081299"/>
                </a:cubicBezTo>
                <a:lnTo>
                  <a:pt x="3792118" y="5143500"/>
                </a:lnTo>
                <a:lnTo>
                  <a:pt x="0" y="5143500"/>
                </a:lnTo>
                <a:close/>
              </a:path>
            </a:pathLst>
          </a:custGeom>
        </p:spPr>
        <p:txBody>
          <a:bodyPr wrap="square">
            <a:noAutofit/>
          </a:bodyPr>
          <a:lstStyle>
            <a:lvl1pPr>
              <a:defRPr>
                <a:noFill/>
              </a:defRPr>
            </a:lvl1pPr>
          </a:lstStyle>
          <a:p>
            <a:r>
              <a:rPr lang="en-US" dirty="0"/>
              <a:t>Click icon to add picture</a:t>
            </a:r>
            <a:endParaRPr lang="fr-FR" dirty="0"/>
          </a:p>
        </p:txBody>
      </p:sp>
      <p:sp>
        <p:nvSpPr>
          <p:cNvPr id="25" name="Espace réservé du texte 5">
            <a:extLst>
              <a:ext uri="{FF2B5EF4-FFF2-40B4-BE49-F238E27FC236}">
                <a16:creationId xmlns:a16="http://schemas.microsoft.com/office/drawing/2014/main" id="{CA236998-34E3-4BB4-B42A-72EE346C3C40}"/>
              </a:ext>
            </a:extLst>
          </p:cNvPr>
          <p:cNvSpPr>
            <a:spLocks noGrp="1"/>
          </p:cNvSpPr>
          <p:nvPr>
            <p:ph type="body" sz="quarter" idx="21"/>
          </p:nvPr>
        </p:nvSpPr>
        <p:spPr>
          <a:xfrm>
            <a:off x="5087572" y="1444725"/>
            <a:ext cx="3712306" cy="1243611"/>
          </a:xfrm>
        </p:spPr>
        <p:txBody>
          <a:bodyPr anchor="b">
            <a:noAutofit/>
          </a:bodyPr>
          <a:lstStyle>
            <a:lvl1pPr algn="ctr">
              <a:lnSpc>
                <a:spcPct val="96000"/>
              </a:lnSpc>
              <a:spcAft>
                <a:spcPts val="1000"/>
              </a:spcAft>
              <a:defRPr lang="fr-FR" sz="30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gn="ctr">
              <a:lnSpc>
                <a:spcPct val="100000"/>
              </a:lnSpc>
              <a:buFont typeface="Arial" panose="020B0604020202020204" pitchFamily="34" charset="0"/>
              <a:buNone/>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
        <p:nvSpPr>
          <p:cNvPr id="26" name="Espace réservé du texte 5">
            <a:extLst>
              <a:ext uri="{FF2B5EF4-FFF2-40B4-BE49-F238E27FC236}">
                <a16:creationId xmlns:a16="http://schemas.microsoft.com/office/drawing/2014/main" id="{14179443-CD99-4560-A70A-CF3E60CA5C3E}"/>
              </a:ext>
            </a:extLst>
          </p:cNvPr>
          <p:cNvSpPr>
            <a:spLocks noGrp="1"/>
          </p:cNvSpPr>
          <p:nvPr>
            <p:ph type="body" sz="quarter" idx="22"/>
          </p:nvPr>
        </p:nvSpPr>
        <p:spPr>
          <a:xfrm>
            <a:off x="5087572" y="2818617"/>
            <a:ext cx="3712306" cy="403469"/>
          </a:xfrm>
        </p:spPr>
        <p:txBody>
          <a:bodyPr anchor="t">
            <a:noAutofit/>
          </a:bodyPr>
          <a:lstStyle>
            <a:lvl1pPr algn="ctr">
              <a:lnSpc>
                <a:spcPct val="96000"/>
              </a:lnSpc>
              <a:spcAft>
                <a:spcPts val="1000"/>
              </a:spcAft>
              <a:defRPr lang="en-US" sz="2000" b="0" i="1" kern="1200" dirty="0">
                <a:solidFill>
                  <a:schemeClr val="accent2"/>
                </a:solidFill>
                <a:latin typeface="Georgia" panose="02040502050405020303" pitchFamily="18" charset="0"/>
                <a:ea typeface="Verdana" panose="020B0604030504040204" pitchFamily="34" charset="0"/>
                <a:cs typeface="Verdana" panose="020B0604030504040204" pitchFamily="34" charset="0"/>
              </a:defRPr>
            </a:lvl1pPr>
            <a:lvl2pPr marL="278550" indent="0" algn="ctr">
              <a:lnSpc>
                <a:spcPct val="100000"/>
              </a:lnSpc>
              <a:buFont typeface="Arial" panose="020B0604020202020204" pitchFamily="34" charset="0"/>
              <a:buNone/>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
        <p:nvSpPr>
          <p:cNvPr id="27" name="Espace réservé du texte 5">
            <a:extLst>
              <a:ext uri="{FF2B5EF4-FFF2-40B4-BE49-F238E27FC236}">
                <a16:creationId xmlns:a16="http://schemas.microsoft.com/office/drawing/2014/main" id="{633150E7-212E-42D8-857F-00B727BB0E60}"/>
              </a:ext>
            </a:extLst>
          </p:cNvPr>
          <p:cNvSpPr>
            <a:spLocks noGrp="1"/>
          </p:cNvSpPr>
          <p:nvPr>
            <p:ph type="body" sz="quarter" idx="23"/>
          </p:nvPr>
        </p:nvSpPr>
        <p:spPr>
          <a:xfrm>
            <a:off x="5087572" y="3240373"/>
            <a:ext cx="3712306" cy="577995"/>
          </a:xfrm>
        </p:spPr>
        <p:txBody>
          <a:bodyPr anchor="t">
            <a:noAutofit/>
          </a:bodyPr>
          <a:lstStyle>
            <a:lvl1pPr algn="ctr">
              <a:lnSpc>
                <a:spcPct val="96000"/>
              </a:lnSpc>
              <a:spcAft>
                <a:spcPts val="1000"/>
              </a:spcAft>
              <a:defRPr lang="en-US" sz="1200" b="0" i="0" kern="1200" dirty="0">
                <a:solidFill>
                  <a:schemeClr val="tx1"/>
                </a:solidFill>
                <a:latin typeface="+mj-lt"/>
                <a:ea typeface="Verdana" panose="020B0604030504040204" pitchFamily="34" charset="0"/>
                <a:cs typeface="Verdana" panose="020B0604030504040204" pitchFamily="34" charset="0"/>
              </a:defRPr>
            </a:lvl1pPr>
            <a:lvl2pPr marL="0" indent="0" algn="l">
              <a:lnSpc>
                <a:spcPct val="100000"/>
              </a:lnSpc>
              <a:buFont typeface="Arial" panose="020B0604020202020204" pitchFamily="34" charset="0"/>
              <a:buNone/>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Tree>
    <p:extLst>
      <p:ext uri="{BB962C8B-B14F-4D97-AF65-F5344CB8AC3E}">
        <p14:creationId xmlns:p14="http://schemas.microsoft.com/office/powerpoint/2010/main" val="2875811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Cover Title with Image (Dark)">
    <p:bg>
      <p:bgPr>
        <a:solidFill>
          <a:schemeClr val="accent1"/>
        </a:solidFill>
        <a:effectLst/>
      </p:bgPr>
    </p:bg>
    <p:spTree>
      <p:nvGrpSpPr>
        <p:cNvPr id="1" name=""/>
        <p:cNvGrpSpPr/>
        <p:nvPr/>
      </p:nvGrpSpPr>
      <p:grpSpPr>
        <a:xfrm>
          <a:off x="0" y="0"/>
          <a:ext cx="0" cy="0"/>
          <a:chOff x="0" y="0"/>
          <a:chExt cx="0" cy="0"/>
        </a:xfrm>
      </p:grpSpPr>
      <p:sp>
        <p:nvSpPr>
          <p:cNvPr id="4" name="Espace réservé de la date 3">
            <a:extLst>
              <a:ext uri="{FF2B5EF4-FFF2-40B4-BE49-F238E27FC236}">
                <a16:creationId xmlns:a16="http://schemas.microsoft.com/office/drawing/2014/main" id="{B061F378-E818-498E-989A-601A8E73F31E}"/>
              </a:ext>
            </a:extLst>
          </p:cNvPr>
          <p:cNvSpPr>
            <a:spLocks noGrp="1"/>
          </p:cNvSpPr>
          <p:nvPr>
            <p:ph type="dt" sz="half" idx="20"/>
          </p:nvPr>
        </p:nvSpPr>
        <p:spPr>
          <a:xfrm>
            <a:off x="5915025" y="4534579"/>
            <a:ext cx="2057400" cy="274637"/>
          </a:xfrm>
        </p:spPr>
        <p:txBody>
          <a:bodyPr/>
          <a:lstStyle>
            <a:lvl1pPr>
              <a:defRPr>
                <a:solidFill>
                  <a:schemeClr val="bg2"/>
                </a:solidFill>
              </a:defRPr>
            </a:lvl1pPr>
          </a:lstStyle>
          <a:p>
            <a:r>
              <a:rPr lang="en-US" dirty="0"/>
              <a:t>XX . XX . XXXX</a:t>
            </a:r>
          </a:p>
        </p:txBody>
      </p:sp>
      <p:grpSp>
        <p:nvGrpSpPr>
          <p:cNvPr id="13" name="Graphique 7">
            <a:extLst>
              <a:ext uri="{FF2B5EF4-FFF2-40B4-BE49-F238E27FC236}">
                <a16:creationId xmlns:a16="http://schemas.microsoft.com/office/drawing/2014/main" id="{9EDD880A-DFFE-4F0B-ACE0-49E81EAC5C57}"/>
              </a:ext>
            </a:extLst>
          </p:cNvPr>
          <p:cNvGrpSpPr>
            <a:grpSpLocks noChangeAspect="1"/>
          </p:cNvGrpSpPr>
          <p:nvPr userDrawn="1"/>
        </p:nvGrpSpPr>
        <p:grpSpPr>
          <a:xfrm>
            <a:off x="6518220" y="387185"/>
            <a:ext cx="851011" cy="219091"/>
            <a:chOff x="4767702" y="-472136"/>
            <a:chExt cx="745525" cy="191931"/>
          </a:xfrm>
          <a:solidFill>
            <a:schemeClr val="bg1"/>
          </a:solidFill>
        </p:grpSpPr>
        <p:sp>
          <p:nvSpPr>
            <p:cNvPr id="14" name="Forme libre : forme 13">
              <a:extLst>
                <a:ext uri="{FF2B5EF4-FFF2-40B4-BE49-F238E27FC236}">
                  <a16:creationId xmlns:a16="http://schemas.microsoft.com/office/drawing/2014/main" id="{23232CF7-6A63-4E62-9BB3-AEC2E2985622}"/>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en-US" noProof="0" dirty="0"/>
            </a:p>
          </p:txBody>
        </p:sp>
        <p:sp>
          <p:nvSpPr>
            <p:cNvPr id="15" name="Forme libre : forme 14">
              <a:extLst>
                <a:ext uri="{FF2B5EF4-FFF2-40B4-BE49-F238E27FC236}">
                  <a16:creationId xmlns:a16="http://schemas.microsoft.com/office/drawing/2014/main" id="{57EF7850-35A6-4B4B-BC7E-9FC7583FB3C6}"/>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en-US" noProof="0" dirty="0">
                <a:solidFill>
                  <a:schemeClr val="accent2"/>
                </a:solidFill>
              </a:endParaRPr>
            </a:p>
          </p:txBody>
        </p:sp>
        <p:sp>
          <p:nvSpPr>
            <p:cNvPr id="18" name="Forme libre : forme 17">
              <a:extLst>
                <a:ext uri="{FF2B5EF4-FFF2-40B4-BE49-F238E27FC236}">
                  <a16:creationId xmlns:a16="http://schemas.microsoft.com/office/drawing/2014/main" id="{2E436654-D7D3-4BBB-9470-2F10DA8514EE}"/>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en-US" noProof="0" dirty="0"/>
            </a:p>
          </p:txBody>
        </p:sp>
      </p:grpSp>
      <p:sp>
        <p:nvSpPr>
          <p:cNvPr id="37" name="Espace réservé pour une image  36">
            <a:extLst>
              <a:ext uri="{FF2B5EF4-FFF2-40B4-BE49-F238E27FC236}">
                <a16:creationId xmlns:a16="http://schemas.microsoft.com/office/drawing/2014/main" id="{B393D89D-0FFD-4664-8FAD-EE45D64CF7A7}"/>
              </a:ext>
            </a:extLst>
          </p:cNvPr>
          <p:cNvSpPr>
            <a:spLocks noGrp="1"/>
          </p:cNvSpPr>
          <p:nvPr>
            <p:ph type="pic" sz="quarter" idx="17"/>
          </p:nvPr>
        </p:nvSpPr>
        <p:spPr>
          <a:xfrm>
            <a:off x="1" y="0"/>
            <a:ext cx="4781135" cy="5143500"/>
          </a:xfrm>
          <a:custGeom>
            <a:avLst/>
            <a:gdLst>
              <a:gd name="connsiteX0" fmla="*/ 0 w 4781135"/>
              <a:gd name="connsiteY0" fmla="*/ 0 h 5143500"/>
              <a:gd name="connsiteX1" fmla="*/ 3673235 w 4781135"/>
              <a:gd name="connsiteY1" fmla="*/ 0 h 5143500"/>
              <a:gd name="connsiteX2" fmla="*/ 3843349 w 4781135"/>
              <a:gd name="connsiteY2" fmla="*/ 145970 h 5143500"/>
              <a:gd name="connsiteX3" fmla="*/ 4781135 w 4781135"/>
              <a:gd name="connsiteY3" fmla="*/ 2622891 h 5143500"/>
              <a:gd name="connsiteX4" fmla="*/ 3861453 w 4781135"/>
              <a:gd name="connsiteY4" fmla="*/ 5081299 h 5143500"/>
              <a:gd name="connsiteX5" fmla="*/ 3792118 w 4781135"/>
              <a:gd name="connsiteY5" fmla="*/ 5143500 h 5143500"/>
              <a:gd name="connsiteX6" fmla="*/ 0 w 4781135"/>
              <a:gd name="connsiteY6" fmla="*/ 51435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1135" h="5143500">
                <a:moveTo>
                  <a:pt x="0" y="0"/>
                </a:moveTo>
                <a:lnTo>
                  <a:pt x="3673235" y="0"/>
                </a:lnTo>
                <a:lnTo>
                  <a:pt x="3843349" y="145970"/>
                </a:lnTo>
                <a:cubicBezTo>
                  <a:pt x="4444478" y="723140"/>
                  <a:pt x="4781135" y="1564827"/>
                  <a:pt x="4781135" y="2622891"/>
                </a:cubicBezTo>
                <a:cubicBezTo>
                  <a:pt x="4781257" y="3656845"/>
                  <a:pt x="4444586" y="4498301"/>
                  <a:pt x="3861453" y="5081299"/>
                </a:cubicBezTo>
                <a:lnTo>
                  <a:pt x="3792118" y="5143500"/>
                </a:lnTo>
                <a:lnTo>
                  <a:pt x="0" y="5143500"/>
                </a:lnTo>
                <a:close/>
              </a:path>
            </a:pathLst>
          </a:custGeom>
        </p:spPr>
        <p:txBody>
          <a:bodyPr wrap="square">
            <a:noAutofit/>
          </a:bodyPr>
          <a:lstStyle>
            <a:lvl1pPr>
              <a:defRPr>
                <a:noFill/>
              </a:defRPr>
            </a:lvl1pPr>
          </a:lstStyle>
          <a:p>
            <a:r>
              <a:rPr lang="en-US" noProof="0" dirty="0"/>
              <a:t>Click icon to add picture</a:t>
            </a:r>
          </a:p>
        </p:txBody>
      </p:sp>
      <p:sp>
        <p:nvSpPr>
          <p:cNvPr id="11" name="Espace réservé du graphique SmartArt 11">
            <a:extLst>
              <a:ext uri="{FF2B5EF4-FFF2-40B4-BE49-F238E27FC236}">
                <a16:creationId xmlns:a16="http://schemas.microsoft.com/office/drawing/2014/main" id="{540F3744-EAB0-48D1-B7AE-720C8628C071}"/>
              </a:ext>
            </a:extLst>
          </p:cNvPr>
          <p:cNvSpPr>
            <a:spLocks noGrp="1" noChangeAspect="1"/>
          </p:cNvSpPr>
          <p:nvPr>
            <p:ph type="dgm" sz="quarter" idx="14"/>
          </p:nvPr>
        </p:nvSpPr>
        <p:spPr>
          <a:xfrm>
            <a:off x="6892559" y="1322814"/>
            <a:ext cx="102332" cy="101605"/>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a:ln w="22225">
            <a:noFill/>
          </a:ln>
        </p:spPr>
        <p:txBody>
          <a:bodyPr wrap="square">
            <a:noAutofit/>
          </a:bodyPr>
          <a:lstStyle>
            <a:lvl1pPr>
              <a:defRPr>
                <a:noFill/>
              </a:defRPr>
            </a:lvl1pPr>
          </a:lstStyle>
          <a:p>
            <a:r>
              <a:rPr lang="en-US" noProof="0" dirty="0"/>
              <a:t>Click icon to add SmartArt graphic</a:t>
            </a:r>
          </a:p>
        </p:txBody>
      </p:sp>
      <p:sp>
        <p:nvSpPr>
          <p:cNvPr id="16" name="Espace réservé du graphique SmartArt 11">
            <a:extLst>
              <a:ext uri="{FF2B5EF4-FFF2-40B4-BE49-F238E27FC236}">
                <a16:creationId xmlns:a16="http://schemas.microsoft.com/office/drawing/2014/main" id="{E04644FF-725F-4770-81BC-F016774228AE}"/>
              </a:ext>
            </a:extLst>
          </p:cNvPr>
          <p:cNvSpPr>
            <a:spLocks noGrp="1" noChangeAspect="1"/>
          </p:cNvSpPr>
          <p:nvPr>
            <p:ph type="dgm" sz="quarter" idx="19"/>
          </p:nvPr>
        </p:nvSpPr>
        <p:spPr>
          <a:xfrm>
            <a:off x="6892559" y="3877313"/>
            <a:ext cx="102332" cy="101605"/>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a:ln w="22225">
            <a:noFill/>
          </a:ln>
        </p:spPr>
        <p:txBody>
          <a:bodyPr wrap="square">
            <a:noAutofit/>
          </a:bodyPr>
          <a:lstStyle>
            <a:lvl1pPr>
              <a:defRPr>
                <a:noFill/>
              </a:defRPr>
            </a:lvl1pPr>
          </a:lstStyle>
          <a:p>
            <a:r>
              <a:rPr lang="en-US" noProof="0" dirty="0"/>
              <a:t>Click icon to add SmartArt graphic</a:t>
            </a:r>
          </a:p>
        </p:txBody>
      </p:sp>
      <p:sp>
        <p:nvSpPr>
          <p:cNvPr id="17" name="Espace réservé du texte 5">
            <a:extLst>
              <a:ext uri="{FF2B5EF4-FFF2-40B4-BE49-F238E27FC236}">
                <a16:creationId xmlns:a16="http://schemas.microsoft.com/office/drawing/2014/main" id="{F0F559FE-3E76-48FC-AA29-2B2239C1E5E8}"/>
              </a:ext>
            </a:extLst>
          </p:cNvPr>
          <p:cNvSpPr>
            <a:spLocks noGrp="1"/>
          </p:cNvSpPr>
          <p:nvPr>
            <p:ph type="body" sz="quarter" idx="21"/>
          </p:nvPr>
        </p:nvSpPr>
        <p:spPr>
          <a:xfrm>
            <a:off x="5087572" y="1444725"/>
            <a:ext cx="3712306" cy="1243611"/>
          </a:xfrm>
        </p:spPr>
        <p:txBody>
          <a:bodyPr anchor="b">
            <a:noAutofit/>
          </a:bodyPr>
          <a:lstStyle>
            <a:lvl1pPr algn="ctr">
              <a:lnSpc>
                <a:spcPct val="96000"/>
              </a:lnSpc>
              <a:spcAft>
                <a:spcPts val="1000"/>
              </a:spcAft>
              <a:defRPr lang="fr-FR" sz="3000" b="0" i="0" kern="1200" dirty="0" err="1" smtClean="0">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lgn="ctr">
              <a:lnSpc>
                <a:spcPct val="100000"/>
              </a:lnSpc>
              <a:buFont typeface="Arial" panose="020B0604020202020204" pitchFamily="34" charset="0"/>
              <a:buNone/>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
        <p:nvSpPr>
          <p:cNvPr id="19" name="Espace réservé du texte 5">
            <a:extLst>
              <a:ext uri="{FF2B5EF4-FFF2-40B4-BE49-F238E27FC236}">
                <a16:creationId xmlns:a16="http://schemas.microsoft.com/office/drawing/2014/main" id="{D5746B6F-61CE-4336-AE2B-64E25227F170}"/>
              </a:ext>
            </a:extLst>
          </p:cNvPr>
          <p:cNvSpPr>
            <a:spLocks noGrp="1"/>
          </p:cNvSpPr>
          <p:nvPr>
            <p:ph type="body" sz="quarter" idx="22"/>
          </p:nvPr>
        </p:nvSpPr>
        <p:spPr>
          <a:xfrm>
            <a:off x="5087572" y="2818617"/>
            <a:ext cx="3712306" cy="403469"/>
          </a:xfrm>
        </p:spPr>
        <p:txBody>
          <a:bodyPr anchor="t">
            <a:noAutofit/>
          </a:bodyPr>
          <a:lstStyle>
            <a:lvl1pPr algn="ctr">
              <a:lnSpc>
                <a:spcPct val="96000"/>
              </a:lnSpc>
              <a:spcAft>
                <a:spcPts val="1000"/>
              </a:spcAft>
              <a:defRPr lang="en-US" sz="2000" b="0" i="1" kern="1200" dirty="0">
                <a:solidFill>
                  <a:schemeClr val="bg1"/>
                </a:solidFill>
                <a:latin typeface="Georgia" panose="02040502050405020303" pitchFamily="18" charset="0"/>
                <a:ea typeface="Verdana" panose="020B0604030504040204" pitchFamily="34" charset="0"/>
                <a:cs typeface="Verdana" panose="020B0604030504040204" pitchFamily="34" charset="0"/>
              </a:defRPr>
            </a:lvl1pPr>
            <a:lvl2pPr marL="278550" indent="0" algn="ctr">
              <a:lnSpc>
                <a:spcPct val="100000"/>
              </a:lnSpc>
              <a:buFont typeface="Arial" panose="020B0604020202020204" pitchFamily="34" charset="0"/>
              <a:buNone/>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
        <p:nvSpPr>
          <p:cNvPr id="20" name="Espace réservé du texte 5">
            <a:extLst>
              <a:ext uri="{FF2B5EF4-FFF2-40B4-BE49-F238E27FC236}">
                <a16:creationId xmlns:a16="http://schemas.microsoft.com/office/drawing/2014/main" id="{E57E010B-5E1B-4CAB-8D53-F9C9328F65D0}"/>
              </a:ext>
            </a:extLst>
          </p:cNvPr>
          <p:cNvSpPr>
            <a:spLocks noGrp="1"/>
          </p:cNvSpPr>
          <p:nvPr>
            <p:ph type="body" sz="quarter" idx="23"/>
          </p:nvPr>
        </p:nvSpPr>
        <p:spPr>
          <a:xfrm>
            <a:off x="5087572" y="3240373"/>
            <a:ext cx="3712306" cy="577995"/>
          </a:xfrm>
        </p:spPr>
        <p:txBody>
          <a:bodyPr anchor="t">
            <a:noAutofit/>
          </a:bodyPr>
          <a:lstStyle>
            <a:lvl1pPr algn="ctr">
              <a:lnSpc>
                <a:spcPct val="96000"/>
              </a:lnSpc>
              <a:spcAft>
                <a:spcPts val="1000"/>
              </a:spcAft>
              <a:defRPr lang="en-US" sz="1200" b="0" i="0" kern="1200" dirty="0">
                <a:solidFill>
                  <a:schemeClr val="bg1"/>
                </a:solidFill>
                <a:latin typeface="+mj-lt"/>
                <a:ea typeface="Verdana" panose="020B0604030504040204" pitchFamily="34" charset="0"/>
                <a:cs typeface="Verdana" panose="020B0604030504040204" pitchFamily="34" charset="0"/>
              </a:defRPr>
            </a:lvl1pPr>
            <a:lvl2pPr marL="0" indent="0" algn="l">
              <a:lnSpc>
                <a:spcPct val="100000"/>
              </a:lnSpc>
              <a:buFont typeface="Arial" panose="020B0604020202020204" pitchFamily="34" charset="0"/>
              <a:buNone/>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
        <p:nvSpPr>
          <p:cNvPr id="2" name="object 39">
            <a:extLst>
              <a:ext uri="{FF2B5EF4-FFF2-40B4-BE49-F238E27FC236}">
                <a16:creationId xmlns:a16="http://schemas.microsoft.com/office/drawing/2014/main" id="{FDA420C0-A11D-F631-0775-DC4AEAE0CC53}"/>
              </a:ext>
            </a:extLst>
          </p:cNvPr>
          <p:cNvSpPr txBox="1">
            <a:spLocks/>
          </p:cNvSpPr>
          <p:nvPr userDrawn="1"/>
        </p:nvSpPr>
        <p:spPr>
          <a:xfrm>
            <a:off x="7312662" y="4782547"/>
            <a:ext cx="1101090" cy="153888"/>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700" algn="r"/>
            <a:r>
              <a:rPr lang="en-IN" sz="500" dirty="0">
                <a:solidFill>
                  <a:schemeClr val="tx1">
                    <a:lumMod val="50000"/>
                    <a:lumOff val="50000"/>
                  </a:schemeClr>
                </a:solidFill>
              </a:rPr>
              <a:t>MAT-US-2100084 v12.0 – P</a:t>
            </a:r>
            <a:br>
              <a:rPr lang="en-IN" sz="500" dirty="0">
                <a:solidFill>
                  <a:schemeClr val="tx1">
                    <a:lumMod val="50000"/>
                    <a:lumOff val="50000"/>
                  </a:schemeClr>
                </a:solidFill>
              </a:rPr>
            </a:br>
            <a:r>
              <a:rPr lang="en-IN" sz="500" dirty="0">
                <a:solidFill>
                  <a:schemeClr val="tx1">
                    <a:lumMod val="50000"/>
                    <a:lumOff val="50000"/>
                  </a:schemeClr>
                </a:solidFill>
              </a:rPr>
              <a:t>Expiration date:  01/10/2026</a:t>
            </a:r>
          </a:p>
        </p:txBody>
      </p:sp>
    </p:spTree>
    <p:extLst>
      <p:ext uri="{BB962C8B-B14F-4D97-AF65-F5344CB8AC3E}">
        <p14:creationId xmlns:p14="http://schemas.microsoft.com/office/powerpoint/2010/main" val="373647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3_Text over Image (White logo)">
    <p:bg>
      <p:bgPr>
        <a:solidFill>
          <a:schemeClr val="tx2"/>
        </a:solidFill>
        <a:effectLst/>
      </p:bgPr>
    </p:bg>
    <p:spTree>
      <p:nvGrpSpPr>
        <p:cNvPr id="1" name=""/>
        <p:cNvGrpSpPr/>
        <p:nvPr/>
      </p:nvGrpSpPr>
      <p:grpSpPr>
        <a:xfrm>
          <a:off x="0" y="0"/>
          <a:ext cx="0" cy="0"/>
          <a:chOff x="0" y="0"/>
          <a:chExt cx="0" cy="0"/>
        </a:xfrm>
      </p:grpSpPr>
      <p:sp>
        <p:nvSpPr>
          <p:cNvPr id="5" name="Espace réservé pour une image  8">
            <a:extLst>
              <a:ext uri="{FF2B5EF4-FFF2-40B4-BE49-F238E27FC236}">
                <a16:creationId xmlns:a16="http://schemas.microsoft.com/office/drawing/2014/main" id="{AD2401DC-9D3E-04CD-DE4F-3ECF86F9AF54}"/>
              </a:ext>
            </a:extLst>
          </p:cNvPr>
          <p:cNvSpPr>
            <a:spLocks noGrp="1" noChangeAspect="1"/>
          </p:cNvSpPr>
          <p:nvPr>
            <p:ph type="pic" sz="quarter" idx="33"/>
          </p:nvPr>
        </p:nvSpPr>
        <p:spPr>
          <a:xfrm>
            <a:off x="5257802" y="1034723"/>
            <a:ext cx="3096000" cy="3074054"/>
          </a:xfrm>
          <a:custGeom>
            <a:avLst/>
            <a:gdLst>
              <a:gd name="connsiteX0" fmla="*/ 2060531 w 4210385"/>
              <a:gd name="connsiteY0" fmla="*/ 0 h 4180540"/>
              <a:gd name="connsiteX1" fmla="*/ 4210385 w 4210385"/>
              <a:gd name="connsiteY1" fmla="*/ 2090481 h 4180540"/>
              <a:gd name="connsiteX2" fmla="*/ 2150107 w 4210385"/>
              <a:gd name="connsiteY2" fmla="*/ 4180540 h 4180540"/>
              <a:gd name="connsiteX3" fmla="*/ 1 w 4210385"/>
              <a:gd name="connsiteY3" fmla="*/ 2090329 h 4180540"/>
              <a:gd name="connsiteX4" fmla="*/ 2060531 w 4210385"/>
              <a:gd name="connsiteY4" fmla="*/ 0 h 4180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0385" h="4180540">
                <a:moveTo>
                  <a:pt x="2060531" y="0"/>
                </a:moveTo>
                <a:cubicBezTo>
                  <a:pt x="3374243" y="0"/>
                  <a:pt x="4210385" y="776533"/>
                  <a:pt x="4210385" y="2090481"/>
                </a:cubicBezTo>
                <a:cubicBezTo>
                  <a:pt x="4210536" y="3374486"/>
                  <a:pt x="3374209" y="4180389"/>
                  <a:pt x="2150107" y="4180540"/>
                </a:cubicBezTo>
                <a:cubicBezTo>
                  <a:pt x="806184" y="4180422"/>
                  <a:pt x="-117" y="3374334"/>
                  <a:pt x="1" y="2090329"/>
                </a:cubicBezTo>
                <a:cubicBezTo>
                  <a:pt x="-16" y="776398"/>
                  <a:pt x="806217" y="34"/>
                  <a:pt x="2060531" y="0"/>
                </a:cubicBezTo>
                <a:close/>
              </a:path>
            </a:pathLst>
          </a:custGeom>
          <a:noFill/>
        </p:spPr>
        <p:txBody>
          <a:bodyPr wrap="square">
            <a:noAutofit/>
          </a:bodyPr>
          <a:lstStyle>
            <a:lvl1pPr>
              <a:defRPr>
                <a:noFill/>
              </a:defRPr>
            </a:lvl1pPr>
          </a:lstStyle>
          <a:p>
            <a:r>
              <a:rPr lang="en-US" dirty="0"/>
              <a:t>Click icon to add picture</a:t>
            </a:r>
            <a:endParaRPr lang="fr-FR" dirty="0"/>
          </a:p>
        </p:txBody>
      </p:sp>
      <p:sp>
        <p:nvSpPr>
          <p:cNvPr id="6" name="Espace réservé du texte 5">
            <a:extLst>
              <a:ext uri="{FF2B5EF4-FFF2-40B4-BE49-F238E27FC236}">
                <a16:creationId xmlns:a16="http://schemas.microsoft.com/office/drawing/2014/main" id="{DD1BFF4E-EE18-D1FB-7574-8569A97A9791}"/>
              </a:ext>
            </a:extLst>
          </p:cNvPr>
          <p:cNvSpPr>
            <a:spLocks noGrp="1"/>
          </p:cNvSpPr>
          <p:nvPr>
            <p:ph type="body" sz="quarter" idx="26"/>
          </p:nvPr>
        </p:nvSpPr>
        <p:spPr>
          <a:xfrm>
            <a:off x="684716" y="706582"/>
            <a:ext cx="3669570" cy="3595254"/>
          </a:xfrm>
        </p:spPr>
        <p:txBody>
          <a:bodyPr anchor="ctr">
            <a:noAutofit/>
          </a:bodyPr>
          <a:lstStyle>
            <a:lvl1pPr algn="l">
              <a:lnSpc>
                <a:spcPct val="96000"/>
              </a:lnSpc>
              <a:spcAft>
                <a:spcPts val="1000"/>
              </a:spcAft>
              <a:defRPr lang="fr-FR" sz="3200" b="0" i="0" kern="1200" dirty="0" err="1" smtClean="0">
                <a:solidFill>
                  <a:schemeClr val="tx1"/>
                </a:solidFill>
                <a:effectLst/>
                <a:latin typeface="Verdana" panose="020B0604030504040204" pitchFamily="34" charset="0"/>
                <a:ea typeface="Verdana" panose="020B0604030504040204" pitchFamily="34" charset="0"/>
                <a:cs typeface="Verdana" panose="020B0604030504040204" pitchFamily="34" charset="0"/>
              </a:defRPr>
            </a:lvl1pPr>
            <a:lvl2pPr algn="l">
              <a:lnSpc>
                <a:spcPct val="90000"/>
              </a:lnSpc>
              <a:defRPr sz="3600" b="0" i="1">
                <a:solidFill>
                  <a:schemeClr val="bg1"/>
                </a:solidFill>
                <a:effectLst>
                  <a:outerShdw blurRad="127000" sx="102000" sy="102000" algn="ctr" rotWithShape="0">
                    <a:prstClr val="black">
                      <a:alpha val="25000"/>
                    </a:prstClr>
                  </a:outerShdw>
                </a:effectLst>
                <a:latin typeface="Georgia" panose="02040502050405020303" pitchFamily="18" charset="0"/>
                <a:ea typeface="Verdana" panose="020B0604030504040204" pitchFamily="34" charset="0"/>
                <a:cs typeface="Verdana" panose="020B0604030504040204" pitchFamily="34" charset="0"/>
              </a:defRPr>
            </a:lvl2pPr>
            <a:lvl3pPr algn="l">
              <a:lnSpc>
                <a:spcPct val="100000"/>
              </a:lnSpc>
              <a:spcBef>
                <a:spcPts val="1000"/>
              </a:spcBef>
              <a:defRPr sz="1400">
                <a:solidFill>
                  <a:schemeClr val="bg1"/>
                </a:solidFill>
                <a:effectLst>
                  <a:outerShdw blurRad="127000" sx="102000" sy="102000" algn="ctr" rotWithShape="0">
                    <a:prstClr val="black">
                      <a:alpha val="25000"/>
                    </a:prstClr>
                  </a:outerShdw>
                </a:effectLst>
              </a:defRPr>
            </a:lvl3pPr>
          </a:lstStyle>
          <a:p>
            <a:pPr lvl="0"/>
            <a:r>
              <a:rPr lang="en-US" noProof="0"/>
              <a:t>Click to edit Master text styles</a:t>
            </a:r>
          </a:p>
        </p:txBody>
      </p:sp>
      <p:grpSp>
        <p:nvGrpSpPr>
          <p:cNvPr id="7" name="Graphique 7">
            <a:extLst>
              <a:ext uri="{FF2B5EF4-FFF2-40B4-BE49-F238E27FC236}">
                <a16:creationId xmlns:a16="http://schemas.microsoft.com/office/drawing/2014/main" id="{57577E8D-C950-E313-BC60-2CBC2CFC6F5E}"/>
              </a:ext>
            </a:extLst>
          </p:cNvPr>
          <p:cNvGrpSpPr>
            <a:grpSpLocks noChangeAspect="1"/>
          </p:cNvGrpSpPr>
          <p:nvPr userDrawn="1"/>
        </p:nvGrpSpPr>
        <p:grpSpPr>
          <a:xfrm>
            <a:off x="7651572" y="4545300"/>
            <a:ext cx="1164425" cy="298842"/>
            <a:chOff x="4768103" y="-471733"/>
            <a:chExt cx="744723" cy="191124"/>
          </a:xfrm>
          <a:solidFill>
            <a:srgbClr val="FFFFFF"/>
          </a:solidFill>
        </p:grpSpPr>
        <p:sp>
          <p:nvSpPr>
            <p:cNvPr id="8" name="Forme libre : forme 9">
              <a:extLst>
                <a:ext uri="{FF2B5EF4-FFF2-40B4-BE49-F238E27FC236}">
                  <a16:creationId xmlns:a16="http://schemas.microsoft.com/office/drawing/2014/main" id="{7BF11239-38F1-030D-305C-66D4EF6EC4BB}"/>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sp>
          <p:nvSpPr>
            <p:cNvPr id="9" name="Forme libre : forme 10">
              <a:extLst>
                <a:ext uri="{FF2B5EF4-FFF2-40B4-BE49-F238E27FC236}">
                  <a16:creationId xmlns:a16="http://schemas.microsoft.com/office/drawing/2014/main" id="{61F91E11-DEF8-C28E-7082-28E1DE74C242}"/>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en-US" noProof="0" dirty="0">
                <a:solidFill>
                  <a:schemeClr val="accent2"/>
                </a:solidFill>
              </a:endParaRPr>
            </a:p>
          </p:txBody>
        </p:sp>
        <p:sp>
          <p:nvSpPr>
            <p:cNvPr id="10" name="Forme libre : forme 11">
              <a:extLst>
                <a:ext uri="{FF2B5EF4-FFF2-40B4-BE49-F238E27FC236}">
                  <a16:creationId xmlns:a16="http://schemas.microsoft.com/office/drawing/2014/main" id="{878A22FC-C6BB-04E5-CFB6-86C77CB1B3CA}"/>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en-US" noProof="0" dirty="0"/>
            </a:p>
          </p:txBody>
        </p:sp>
      </p:grpSp>
    </p:spTree>
    <p:extLst>
      <p:ext uri="{BB962C8B-B14F-4D97-AF65-F5344CB8AC3E}">
        <p14:creationId xmlns:p14="http://schemas.microsoft.com/office/powerpoint/2010/main" val="13800548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5_Text over Image (White logo)">
    <p:bg>
      <p:bgPr>
        <a:solidFill>
          <a:schemeClr val="accent1"/>
        </a:solidFill>
        <a:effectLst/>
      </p:bgPr>
    </p:bg>
    <p:spTree>
      <p:nvGrpSpPr>
        <p:cNvPr id="1" name=""/>
        <p:cNvGrpSpPr/>
        <p:nvPr/>
      </p:nvGrpSpPr>
      <p:grpSpPr>
        <a:xfrm>
          <a:off x="0" y="0"/>
          <a:ext cx="0" cy="0"/>
          <a:chOff x="0" y="0"/>
          <a:chExt cx="0" cy="0"/>
        </a:xfrm>
      </p:grpSpPr>
      <p:sp>
        <p:nvSpPr>
          <p:cNvPr id="5" name="Espace réservé pour une image  8">
            <a:extLst>
              <a:ext uri="{FF2B5EF4-FFF2-40B4-BE49-F238E27FC236}">
                <a16:creationId xmlns:a16="http://schemas.microsoft.com/office/drawing/2014/main" id="{AD2401DC-9D3E-04CD-DE4F-3ECF86F9AF54}"/>
              </a:ext>
            </a:extLst>
          </p:cNvPr>
          <p:cNvSpPr>
            <a:spLocks noGrp="1" noChangeAspect="1"/>
          </p:cNvSpPr>
          <p:nvPr>
            <p:ph type="pic" sz="quarter" idx="33"/>
          </p:nvPr>
        </p:nvSpPr>
        <p:spPr>
          <a:xfrm>
            <a:off x="5257802" y="1034723"/>
            <a:ext cx="3096000" cy="3074054"/>
          </a:xfrm>
          <a:custGeom>
            <a:avLst/>
            <a:gdLst>
              <a:gd name="connsiteX0" fmla="*/ 2060531 w 4210385"/>
              <a:gd name="connsiteY0" fmla="*/ 0 h 4180540"/>
              <a:gd name="connsiteX1" fmla="*/ 4210385 w 4210385"/>
              <a:gd name="connsiteY1" fmla="*/ 2090481 h 4180540"/>
              <a:gd name="connsiteX2" fmla="*/ 2150107 w 4210385"/>
              <a:gd name="connsiteY2" fmla="*/ 4180540 h 4180540"/>
              <a:gd name="connsiteX3" fmla="*/ 1 w 4210385"/>
              <a:gd name="connsiteY3" fmla="*/ 2090329 h 4180540"/>
              <a:gd name="connsiteX4" fmla="*/ 2060531 w 4210385"/>
              <a:gd name="connsiteY4" fmla="*/ 0 h 4180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0385" h="4180540">
                <a:moveTo>
                  <a:pt x="2060531" y="0"/>
                </a:moveTo>
                <a:cubicBezTo>
                  <a:pt x="3374243" y="0"/>
                  <a:pt x="4210385" y="776533"/>
                  <a:pt x="4210385" y="2090481"/>
                </a:cubicBezTo>
                <a:cubicBezTo>
                  <a:pt x="4210536" y="3374486"/>
                  <a:pt x="3374209" y="4180389"/>
                  <a:pt x="2150107" y="4180540"/>
                </a:cubicBezTo>
                <a:cubicBezTo>
                  <a:pt x="806184" y="4180422"/>
                  <a:pt x="-117" y="3374334"/>
                  <a:pt x="1" y="2090329"/>
                </a:cubicBezTo>
                <a:cubicBezTo>
                  <a:pt x="-16" y="776398"/>
                  <a:pt x="806217" y="34"/>
                  <a:pt x="2060531" y="0"/>
                </a:cubicBezTo>
                <a:close/>
              </a:path>
            </a:pathLst>
          </a:custGeom>
          <a:noFill/>
        </p:spPr>
        <p:txBody>
          <a:bodyPr wrap="square">
            <a:noAutofit/>
          </a:bodyPr>
          <a:lstStyle>
            <a:lvl1pPr>
              <a:defRPr>
                <a:noFill/>
              </a:defRPr>
            </a:lvl1pPr>
          </a:lstStyle>
          <a:p>
            <a:r>
              <a:rPr lang="en-US" dirty="0"/>
              <a:t>Click icon to add picture</a:t>
            </a:r>
            <a:endParaRPr lang="fr-FR" dirty="0"/>
          </a:p>
        </p:txBody>
      </p:sp>
      <p:sp>
        <p:nvSpPr>
          <p:cNvPr id="6" name="Espace réservé du texte 5">
            <a:extLst>
              <a:ext uri="{FF2B5EF4-FFF2-40B4-BE49-F238E27FC236}">
                <a16:creationId xmlns:a16="http://schemas.microsoft.com/office/drawing/2014/main" id="{DD1BFF4E-EE18-D1FB-7574-8569A97A9791}"/>
              </a:ext>
            </a:extLst>
          </p:cNvPr>
          <p:cNvSpPr>
            <a:spLocks noGrp="1"/>
          </p:cNvSpPr>
          <p:nvPr>
            <p:ph type="body" sz="quarter" idx="26"/>
          </p:nvPr>
        </p:nvSpPr>
        <p:spPr>
          <a:xfrm>
            <a:off x="684716" y="706582"/>
            <a:ext cx="3669570" cy="3595254"/>
          </a:xfrm>
        </p:spPr>
        <p:txBody>
          <a:bodyPr anchor="ctr">
            <a:noAutofit/>
          </a:bodyPr>
          <a:lstStyle>
            <a:lvl1pPr algn="l">
              <a:lnSpc>
                <a:spcPct val="96000"/>
              </a:lnSpc>
              <a:spcAft>
                <a:spcPts val="1000"/>
              </a:spcAft>
              <a:defRPr lang="fr-FR" sz="3200" b="0" i="0" kern="1200" dirty="0" err="1" smtClean="0">
                <a:solidFill>
                  <a:schemeClr val="bg2"/>
                </a:solidFill>
                <a:effectLst/>
                <a:latin typeface="Verdana" panose="020B0604030504040204" pitchFamily="34" charset="0"/>
                <a:ea typeface="Verdana" panose="020B0604030504040204" pitchFamily="34" charset="0"/>
                <a:cs typeface="Verdana" panose="020B0604030504040204" pitchFamily="34" charset="0"/>
              </a:defRPr>
            </a:lvl1pPr>
            <a:lvl2pPr algn="l">
              <a:lnSpc>
                <a:spcPct val="90000"/>
              </a:lnSpc>
              <a:defRPr sz="3600" b="0" i="1">
                <a:solidFill>
                  <a:schemeClr val="bg1"/>
                </a:solidFill>
                <a:effectLst>
                  <a:outerShdw blurRad="127000" sx="102000" sy="102000" algn="ctr" rotWithShape="0">
                    <a:prstClr val="black">
                      <a:alpha val="25000"/>
                    </a:prstClr>
                  </a:outerShdw>
                </a:effectLst>
                <a:latin typeface="Georgia" panose="02040502050405020303" pitchFamily="18" charset="0"/>
                <a:ea typeface="Verdana" panose="020B0604030504040204" pitchFamily="34" charset="0"/>
                <a:cs typeface="Verdana" panose="020B0604030504040204" pitchFamily="34" charset="0"/>
              </a:defRPr>
            </a:lvl2pPr>
            <a:lvl3pPr algn="l">
              <a:lnSpc>
                <a:spcPct val="100000"/>
              </a:lnSpc>
              <a:spcBef>
                <a:spcPts val="1000"/>
              </a:spcBef>
              <a:defRPr sz="1400">
                <a:solidFill>
                  <a:schemeClr val="bg1"/>
                </a:solidFill>
                <a:effectLst>
                  <a:outerShdw blurRad="127000" sx="102000" sy="102000" algn="ctr" rotWithShape="0">
                    <a:prstClr val="black">
                      <a:alpha val="25000"/>
                    </a:prstClr>
                  </a:outerShdw>
                </a:effectLst>
              </a:defRPr>
            </a:lvl3pPr>
          </a:lstStyle>
          <a:p>
            <a:pPr lvl="0"/>
            <a:r>
              <a:rPr lang="en-US" noProof="0"/>
              <a:t>Click to edit Master text styles</a:t>
            </a:r>
          </a:p>
        </p:txBody>
      </p:sp>
      <p:grpSp>
        <p:nvGrpSpPr>
          <p:cNvPr id="15" name="Graphique 7">
            <a:extLst>
              <a:ext uri="{FF2B5EF4-FFF2-40B4-BE49-F238E27FC236}">
                <a16:creationId xmlns:a16="http://schemas.microsoft.com/office/drawing/2014/main" id="{22A96C20-6141-EA1F-CCC5-3F19E69553D7}"/>
              </a:ext>
            </a:extLst>
          </p:cNvPr>
          <p:cNvGrpSpPr>
            <a:grpSpLocks noChangeAspect="1"/>
          </p:cNvGrpSpPr>
          <p:nvPr userDrawn="1"/>
        </p:nvGrpSpPr>
        <p:grpSpPr>
          <a:xfrm>
            <a:off x="7650857" y="4544669"/>
            <a:ext cx="1157372" cy="297962"/>
            <a:chOff x="4767702" y="-472136"/>
            <a:chExt cx="745525" cy="191931"/>
          </a:xfrm>
          <a:solidFill>
            <a:schemeClr val="bg1"/>
          </a:solidFill>
        </p:grpSpPr>
        <p:sp>
          <p:nvSpPr>
            <p:cNvPr id="16" name="Forme libre : forme 7">
              <a:extLst>
                <a:ext uri="{FF2B5EF4-FFF2-40B4-BE49-F238E27FC236}">
                  <a16:creationId xmlns:a16="http://schemas.microsoft.com/office/drawing/2014/main" id="{BE13AF34-863F-B8DA-C6AF-ACAFF1FDF3DE}"/>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17" name="Forme libre : forme 8">
              <a:extLst>
                <a:ext uri="{FF2B5EF4-FFF2-40B4-BE49-F238E27FC236}">
                  <a16:creationId xmlns:a16="http://schemas.microsoft.com/office/drawing/2014/main" id="{68A33607-1A2B-73B0-7B95-ACD0EF3F4CED}"/>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18" name="Forme libre : forme 9">
              <a:extLst>
                <a:ext uri="{FF2B5EF4-FFF2-40B4-BE49-F238E27FC236}">
                  <a16:creationId xmlns:a16="http://schemas.microsoft.com/office/drawing/2014/main" id="{D215FE74-20AB-85DE-941B-97FA2F33C61B}"/>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Tree>
    <p:extLst>
      <p:ext uri="{BB962C8B-B14F-4D97-AF65-F5344CB8AC3E}">
        <p14:creationId xmlns:p14="http://schemas.microsoft.com/office/powerpoint/2010/main" val="23218935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1_Cover Title (Light)">
    <p:bg>
      <p:bgPr>
        <a:solidFill>
          <a:schemeClr val="tx2"/>
        </a:solidFill>
        <a:effectLst/>
      </p:bgPr>
    </p:bg>
    <p:spTree>
      <p:nvGrpSpPr>
        <p:cNvPr id="1" name=""/>
        <p:cNvGrpSpPr/>
        <p:nvPr/>
      </p:nvGrpSpPr>
      <p:grpSpPr>
        <a:xfrm>
          <a:off x="0" y="0"/>
          <a:ext cx="0" cy="0"/>
          <a:chOff x="0" y="0"/>
          <a:chExt cx="0" cy="0"/>
        </a:xfrm>
      </p:grpSpPr>
      <p:sp>
        <p:nvSpPr>
          <p:cNvPr id="19" name="Espace réservé du graphique SmartArt 18">
            <a:extLst>
              <a:ext uri="{FF2B5EF4-FFF2-40B4-BE49-F238E27FC236}">
                <a16:creationId xmlns:a16="http://schemas.microsoft.com/office/drawing/2014/main" id="{B25D5AC7-4546-4A74-B36B-BA1B41C598C1}"/>
              </a:ext>
            </a:extLst>
          </p:cNvPr>
          <p:cNvSpPr>
            <a:spLocks noGrp="1" noChangeAspect="1"/>
          </p:cNvSpPr>
          <p:nvPr>
            <p:ph type="dgm" sz="quarter" idx="13"/>
          </p:nvPr>
        </p:nvSpPr>
        <p:spPr>
          <a:xfrm>
            <a:off x="4514348" y="3749928"/>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p:spPr>
        <p:txBody>
          <a:bodyPr wrap="square">
            <a:noAutofit/>
          </a:bodyPr>
          <a:lstStyle>
            <a:lvl1pPr>
              <a:defRPr>
                <a:noFill/>
              </a:defRPr>
            </a:lvl1pPr>
          </a:lstStyle>
          <a:p>
            <a:r>
              <a:rPr lang="en-US" noProof="0" dirty="0"/>
              <a:t>Click icon to add SmartArt graphic</a:t>
            </a:r>
          </a:p>
        </p:txBody>
      </p:sp>
      <p:sp>
        <p:nvSpPr>
          <p:cNvPr id="20" name="Espace réservé du graphique SmartArt 19">
            <a:extLst>
              <a:ext uri="{FF2B5EF4-FFF2-40B4-BE49-F238E27FC236}">
                <a16:creationId xmlns:a16="http://schemas.microsoft.com/office/drawing/2014/main" id="{FE783EC5-36F3-4916-B0D5-15355CAD8B2D}"/>
              </a:ext>
            </a:extLst>
          </p:cNvPr>
          <p:cNvSpPr>
            <a:spLocks noGrp="1" noChangeAspect="1"/>
          </p:cNvSpPr>
          <p:nvPr>
            <p:ph type="dgm" sz="quarter" idx="14"/>
          </p:nvPr>
        </p:nvSpPr>
        <p:spPr>
          <a:xfrm>
            <a:off x="4514348" y="1161011"/>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p:spPr>
        <p:txBody>
          <a:bodyPr wrap="square">
            <a:noAutofit/>
          </a:bodyPr>
          <a:lstStyle>
            <a:lvl1pPr>
              <a:defRPr>
                <a:noFill/>
              </a:defRPr>
            </a:lvl1pPr>
          </a:lstStyle>
          <a:p>
            <a:r>
              <a:rPr lang="en-US" noProof="0" dirty="0"/>
              <a:t>Click icon to add SmartArt graphic</a:t>
            </a:r>
          </a:p>
        </p:txBody>
      </p:sp>
      <p:sp>
        <p:nvSpPr>
          <p:cNvPr id="14" name="Espace réservé du texte 5">
            <a:extLst>
              <a:ext uri="{FF2B5EF4-FFF2-40B4-BE49-F238E27FC236}">
                <a16:creationId xmlns:a16="http://schemas.microsoft.com/office/drawing/2014/main" id="{01F2B667-7264-4505-9F19-2E4AB44996E2}"/>
              </a:ext>
            </a:extLst>
          </p:cNvPr>
          <p:cNvSpPr>
            <a:spLocks noGrp="1"/>
          </p:cNvSpPr>
          <p:nvPr>
            <p:ph type="body" sz="quarter" idx="21"/>
          </p:nvPr>
        </p:nvSpPr>
        <p:spPr>
          <a:xfrm>
            <a:off x="1110583" y="1393572"/>
            <a:ext cx="6922834" cy="2242257"/>
          </a:xfrm>
        </p:spPr>
        <p:txBody>
          <a:bodyPr anchor="ctr">
            <a:noAutofit/>
          </a:bodyPr>
          <a:lstStyle>
            <a:lvl1pPr algn="ctr">
              <a:lnSpc>
                <a:spcPct val="96000"/>
              </a:lnSpc>
              <a:spcAft>
                <a:spcPts val="1000"/>
              </a:spcAft>
              <a:defRPr lang="fr-FR" sz="42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grpSp>
        <p:nvGrpSpPr>
          <p:cNvPr id="13" name="Graphique 7">
            <a:extLst>
              <a:ext uri="{FF2B5EF4-FFF2-40B4-BE49-F238E27FC236}">
                <a16:creationId xmlns:a16="http://schemas.microsoft.com/office/drawing/2014/main" id="{DAA60BD5-047F-C1AC-372A-8EFECCF7182E}"/>
              </a:ext>
            </a:extLst>
          </p:cNvPr>
          <p:cNvGrpSpPr>
            <a:grpSpLocks noChangeAspect="1"/>
          </p:cNvGrpSpPr>
          <p:nvPr userDrawn="1"/>
        </p:nvGrpSpPr>
        <p:grpSpPr>
          <a:xfrm>
            <a:off x="3989787" y="4305814"/>
            <a:ext cx="1164425" cy="298842"/>
            <a:chOff x="4768103" y="-471733"/>
            <a:chExt cx="744723" cy="191124"/>
          </a:xfrm>
          <a:solidFill>
            <a:srgbClr val="FFFFFF"/>
          </a:solidFill>
        </p:grpSpPr>
        <p:sp>
          <p:nvSpPr>
            <p:cNvPr id="15" name="Forme libre : forme 9">
              <a:extLst>
                <a:ext uri="{FF2B5EF4-FFF2-40B4-BE49-F238E27FC236}">
                  <a16:creationId xmlns:a16="http://schemas.microsoft.com/office/drawing/2014/main" id="{7B35094A-14E8-5DDA-49C5-252F0E3BC109}"/>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sp>
          <p:nvSpPr>
            <p:cNvPr id="18" name="Forme libre : forme 10">
              <a:extLst>
                <a:ext uri="{FF2B5EF4-FFF2-40B4-BE49-F238E27FC236}">
                  <a16:creationId xmlns:a16="http://schemas.microsoft.com/office/drawing/2014/main" id="{2CCFFCE3-8FA5-DA8A-651B-DCA7C54276C6}"/>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en-US" noProof="0" dirty="0">
                <a:solidFill>
                  <a:schemeClr val="accent2"/>
                </a:solidFill>
              </a:endParaRPr>
            </a:p>
          </p:txBody>
        </p:sp>
        <p:sp>
          <p:nvSpPr>
            <p:cNvPr id="21" name="Forme libre : forme 11">
              <a:extLst>
                <a:ext uri="{FF2B5EF4-FFF2-40B4-BE49-F238E27FC236}">
                  <a16:creationId xmlns:a16="http://schemas.microsoft.com/office/drawing/2014/main" id="{DA7A816B-FEF4-DE60-EF80-A568D3C197B4}"/>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en-US" noProof="0" dirty="0"/>
            </a:p>
          </p:txBody>
        </p:sp>
      </p:grpSp>
    </p:spTree>
    <p:extLst>
      <p:ext uri="{BB962C8B-B14F-4D97-AF65-F5344CB8AC3E}">
        <p14:creationId xmlns:p14="http://schemas.microsoft.com/office/powerpoint/2010/main" val="42176770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2_Cover Title (Light)">
    <p:bg>
      <p:bgPr>
        <a:solidFill>
          <a:schemeClr val="accent1"/>
        </a:solidFill>
        <a:effectLst/>
      </p:bgPr>
    </p:bg>
    <p:spTree>
      <p:nvGrpSpPr>
        <p:cNvPr id="1" name=""/>
        <p:cNvGrpSpPr/>
        <p:nvPr/>
      </p:nvGrpSpPr>
      <p:grpSpPr>
        <a:xfrm>
          <a:off x="0" y="0"/>
          <a:ext cx="0" cy="0"/>
          <a:chOff x="0" y="0"/>
          <a:chExt cx="0" cy="0"/>
        </a:xfrm>
      </p:grpSpPr>
      <p:sp>
        <p:nvSpPr>
          <p:cNvPr id="19" name="Espace réservé du graphique SmartArt 18">
            <a:extLst>
              <a:ext uri="{FF2B5EF4-FFF2-40B4-BE49-F238E27FC236}">
                <a16:creationId xmlns:a16="http://schemas.microsoft.com/office/drawing/2014/main" id="{B25D5AC7-4546-4A74-B36B-BA1B41C598C1}"/>
              </a:ext>
            </a:extLst>
          </p:cNvPr>
          <p:cNvSpPr>
            <a:spLocks noGrp="1" noChangeAspect="1"/>
          </p:cNvSpPr>
          <p:nvPr>
            <p:ph type="dgm" sz="quarter" idx="13"/>
          </p:nvPr>
        </p:nvSpPr>
        <p:spPr>
          <a:xfrm>
            <a:off x="4514348" y="3749928"/>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20" name="Espace réservé du graphique SmartArt 19">
            <a:extLst>
              <a:ext uri="{FF2B5EF4-FFF2-40B4-BE49-F238E27FC236}">
                <a16:creationId xmlns:a16="http://schemas.microsoft.com/office/drawing/2014/main" id="{FE783EC5-36F3-4916-B0D5-15355CAD8B2D}"/>
              </a:ext>
            </a:extLst>
          </p:cNvPr>
          <p:cNvSpPr>
            <a:spLocks noGrp="1" noChangeAspect="1"/>
          </p:cNvSpPr>
          <p:nvPr>
            <p:ph type="dgm" sz="quarter" idx="14"/>
          </p:nvPr>
        </p:nvSpPr>
        <p:spPr>
          <a:xfrm>
            <a:off x="4514348" y="1161011"/>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14" name="Espace réservé du texte 5">
            <a:extLst>
              <a:ext uri="{FF2B5EF4-FFF2-40B4-BE49-F238E27FC236}">
                <a16:creationId xmlns:a16="http://schemas.microsoft.com/office/drawing/2014/main" id="{01F2B667-7264-4505-9F19-2E4AB44996E2}"/>
              </a:ext>
            </a:extLst>
          </p:cNvPr>
          <p:cNvSpPr>
            <a:spLocks noGrp="1"/>
          </p:cNvSpPr>
          <p:nvPr>
            <p:ph type="body" sz="quarter" idx="21"/>
          </p:nvPr>
        </p:nvSpPr>
        <p:spPr>
          <a:xfrm>
            <a:off x="1110583" y="1393572"/>
            <a:ext cx="6922834" cy="2242257"/>
          </a:xfrm>
        </p:spPr>
        <p:txBody>
          <a:bodyPr anchor="ctr">
            <a:noAutofit/>
          </a:bodyPr>
          <a:lstStyle>
            <a:lvl1pPr algn="ctr">
              <a:lnSpc>
                <a:spcPct val="96000"/>
              </a:lnSpc>
              <a:spcAft>
                <a:spcPts val="1000"/>
              </a:spcAft>
              <a:defRPr lang="fr-FR" sz="4200" b="0" i="0" kern="120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grpSp>
        <p:nvGrpSpPr>
          <p:cNvPr id="16" name="Graphique 7">
            <a:extLst>
              <a:ext uri="{FF2B5EF4-FFF2-40B4-BE49-F238E27FC236}">
                <a16:creationId xmlns:a16="http://schemas.microsoft.com/office/drawing/2014/main" id="{7903543F-D1C7-F6C5-2C40-30DC30701E92}"/>
              </a:ext>
            </a:extLst>
          </p:cNvPr>
          <p:cNvGrpSpPr>
            <a:grpSpLocks noChangeAspect="1"/>
          </p:cNvGrpSpPr>
          <p:nvPr userDrawn="1"/>
        </p:nvGrpSpPr>
        <p:grpSpPr>
          <a:xfrm>
            <a:off x="3989072" y="4306677"/>
            <a:ext cx="1157372" cy="297962"/>
            <a:chOff x="4767702" y="-472136"/>
            <a:chExt cx="745525" cy="191931"/>
          </a:xfrm>
          <a:solidFill>
            <a:schemeClr val="bg1"/>
          </a:solidFill>
        </p:grpSpPr>
        <p:sp>
          <p:nvSpPr>
            <p:cNvPr id="17" name="Forme libre : forme 7">
              <a:extLst>
                <a:ext uri="{FF2B5EF4-FFF2-40B4-BE49-F238E27FC236}">
                  <a16:creationId xmlns:a16="http://schemas.microsoft.com/office/drawing/2014/main" id="{3BAB87BE-801E-CB9A-4604-E3DAD40B26AC}"/>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22" name="Forme libre : forme 8">
              <a:extLst>
                <a:ext uri="{FF2B5EF4-FFF2-40B4-BE49-F238E27FC236}">
                  <a16:creationId xmlns:a16="http://schemas.microsoft.com/office/drawing/2014/main" id="{2A9CFA18-E600-E554-E00B-C1D3988EB0B3}"/>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23" name="Forme libre : forme 9">
              <a:extLst>
                <a:ext uri="{FF2B5EF4-FFF2-40B4-BE49-F238E27FC236}">
                  <a16:creationId xmlns:a16="http://schemas.microsoft.com/office/drawing/2014/main" id="{07F90476-59D6-6011-266C-40B38C1338FB}"/>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Tree>
    <p:extLst>
      <p:ext uri="{BB962C8B-B14F-4D97-AF65-F5344CB8AC3E}">
        <p14:creationId xmlns:p14="http://schemas.microsoft.com/office/powerpoint/2010/main" val="20379335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6_Text over Image (White logo)">
    <p:bg>
      <p:bgPr>
        <a:solidFill>
          <a:schemeClr val="tx2"/>
        </a:solidFill>
        <a:effectLst/>
      </p:bgPr>
    </p:bg>
    <p:spTree>
      <p:nvGrpSpPr>
        <p:cNvPr id="1" name=""/>
        <p:cNvGrpSpPr/>
        <p:nvPr/>
      </p:nvGrpSpPr>
      <p:grpSpPr>
        <a:xfrm>
          <a:off x="0" y="0"/>
          <a:ext cx="0" cy="0"/>
          <a:chOff x="0" y="0"/>
          <a:chExt cx="0" cy="0"/>
        </a:xfrm>
      </p:grpSpPr>
      <p:grpSp>
        <p:nvGrpSpPr>
          <p:cNvPr id="7" name="Graphique 7">
            <a:extLst>
              <a:ext uri="{FF2B5EF4-FFF2-40B4-BE49-F238E27FC236}">
                <a16:creationId xmlns:a16="http://schemas.microsoft.com/office/drawing/2014/main" id="{57577E8D-C950-E313-BC60-2CBC2CFC6F5E}"/>
              </a:ext>
            </a:extLst>
          </p:cNvPr>
          <p:cNvGrpSpPr>
            <a:grpSpLocks noChangeAspect="1"/>
          </p:cNvGrpSpPr>
          <p:nvPr userDrawn="1"/>
        </p:nvGrpSpPr>
        <p:grpSpPr>
          <a:xfrm>
            <a:off x="7651572" y="4545300"/>
            <a:ext cx="1164425" cy="298842"/>
            <a:chOff x="4768103" y="-471733"/>
            <a:chExt cx="744723" cy="191124"/>
          </a:xfrm>
          <a:solidFill>
            <a:srgbClr val="FFFFFF"/>
          </a:solidFill>
        </p:grpSpPr>
        <p:sp>
          <p:nvSpPr>
            <p:cNvPr id="8" name="Forme libre : forme 9">
              <a:extLst>
                <a:ext uri="{FF2B5EF4-FFF2-40B4-BE49-F238E27FC236}">
                  <a16:creationId xmlns:a16="http://schemas.microsoft.com/office/drawing/2014/main" id="{7BF11239-38F1-030D-305C-66D4EF6EC4BB}"/>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sp>
          <p:nvSpPr>
            <p:cNvPr id="9" name="Forme libre : forme 10">
              <a:extLst>
                <a:ext uri="{FF2B5EF4-FFF2-40B4-BE49-F238E27FC236}">
                  <a16:creationId xmlns:a16="http://schemas.microsoft.com/office/drawing/2014/main" id="{61F91E11-DEF8-C28E-7082-28E1DE74C242}"/>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en-US" noProof="0" dirty="0">
                <a:solidFill>
                  <a:schemeClr val="accent2"/>
                </a:solidFill>
              </a:endParaRPr>
            </a:p>
          </p:txBody>
        </p:sp>
        <p:sp>
          <p:nvSpPr>
            <p:cNvPr id="10" name="Forme libre : forme 11">
              <a:extLst>
                <a:ext uri="{FF2B5EF4-FFF2-40B4-BE49-F238E27FC236}">
                  <a16:creationId xmlns:a16="http://schemas.microsoft.com/office/drawing/2014/main" id="{878A22FC-C6BB-04E5-CFB6-86C77CB1B3CA}"/>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en-US" noProof="0" dirty="0"/>
            </a:p>
          </p:txBody>
        </p:sp>
      </p:grpSp>
      <p:sp>
        <p:nvSpPr>
          <p:cNvPr id="11" name="Espace réservé du graphique SmartArt 18">
            <a:extLst>
              <a:ext uri="{FF2B5EF4-FFF2-40B4-BE49-F238E27FC236}">
                <a16:creationId xmlns:a16="http://schemas.microsoft.com/office/drawing/2014/main" id="{BFDBE032-F48A-A45A-68C3-5E45E33AAA1A}"/>
              </a:ext>
            </a:extLst>
          </p:cNvPr>
          <p:cNvSpPr>
            <a:spLocks noGrp="1" noChangeAspect="1"/>
          </p:cNvSpPr>
          <p:nvPr>
            <p:ph type="dgm" sz="quarter" idx="13"/>
          </p:nvPr>
        </p:nvSpPr>
        <p:spPr>
          <a:xfrm>
            <a:off x="2690990" y="3749927"/>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p:spPr>
        <p:txBody>
          <a:bodyPr wrap="square">
            <a:noAutofit/>
          </a:bodyPr>
          <a:lstStyle>
            <a:lvl1pPr>
              <a:defRPr>
                <a:noFill/>
              </a:defRPr>
            </a:lvl1pPr>
          </a:lstStyle>
          <a:p>
            <a:r>
              <a:rPr lang="en-US" noProof="0" dirty="0"/>
              <a:t>Click icon to add SmartArt graphic</a:t>
            </a:r>
          </a:p>
        </p:txBody>
      </p:sp>
      <p:sp>
        <p:nvSpPr>
          <p:cNvPr id="12" name="Espace réservé du graphique SmartArt 19">
            <a:extLst>
              <a:ext uri="{FF2B5EF4-FFF2-40B4-BE49-F238E27FC236}">
                <a16:creationId xmlns:a16="http://schemas.microsoft.com/office/drawing/2014/main" id="{4F9993BB-8E37-C6D3-B2EC-E74AB59342B1}"/>
              </a:ext>
            </a:extLst>
          </p:cNvPr>
          <p:cNvSpPr>
            <a:spLocks noGrp="1" noChangeAspect="1"/>
          </p:cNvSpPr>
          <p:nvPr>
            <p:ph type="dgm" sz="quarter" idx="14"/>
          </p:nvPr>
        </p:nvSpPr>
        <p:spPr>
          <a:xfrm>
            <a:off x="2690990" y="1161010"/>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p:spPr>
        <p:txBody>
          <a:bodyPr wrap="square">
            <a:noAutofit/>
          </a:bodyPr>
          <a:lstStyle>
            <a:lvl1pPr>
              <a:defRPr>
                <a:noFill/>
              </a:defRPr>
            </a:lvl1pPr>
          </a:lstStyle>
          <a:p>
            <a:r>
              <a:rPr lang="en-US" noProof="0" dirty="0"/>
              <a:t>Click icon to add SmartArt graphic</a:t>
            </a:r>
          </a:p>
        </p:txBody>
      </p:sp>
      <p:sp>
        <p:nvSpPr>
          <p:cNvPr id="13" name="Espace réservé du texte 5">
            <a:extLst>
              <a:ext uri="{FF2B5EF4-FFF2-40B4-BE49-F238E27FC236}">
                <a16:creationId xmlns:a16="http://schemas.microsoft.com/office/drawing/2014/main" id="{8C97BBB6-683A-79AE-179A-183F93C75370}"/>
              </a:ext>
            </a:extLst>
          </p:cNvPr>
          <p:cNvSpPr>
            <a:spLocks noGrp="1"/>
          </p:cNvSpPr>
          <p:nvPr>
            <p:ph type="body" sz="quarter" idx="21"/>
          </p:nvPr>
        </p:nvSpPr>
        <p:spPr>
          <a:xfrm>
            <a:off x="435429" y="1393573"/>
            <a:ext cx="4626428" cy="2241725"/>
          </a:xfrm>
        </p:spPr>
        <p:txBody>
          <a:bodyPr anchor="ctr">
            <a:noAutofit/>
          </a:bodyPr>
          <a:lstStyle>
            <a:lvl1pPr algn="ctr">
              <a:lnSpc>
                <a:spcPct val="96000"/>
              </a:lnSpc>
              <a:spcAft>
                <a:spcPts val="1000"/>
              </a:spcAft>
              <a:defRPr lang="fr-FR" sz="36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
        <p:nvSpPr>
          <p:cNvPr id="17" name="Espace réservé du texte 5">
            <a:extLst>
              <a:ext uri="{FF2B5EF4-FFF2-40B4-BE49-F238E27FC236}">
                <a16:creationId xmlns:a16="http://schemas.microsoft.com/office/drawing/2014/main" id="{BBCE9383-E660-2869-DA45-13BB221B5CDB}"/>
              </a:ext>
            </a:extLst>
          </p:cNvPr>
          <p:cNvSpPr>
            <a:spLocks noGrp="1"/>
          </p:cNvSpPr>
          <p:nvPr>
            <p:ph type="body" sz="quarter" idx="22"/>
          </p:nvPr>
        </p:nvSpPr>
        <p:spPr>
          <a:xfrm>
            <a:off x="5567911" y="1393572"/>
            <a:ext cx="3140659" cy="2241725"/>
          </a:xfrm>
        </p:spPr>
        <p:txBody>
          <a:bodyPr anchor="ctr">
            <a:noAutofit/>
          </a:bodyPr>
          <a:lstStyle>
            <a:lvl1pPr algn="l">
              <a:lnSpc>
                <a:spcPct val="96000"/>
              </a:lnSpc>
              <a:spcAft>
                <a:spcPts val="1000"/>
              </a:spcAft>
              <a:defRPr lang="fr-FR" sz="18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Tree>
    <p:extLst>
      <p:ext uri="{BB962C8B-B14F-4D97-AF65-F5344CB8AC3E}">
        <p14:creationId xmlns:p14="http://schemas.microsoft.com/office/powerpoint/2010/main" val="18958807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2.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31200" y="532800"/>
            <a:ext cx="8483600" cy="558800"/>
          </a:xfrm>
          <a:prstGeom prst="rect">
            <a:avLst/>
          </a:prstGeom>
        </p:spPr>
        <p:txBody>
          <a:bodyPr vert="horz" lIns="0" tIns="0" rIns="0" bIns="0" rtlCol="0" anchor="t">
            <a:normAutofit/>
          </a:bodyPr>
          <a:lstStyle/>
          <a:p>
            <a:pPr lvl="0"/>
            <a:endParaRPr lang="en-US" noProof="0"/>
          </a:p>
        </p:txBody>
      </p:sp>
      <p:sp>
        <p:nvSpPr>
          <p:cNvPr id="3" name="Text Placeholder 2"/>
          <p:cNvSpPr>
            <a:spLocks noGrp="1"/>
          </p:cNvSpPr>
          <p:nvPr>
            <p:ph type="body" idx="1"/>
          </p:nvPr>
        </p:nvSpPr>
        <p:spPr>
          <a:xfrm>
            <a:off x="331200" y="1458000"/>
            <a:ext cx="8483600" cy="3225800"/>
          </a:xfrm>
          <a:prstGeom prst="rect">
            <a:avLst/>
          </a:prstGeom>
        </p:spPr>
        <p:txBody>
          <a:bodyPr vert="horz" lIns="0" tIns="0" rIns="0" bIns="0" rtlCol="0">
            <a:noAutofit/>
          </a:bodyPr>
          <a:lstStyle/>
          <a:p>
            <a:pPr lvl="0"/>
            <a:r>
              <a:rPr lang="en-US" noProof="0"/>
              <a:t>First Level</a:t>
            </a:r>
          </a:p>
          <a:p>
            <a:pPr lvl="1">
              <a:buBlip>
                <a:blip r:embed="rId22"/>
              </a:buBlip>
            </a:pPr>
            <a:r>
              <a:rPr lang="en-US" noProof="0"/>
              <a:t>Second Level</a:t>
            </a:r>
          </a:p>
          <a:p>
            <a:pPr lvl="2">
              <a:buBlip>
                <a:blip r:embed="rId22"/>
              </a:buBlip>
            </a:pPr>
            <a:r>
              <a:rPr lang="en-US" noProof="0"/>
              <a:t>Third Level</a:t>
            </a:r>
          </a:p>
          <a:p>
            <a:pPr lvl="3">
              <a:buBlip>
                <a:blip r:embed="rId22"/>
              </a:buBlip>
            </a:pPr>
            <a:r>
              <a:rPr lang="en-US" noProof="0"/>
              <a:t>Fourth Level</a:t>
            </a:r>
          </a:p>
          <a:p>
            <a:pPr lvl="4"/>
            <a:r>
              <a:rPr lang="en-US" noProof="0"/>
              <a:t>Fifth Level</a:t>
            </a:r>
          </a:p>
        </p:txBody>
      </p:sp>
      <p:sp>
        <p:nvSpPr>
          <p:cNvPr id="29" name="Espace réservé de la date 28">
            <a:extLst>
              <a:ext uri="{FF2B5EF4-FFF2-40B4-BE49-F238E27FC236}">
                <a16:creationId xmlns:a16="http://schemas.microsoft.com/office/drawing/2014/main" id="{B6D8E440-8C31-4584-85CD-3DE2B7815CCC}"/>
              </a:ext>
            </a:extLst>
          </p:cNvPr>
          <p:cNvSpPr>
            <a:spLocks noGrp="1"/>
          </p:cNvSpPr>
          <p:nvPr userDrawn="1">
            <p:ph type="dt" sz="half" idx="2"/>
          </p:nvPr>
        </p:nvSpPr>
        <p:spPr>
          <a:xfrm>
            <a:off x="3543300" y="4580079"/>
            <a:ext cx="2057400" cy="274637"/>
          </a:xfrm>
          <a:prstGeom prst="rect">
            <a:avLst/>
          </a:prstGeom>
        </p:spPr>
        <p:txBody>
          <a:bodyPr vert="horz" lIns="91440" tIns="45720" rIns="91440" bIns="45720" rtlCol="0" anchor="ctr"/>
          <a:lstStyle>
            <a:lvl1pPr algn="ctr">
              <a:defRPr sz="1200" b="0" i="0" spc="20"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endParaRPr lang="en-US" dirty="0"/>
          </a:p>
        </p:txBody>
      </p:sp>
      <p:sp>
        <p:nvSpPr>
          <p:cNvPr id="6" name="Slide Number Placeholder 5"/>
          <p:cNvSpPr>
            <a:spLocks noGrp="1"/>
          </p:cNvSpPr>
          <p:nvPr userDrawn="1">
            <p:ph type="sldNum" sz="quarter" idx="4"/>
          </p:nvPr>
        </p:nvSpPr>
        <p:spPr>
          <a:xfrm>
            <a:off x="8336226" y="4859491"/>
            <a:ext cx="476250" cy="127750"/>
          </a:xfrm>
          <a:prstGeom prst="rect">
            <a:avLst/>
          </a:prstGeom>
        </p:spPr>
        <p:txBody>
          <a:bodyPr vert="horz" lIns="0" tIns="0" rIns="0" bIns="0" rtlCol="0" anchor="b"/>
          <a:lstStyle>
            <a:lvl1pPr algn="r">
              <a:defRPr sz="8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fld id="{6B54B0F7-55DD-40D6-B7F4-70B586885C0B}" type="slidenum">
              <a:rPr lang="en-US" smtClean="0"/>
              <a:pPr/>
              <a:t>‹#›</a:t>
            </a:fld>
            <a:endParaRPr lang="en-US" dirty="0"/>
          </a:p>
        </p:txBody>
      </p:sp>
      <p:grpSp>
        <p:nvGrpSpPr>
          <p:cNvPr id="10" name="Graphique 7">
            <a:extLst>
              <a:ext uri="{FF2B5EF4-FFF2-40B4-BE49-F238E27FC236}">
                <a16:creationId xmlns:a16="http://schemas.microsoft.com/office/drawing/2014/main" id="{6A66B5A4-BE29-4194-A788-255CA3752BC0}"/>
              </a:ext>
            </a:extLst>
          </p:cNvPr>
          <p:cNvGrpSpPr>
            <a:grpSpLocks noChangeAspect="1"/>
          </p:cNvGrpSpPr>
          <p:nvPr userDrawn="1"/>
        </p:nvGrpSpPr>
        <p:grpSpPr>
          <a:xfrm>
            <a:off x="331624" y="4747145"/>
            <a:ext cx="803890" cy="206313"/>
            <a:chOff x="4768103" y="-471733"/>
            <a:chExt cx="744723" cy="191124"/>
          </a:xfrm>
          <a:solidFill>
            <a:srgbClr val="FFFFFF"/>
          </a:solidFill>
        </p:grpSpPr>
        <p:sp>
          <p:nvSpPr>
            <p:cNvPr id="13" name="Forme libre : forme 9">
              <a:extLst>
                <a:ext uri="{FF2B5EF4-FFF2-40B4-BE49-F238E27FC236}">
                  <a16:creationId xmlns:a16="http://schemas.microsoft.com/office/drawing/2014/main" id="{A7D23DBC-0CE7-4B8C-AB18-B9D29B71215B}"/>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sp>
          <p:nvSpPr>
            <p:cNvPr id="14" name="Forme libre : forme 10">
              <a:extLst>
                <a:ext uri="{FF2B5EF4-FFF2-40B4-BE49-F238E27FC236}">
                  <a16:creationId xmlns:a16="http://schemas.microsoft.com/office/drawing/2014/main" id="{A40BE689-3FD6-4CA1-BF9A-644A538FE9FF}"/>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en-US" noProof="0" dirty="0">
                <a:solidFill>
                  <a:schemeClr val="accent2"/>
                </a:solidFill>
              </a:endParaRPr>
            </a:p>
          </p:txBody>
        </p:sp>
        <p:sp>
          <p:nvSpPr>
            <p:cNvPr id="15" name="Forme libre : forme 11">
              <a:extLst>
                <a:ext uri="{FF2B5EF4-FFF2-40B4-BE49-F238E27FC236}">
                  <a16:creationId xmlns:a16="http://schemas.microsoft.com/office/drawing/2014/main" id="{A9D1E70E-B241-44DA-B07E-44985CED13F1}"/>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en-US" noProof="0" dirty="0"/>
            </a:p>
          </p:txBody>
        </p:sp>
      </p:grpSp>
    </p:spTree>
    <p:extLst>
      <p:ext uri="{BB962C8B-B14F-4D97-AF65-F5344CB8AC3E}">
        <p14:creationId xmlns:p14="http://schemas.microsoft.com/office/powerpoint/2010/main" val="2332367059"/>
      </p:ext>
    </p:extLst>
  </p:cSld>
  <p:clrMap bg1="lt1" tx1="dk1" bg2="lt2" tx2="dk2" accent1="accent1" accent2="accent2" accent3="accent3" accent4="accent4" accent5="accent5" accent6="accent6" hlink="hlink" folHlink="folHlink"/>
  <p:sldLayoutIdLst>
    <p:sldLayoutId id="2147483749" r:id="rId1"/>
    <p:sldLayoutId id="2147483753" r:id="rId2"/>
    <p:sldLayoutId id="2147483768" r:id="rId3"/>
    <p:sldLayoutId id="2147483769" r:id="rId4"/>
    <p:sldLayoutId id="2147483751" r:id="rId5"/>
    <p:sldLayoutId id="2147483754" r:id="rId6"/>
    <p:sldLayoutId id="2147483752" r:id="rId7"/>
    <p:sldLayoutId id="2147483758" r:id="rId8"/>
    <p:sldLayoutId id="2147483756" r:id="rId9"/>
    <p:sldLayoutId id="2147483757" r:id="rId10"/>
    <p:sldLayoutId id="2147483759" r:id="rId11"/>
    <p:sldLayoutId id="2147483760" r:id="rId12"/>
    <p:sldLayoutId id="2147483761" r:id="rId13"/>
    <p:sldLayoutId id="2147483767" r:id="rId14"/>
    <p:sldLayoutId id="2147483762" r:id="rId15"/>
    <p:sldLayoutId id="2147483763" r:id="rId16"/>
    <p:sldLayoutId id="2147483764" r:id="rId17"/>
    <p:sldLayoutId id="2147483770" r:id="rId18"/>
    <p:sldLayoutId id="2147483765" r:id="rId19"/>
    <p:sldLayoutId id="2147483766" r:id="rId20"/>
  </p:sldLayoutIdLst>
  <p:hf hdr="0" dt="0"/>
  <p:txStyles>
    <p:titleStyle>
      <a:lvl1pPr algn="l" defTabSz="685800" rtl="0" eaLnBrk="1" latinLnBrk="0" hangingPunct="1">
        <a:lnSpc>
          <a:spcPct val="90000"/>
        </a:lnSpc>
        <a:spcBef>
          <a:spcPct val="0"/>
        </a:spcBef>
        <a:buNone/>
        <a:defRPr lang="en-US" sz="2200" b="0" i="0" kern="1200" noProof="0">
          <a:solidFill>
            <a:schemeClr val="accent1"/>
          </a:solidFill>
          <a:latin typeface="Verdana" panose="020B0604030504040204" pitchFamily="34" charset="0"/>
          <a:ea typeface="Verdana" panose="020B0604030504040204" pitchFamily="34" charset="0"/>
          <a:cs typeface="Verdana" panose="020B0604030504040204" pitchFamily="34" charset="0"/>
        </a:defRPr>
      </a:lvl1pPr>
    </p:titleStyle>
    <p:bodyStyle>
      <a:lvl1pPr marL="0" indent="0" algn="l" defTabSz="685800" rtl="0" eaLnBrk="1" latinLnBrk="0" hangingPunct="1">
        <a:lnSpc>
          <a:spcPct val="125000"/>
        </a:lnSpc>
        <a:spcBef>
          <a:spcPts val="0"/>
        </a:spcBef>
        <a:buFont typeface="Arial" panose="020B0604020202020204" pitchFamily="34" charset="0"/>
        <a:buNone/>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200" b="1" i="0" kern="1200" noProof="0" dirty="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918" userDrawn="1">
          <p15:clr>
            <a:srgbClr val="F26B43"/>
          </p15:clr>
        </p15:guide>
        <p15:guide id="2" pos="204" userDrawn="1">
          <p15:clr>
            <a:srgbClr val="F26B43"/>
          </p15:clr>
        </p15:guide>
        <p15:guide id="3" pos="5556" userDrawn="1">
          <p15:clr>
            <a:srgbClr val="F26B43"/>
          </p15:clr>
        </p15:guide>
        <p15:guide id="4" orient="horz" pos="330" userDrawn="1">
          <p15:clr>
            <a:srgbClr val="F26B43"/>
          </p15:clr>
        </p15:guide>
        <p15:guide id="5" orient="horz" pos="690" userDrawn="1">
          <p15:clr>
            <a:srgbClr val="F26B43"/>
          </p15:clr>
        </p15:guide>
        <p15:guide id="6" orient="horz" pos="2952"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slide" Target="slide18.xml"/><Relationship Id="rId7" Type="http://schemas.openxmlformats.org/officeDocument/2006/relationships/slide" Target="slide11.xml"/><Relationship Id="rId2" Type="http://schemas.openxmlformats.org/officeDocument/2006/relationships/slide" Target="slide16.xml"/><Relationship Id="rId1" Type="http://schemas.openxmlformats.org/officeDocument/2006/relationships/slideLayout" Target="../slideLayouts/slideLayout17.xml"/><Relationship Id="rId6" Type="http://schemas.openxmlformats.org/officeDocument/2006/relationships/slide" Target="slide10.xml"/><Relationship Id="rId5" Type="http://schemas.openxmlformats.org/officeDocument/2006/relationships/slide" Target="slide14.xml"/><Relationship Id="rId4" Type="http://schemas.openxmlformats.org/officeDocument/2006/relationships/slide" Target="slide17.xml"/></Relationships>
</file>

<file path=ppt/slides/_rels/slide11.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slide" Target="slide18.xml"/><Relationship Id="rId7" Type="http://schemas.openxmlformats.org/officeDocument/2006/relationships/slide" Target="slide11.xml"/><Relationship Id="rId2" Type="http://schemas.openxmlformats.org/officeDocument/2006/relationships/slide" Target="slide17.xml"/><Relationship Id="rId1" Type="http://schemas.openxmlformats.org/officeDocument/2006/relationships/slideLayout" Target="../slideLayouts/slideLayout17.xml"/><Relationship Id="rId6" Type="http://schemas.openxmlformats.org/officeDocument/2006/relationships/slide" Target="slide10.xml"/><Relationship Id="rId5" Type="http://schemas.openxmlformats.org/officeDocument/2006/relationships/slide" Target="slide14.xml"/><Relationship Id="rId4" Type="http://schemas.openxmlformats.org/officeDocument/2006/relationships/slide" Target="slide16.xml"/></Relationships>
</file>

<file path=ppt/slides/_rels/slide12.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slide" Target="slide17.xml"/><Relationship Id="rId7" Type="http://schemas.openxmlformats.org/officeDocument/2006/relationships/slide" Target="slide11.xml"/><Relationship Id="rId2" Type="http://schemas.openxmlformats.org/officeDocument/2006/relationships/slide" Target="slide18.xml"/><Relationship Id="rId1" Type="http://schemas.openxmlformats.org/officeDocument/2006/relationships/slideLayout" Target="../slideLayouts/slideLayout17.xml"/><Relationship Id="rId6" Type="http://schemas.openxmlformats.org/officeDocument/2006/relationships/slide" Target="slide10.xml"/><Relationship Id="rId5" Type="http://schemas.openxmlformats.org/officeDocument/2006/relationships/slide" Target="slide9.xml"/><Relationship Id="rId4" Type="http://schemas.openxmlformats.org/officeDocument/2006/relationships/slide" Target="slide1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slide" Target="slide20.xml"/><Relationship Id="rId7" Type="http://schemas.openxmlformats.org/officeDocument/2006/relationships/slide" Target="slide14.xml"/><Relationship Id="rId2" Type="http://schemas.openxmlformats.org/officeDocument/2006/relationships/slideLayout" Target="../slideLayouts/slideLayout17.xml"/><Relationship Id="rId1" Type="http://schemas.openxmlformats.org/officeDocument/2006/relationships/tags" Target="../tags/tag2.xml"/><Relationship Id="rId6" Type="http://schemas.openxmlformats.org/officeDocument/2006/relationships/slide" Target="slide16.xml"/><Relationship Id="rId5" Type="http://schemas.openxmlformats.org/officeDocument/2006/relationships/slide" Target="slide17.xml"/><Relationship Id="rId4" Type="http://schemas.openxmlformats.org/officeDocument/2006/relationships/slide" Target="slide18.xml"/></Relationships>
</file>

<file path=ppt/slides/_rels/slide15.xml.rels><?xml version="1.0" encoding="UTF-8" standalone="yes"?>
<Relationships xmlns="http://schemas.openxmlformats.org/package/2006/relationships"><Relationship Id="rId3" Type="http://schemas.openxmlformats.org/officeDocument/2006/relationships/slide" Target="slide18.xml"/><Relationship Id="rId2" Type="http://schemas.openxmlformats.org/officeDocument/2006/relationships/slide" Target="slide20.xml"/><Relationship Id="rId1" Type="http://schemas.openxmlformats.org/officeDocument/2006/relationships/slideLayout" Target="../slideLayouts/slideLayout17.xml"/><Relationship Id="rId5" Type="http://schemas.openxmlformats.org/officeDocument/2006/relationships/slide" Target="slide16.xml"/><Relationship Id="rId4" Type="http://schemas.openxmlformats.org/officeDocument/2006/relationships/slide" Target="slide17.xml"/></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16.xml"/><Relationship Id="rId1" Type="http://schemas.openxmlformats.org/officeDocument/2006/relationships/slideLayout" Target="../slideLayouts/slideLayout17.xml"/><Relationship Id="rId6" Type="http://schemas.openxmlformats.org/officeDocument/2006/relationships/slide" Target="slide14.xml"/><Relationship Id="rId5" Type="http://schemas.openxmlformats.org/officeDocument/2006/relationships/slide" Target="slide17.xml"/><Relationship Id="rId4" Type="http://schemas.openxmlformats.org/officeDocument/2006/relationships/slide" Target="slide18.xml"/></Relationships>
</file>

<file path=ppt/slides/_rels/slide17.xml.rels><?xml version="1.0" encoding="UTF-8" standalone="yes"?>
<Relationships xmlns="http://schemas.openxmlformats.org/package/2006/relationships"><Relationship Id="rId3" Type="http://schemas.openxmlformats.org/officeDocument/2006/relationships/slide" Target="slide18.xml"/><Relationship Id="rId7" Type="http://schemas.openxmlformats.org/officeDocument/2006/relationships/hyperlink" Target="http://www.clinicaltrials.gov/" TargetMode="External"/><Relationship Id="rId2" Type="http://schemas.openxmlformats.org/officeDocument/2006/relationships/slide" Target="slide17.xml"/><Relationship Id="rId1" Type="http://schemas.openxmlformats.org/officeDocument/2006/relationships/slideLayout" Target="../slideLayouts/slideLayout17.xml"/><Relationship Id="rId6" Type="http://schemas.openxmlformats.org/officeDocument/2006/relationships/slide" Target="slide14.xml"/><Relationship Id="rId5" Type="http://schemas.openxmlformats.org/officeDocument/2006/relationships/image" Target="../media/image21.png"/><Relationship Id="rId4" Type="http://schemas.openxmlformats.org/officeDocument/2006/relationships/slide" Target="slide16.xml"/></Relationships>
</file>

<file path=ppt/slides/_rels/slide18.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slide" Target="slide18.xml"/><Relationship Id="rId1" Type="http://schemas.openxmlformats.org/officeDocument/2006/relationships/slideLayout" Target="../slideLayouts/slideLayout17.xml"/><Relationship Id="rId6" Type="http://schemas.openxmlformats.org/officeDocument/2006/relationships/image" Target="../media/image21.png"/><Relationship Id="rId5" Type="http://schemas.openxmlformats.org/officeDocument/2006/relationships/slide" Target="slide14.xml"/><Relationship Id="rId4" Type="http://schemas.openxmlformats.org/officeDocument/2006/relationships/slide" Target="slide1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slide" Target="slide22.xml"/><Relationship Id="rId3" Type="http://schemas.openxmlformats.org/officeDocument/2006/relationships/slide" Target="slide27.xml"/><Relationship Id="rId7" Type="http://schemas.openxmlformats.org/officeDocument/2006/relationships/slide" Target="slide23.xml"/><Relationship Id="rId2" Type="http://schemas.openxmlformats.org/officeDocument/2006/relationships/slide" Target="slide20.xml"/><Relationship Id="rId1" Type="http://schemas.openxmlformats.org/officeDocument/2006/relationships/slideLayout" Target="../slideLayouts/slideLayout17.xml"/><Relationship Id="rId6" Type="http://schemas.openxmlformats.org/officeDocument/2006/relationships/slide" Target="slide24.xml"/><Relationship Id="rId5" Type="http://schemas.openxmlformats.org/officeDocument/2006/relationships/slide" Target="slide25.xml"/><Relationship Id="rId4" Type="http://schemas.openxmlformats.org/officeDocument/2006/relationships/slide" Target="slide26.xml"/></Relationships>
</file>

<file path=ppt/slides/_rels/slide21.xml.rels><?xml version="1.0" encoding="UTF-8" standalone="yes"?>
<Relationships xmlns="http://schemas.openxmlformats.org/package/2006/relationships"><Relationship Id="rId8" Type="http://schemas.openxmlformats.org/officeDocument/2006/relationships/slide" Target="slide22.xml"/><Relationship Id="rId3" Type="http://schemas.openxmlformats.org/officeDocument/2006/relationships/slide" Target="slide27.xml"/><Relationship Id="rId7" Type="http://schemas.openxmlformats.org/officeDocument/2006/relationships/slide" Target="slide23.xml"/><Relationship Id="rId2" Type="http://schemas.openxmlformats.org/officeDocument/2006/relationships/slide" Target="slide20.xml"/><Relationship Id="rId1" Type="http://schemas.openxmlformats.org/officeDocument/2006/relationships/slideLayout" Target="../slideLayouts/slideLayout17.xml"/><Relationship Id="rId6" Type="http://schemas.openxmlformats.org/officeDocument/2006/relationships/slide" Target="slide24.xml"/><Relationship Id="rId5" Type="http://schemas.openxmlformats.org/officeDocument/2006/relationships/slide" Target="slide25.xml"/><Relationship Id="rId4" Type="http://schemas.openxmlformats.org/officeDocument/2006/relationships/slide" Target="slide26.xml"/></Relationships>
</file>

<file path=ppt/slides/_rels/slide22.xml.rels><?xml version="1.0" encoding="UTF-8" standalone="yes"?>
<Relationships xmlns="http://schemas.openxmlformats.org/package/2006/relationships"><Relationship Id="rId8" Type="http://schemas.openxmlformats.org/officeDocument/2006/relationships/slide" Target="slide23.xml"/><Relationship Id="rId3" Type="http://schemas.openxmlformats.org/officeDocument/2006/relationships/image" Target="../media/image22.png"/><Relationship Id="rId7" Type="http://schemas.openxmlformats.org/officeDocument/2006/relationships/slide" Target="slide24.xml"/><Relationship Id="rId2" Type="http://schemas.openxmlformats.org/officeDocument/2006/relationships/slide" Target="slide22.xml"/><Relationship Id="rId1" Type="http://schemas.openxmlformats.org/officeDocument/2006/relationships/slideLayout" Target="../slideLayouts/slideLayout17.xml"/><Relationship Id="rId6" Type="http://schemas.openxmlformats.org/officeDocument/2006/relationships/slide" Target="slide25.xml"/><Relationship Id="rId5" Type="http://schemas.openxmlformats.org/officeDocument/2006/relationships/slide" Target="slide26.xml"/><Relationship Id="rId4" Type="http://schemas.openxmlformats.org/officeDocument/2006/relationships/slide" Target="slide27.xml"/><Relationship Id="rId9" Type="http://schemas.openxmlformats.org/officeDocument/2006/relationships/slide" Target="slide20.xml"/></Relationships>
</file>

<file path=ppt/slides/_rels/slide23.xml.rels><?xml version="1.0" encoding="UTF-8" standalone="yes"?>
<Relationships xmlns="http://schemas.openxmlformats.org/package/2006/relationships"><Relationship Id="rId8" Type="http://schemas.openxmlformats.org/officeDocument/2006/relationships/slide" Target="slide20.xml"/><Relationship Id="rId3" Type="http://schemas.openxmlformats.org/officeDocument/2006/relationships/slide" Target="slide27.xml"/><Relationship Id="rId7" Type="http://schemas.openxmlformats.org/officeDocument/2006/relationships/slide" Target="slide22.xml"/><Relationship Id="rId2" Type="http://schemas.openxmlformats.org/officeDocument/2006/relationships/slide" Target="slide23.xml"/><Relationship Id="rId1" Type="http://schemas.openxmlformats.org/officeDocument/2006/relationships/slideLayout" Target="../slideLayouts/slideLayout17.xml"/><Relationship Id="rId6" Type="http://schemas.openxmlformats.org/officeDocument/2006/relationships/slide" Target="slide24.xml"/><Relationship Id="rId5" Type="http://schemas.openxmlformats.org/officeDocument/2006/relationships/slide" Target="slide25.xml"/><Relationship Id="rId10" Type="http://schemas.openxmlformats.org/officeDocument/2006/relationships/hyperlink" Target="http://www.clinicaltrials.gov/" TargetMode="External"/><Relationship Id="rId4" Type="http://schemas.openxmlformats.org/officeDocument/2006/relationships/slide" Target="slide26.xml"/><Relationship Id="rId9" Type="http://schemas.openxmlformats.org/officeDocument/2006/relationships/image" Target="../media/image22.png"/></Relationships>
</file>

<file path=ppt/slides/_rels/slide24.xml.rels><?xml version="1.0" encoding="UTF-8" standalone="yes"?>
<Relationships xmlns="http://schemas.openxmlformats.org/package/2006/relationships"><Relationship Id="rId8" Type="http://schemas.openxmlformats.org/officeDocument/2006/relationships/slide" Target="slide20.xml"/><Relationship Id="rId3" Type="http://schemas.openxmlformats.org/officeDocument/2006/relationships/slide" Target="slide27.xml"/><Relationship Id="rId7" Type="http://schemas.openxmlformats.org/officeDocument/2006/relationships/slide" Target="slide22.xml"/><Relationship Id="rId2" Type="http://schemas.openxmlformats.org/officeDocument/2006/relationships/slide" Target="slide24.xml"/><Relationship Id="rId1" Type="http://schemas.openxmlformats.org/officeDocument/2006/relationships/slideLayout" Target="../slideLayouts/slideLayout17.xml"/><Relationship Id="rId6" Type="http://schemas.openxmlformats.org/officeDocument/2006/relationships/slide" Target="slide23.xml"/><Relationship Id="rId5" Type="http://schemas.openxmlformats.org/officeDocument/2006/relationships/slide" Target="slide25.xml"/><Relationship Id="rId4" Type="http://schemas.openxmlformats.org/officeDocument/2006/relationships/slide" Target="slide26.xml"/><Relationship Id="rId9" Type="http://schemas.openxmlformats.org/officeDocument/2006/relationships/image" Target="../media/image22.png"/></Relationships>
</file>

<file path=ppt/slides/_rels/slide25.xml.rels><?xml version="1.0" encoding="UTF-8" standalone="yes"?>
<Relationships xmlns="http://schemas.openxmlformats.org/package/2006/relationships"><Relationship Id="rId8" Type="http://schemas.openxmlformats.org/officeDocument/2006/relationships/slide" Target="slide22.xml"/><Relationship Id="rId3" Type="http://schemas.openxmlformats.org/officeDocument/2006/relationships/image" Target="../media/image23.png"/><Relationship Id="rId7" Type="http://schemas.openxmlformats.org/officeDocument/2006/relationships/slide" Target="slide23.xml"/><Relationship Id="rId2" Type="http://schemas.openxmlformats.org/officeDocument/2006/relationships/slide" Target="slide25.xml"/><Relationship Id="rId1" Type="http://schemas.openxmlformats.org/officeDocument/2006/relationships/slideLayout" Target="../slideLayouts/slideLayout17.xml"/><Relationship Id="rId6" Type="http://schemas.openxmlformats.org/officeDocument/2006/relationships/slide" Target="slide24.xml"/><Relationship Id="rId5" Type="http://schemas.openxmlformats.org/officeDocument/2006/relationships/slide" Target="slide26.xml"/><Relationship Id="rId4" Type="http://schemas.openxmlformats.org/officeDocument/2006/relationships/slide" Target="slide27.xml"/><Relationship Id="rId9" Type="http://schemas.openxmlformats.org/officeDocument/2006/relationships/slide" Target="slide20.xml"/></Relationships>
</file>

<file path=ppt/slides/_rels/slide26.xml.rels><?xml version="1.0" encoding="UTF-8" standalone="yes"?>
<Relationships xmlns="http://schemas.openxmlformats.org/package/2006/relationships"><Relationship Id="rId8" Type="http://schemas.openxmlformats.org/officeDocument/2006/relationships/slide" Target="slide20.xml"/><Relationship Id="rId3" Type="http://schemas.openxmlformats.org/officeDocument/2006/relationships/slide" Target="slide27.xml"/><Relationship Id="rId7" Type="http://schemas.openxmlformats.org/officeDocument/2006/relationships/slide" Target="slide22.xml"/><Relationship Id="rId2" Type="http://schemas.openxmlformats.org/officeDocument/2006/relationships/slide" Target="slide26.xml"/><Relationship Id="rId1" Type="http://schemas.openxmlformats.org/officeDocument/2006/relationships/slideLayout" Target="../slideLayouts/slideLayout17.xml"/><Relationship Id="rId6" Type="http://schemas.openxmlformats.org/officeDocument/2006/relationships/slide" Target="slide23.xml"/><Relationship Id="rId5" Type="http://schemas.openxmlformats.org/officeDocument/2006/relationships/slide" Target="slide24.xml"/><Relationship Id="rId10" Type="http://schemas.openxmlformats.org/officeDocument/2006/relationships/hyperlink" Target="http://www.clinicaltrials.gov/" TargetMode="External"/><Relationship Id="rId4" Type="http://schemas.openxmlformats.org/officeDocument/2006/relationships/slide" Target="slide25.xml"/><Relationship Id="rId9" Type="http://schemas.openxmlformats.org/officeDocument/2006/relationships/image" Target="../media/image23.png"/></Relationships>
</file>

<file path=ppt/slides/_rels/slide27.xml.rels><?xml version="1.0" encoding="UTF-8" standalone="yes"?>
<Relationships xmlns="http://schemas.openxmlformats.org/package/2006/relationships"><Relationship Id="rId8" Type="http://schemas.openxmlformats.org/officeDocument/2006/relationships/slide" Target="slide20.xml"/><Relationship Id="rId3" Type="http://schemas.openxmlformats.org/officeDocument/2006/relationships/slide" Target="slide26.xml"/><Relationship Id="rId7" Type="http://schemas.openxmlformats.org/officeDocument/2006/relationships/slide" Target="slide22.xml"/><Relationship Id="rId2" Type="http://schemas.openxmlformats.org/officeDocument/2006/relationships/slide" Target="slide27.xml"/><Relationship Id="rId1" Type="http://schemas.openxmlformats.org/officeDocument/2006/relationships/slideLayout" Target="../slideLayouts/slideLayout17.xml"/><Relationship Id="rId6" Type="http://schemas.openxmlformats.org/officeDocument/2006/relationships/slide" Target="slide23.xml"/><Relationship Id="rId5" Type="http://schemas.openxmlformats.org/officeDocument/2006/relationships/slide" Target="slide24.xml"/><Relationship Id="rId4" Type="http://schemas.openxmlformats.org/officeDocument/2006/relationships/slide" Target="slide25.xml"/><Relationship Id="rId9" Type="http://schemas.openxmlformats.org/officeDocument/2006/relationships/image" Target="../media/image2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slide" Target="slide44.xml"/><Relationship Id="rId7" Type="http://schemas.openxmlformats.org/officeDocument/2006/relationships/image" Target="../media/image24.jpeg"/><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slide" Target="slide30.xml"/><Relationship Id="rId5" Type="http://schemas.openxmlformats.org/officeDocument/2006/relationships/slide" Target="slide32.xml"/><Relationship Id="rId4" Type="http://schemas.openxmlformats.org/officeDocument/2006/relationships/slide" Target="slide3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slide" Target="slide30.xml"/><Relationship Id="rId7" Type="http://schemas.openxmlformats.org/officeDocument/2006/relationships/image" Target="../media/image26.svg"/><Relationship Id="rId2" Type="http://schemas.openxmlformats.org/officeDocument/2006/relationships/slide" Target="slide44.xml"/><Relationship Id="rId1" Type="http://schemas.openxmlformats.org/officeDocument/2006/relationships/slideLayout" Target="../slideLayouts/slideLayout17.xml"/><Relationship Id="rId6" Type="http://schemas.openxmlformats.org/officeDocument/2006/relationships/image" Target="../media/image25.png"/><Relationship Id="rId5" Type="http://schemas.openxmlformats.org/officeDocument/2006/relationships/slide" Target="slide32.xml"/><Relationship Id="rId4" Type="http://schemas.openxmlformats.org/officeDocument/2006/relationships/slide" Target="slide31.xml"/></Relationships>
</file>

<file path=ppt/slides/_rels/slide31.xml.rels><?xml version="1.0" encoding="UTF-8" standalone="yes"?>
<Relationships xmlns="http://schemas.openxmlformats.org/package/2006/relationships"><Relationship Id="rId3" Type="http://schemas.openxmlformats.org/officeDocument/2006/relationships/slide" Target="slide44.xml"/><Relationship Id="rId7" Type="http://schemas.openxmlformats.org/officeDocument/2006/relationships/image" Target="../media/image27.png"/><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hyperlink" Target="http://www.clinicaltrials.gov/" TargetMode="External"/><Relationship Id="rId5" Type="http://schemas.openxmlformats.org/officeDocument/2006/relationships/slide" Target="slide32.xml"/><Relationship Id="rId4" Type="http://schemas.openxmlformats.org/officeDocument/2006/relationships/slide" Target="slide30.xml"/></Relationships>
</file>

<file path=ppt/slides/_rels/slide3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 Target="slide30.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20.xml"/><Relationship Id="rId7" Type="http://schemas.openxmlformats.org/officeDocument/2006/relationships/slide" Target="slide34.xml"/><Relationship Id="rId12" Type="http://schemas.openxmlformats.org/officeDocument/2006/relationships/image" Target="../media/image29.png"/><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slide" Target="slide28.xml"/><Relationship Id="rId11" Type="http://schemas.openxmlformats.org/officeDocument/2006/relationships/image" Target="../media/image28.png"/><Relationship Id="rId5" Type="http://schemas.openxmlformats.org/officeDocument/2006/relationships/image" Target="../media/image2.png"/><Relationship Id="rId10" Type="http://schemas.openxmlformats.org/officeDocument/2006/relationships/slide" Target="slide37.xml"/><Relationship Id="rId4" Type="http://schemas.openxmlformats.org/officeDocument/2006/relationships/slide" Target="slide22.xml"/><Relationship Id="rId9" Type="http://schemas.openxmlformats.org/officeDocument/2006/relationships/slide" Target="slide36.xml"/></Relationships>
</file>

<file path=ppt/slides/_rels/slide35.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png"/><Relationship Id="rId7" Type="http://schemas.openxmlformats.org/officeDocument/2006/relationships/slide" Target="slide37.xml"/><Relationship Id="rId2" Type="http://schemas.openxmlformats.org/officeDocument/2006/relationships/slide" Target="slide22.xml"/><Relationship Id="rId1" Type="http://schemas.openxmlformats.org/officeDocument/2006/relationships/slideLayout" Target="../slideLayouts/slideLayout17.xml"/><Relationship Id="rId6" Type="http://schemas.openxmlformats.org/officeDocument/2006/relationships/slide" Target="slide36.xml"/><Relationship Id="rId5" Type="http://schemas.openxmlformats.org/officeDocument/2006/relationships/slide" Target="slide35.xml"/><Relationship Id="rId4" Type="http://schemas.openxmlformats.org/officeDocument/2006/relationships/slide" Target="slide34.xml"/></Relationships>
</file>

<file path=ppt/slides/_rels/slide36.xml.rels><?xml version="1.0" encoding="UTF-8" standalone="yes"?>
<Relationships xmlns="http://schemas.openxmlformats.org/package/2006/relationships"><Relationship Id="rId8" Type="http://schemas.openxmlformats.org/officeDocument/2006/relationships/hyperlink" Target="http://www.clinicaltrials.gov/" TargetMode="External"/><Relationship Id="rId3" Type="http://schemas.openxmlformats.org/officeDocument/2006/relationships/image" Target="../media/image2.png"/><Relationship Id="rId7" Type="http://schemas.openxmlformats.org/officeDocument/2006/relationships/slide" Target="slide37.xml"/><Relationship Id="rId2" Type="http://schemas.openxmlformats.org/officeDocument/2006/relationships/slide" Target="slide22.xml"/><Relationship Id="rId1" Type="http://schemas.openxmlformats.org/officeDocument/2006/relationships/slideLayout" Target="../slideLayouts/slideLayout17.xml"/><Relationship Id="rId6" Type="http://schemas.openxmlformats.org/officeDocument/2006/relationships/slide" Target="slide36.xml"/><Relationship Id="rId5" Type="http://schemas.openxmlformats.org/officeDocument/2006/relationships/slide" Target="slide35.xml"/><Relationship Id="rId4" Type="http://schemas.openxmlformats.org/officeDocument/2006/relationships/slide" Target="slide34.xml"/><Relationship Id="rId9" Type="http://schemas.openxmlformats.org/officeDocument/2006/relationships/image" Target="../media/image29.png"/></Relationships>
</file>

<file path=ppt/slides/_rels/slide37.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png"/><Relationship Id="rId7" Type="http://schemas.openxmlformats.org/officeDocument/2006/relationships/slide" Target="slide37.xml"/><Relationship Id="rId2" Type="http://schemas.openxmlformats.org/officeDocument/2006/relationships/slide" Target="slide22.xml"/><Relationship Id="rId1" Type="http://schemas.openxmlformats.org/officeDocument/2006/relationships/slideLayout" Target="../slideLayouts/slideLayout17.xml"/><Relationship Id="rId6" Type="http://schemas.openxmlformats.org/officeDocument/2006/relationships/slide" Target="slide36.xml"/><Relationship Id="rId5" Type="http://schemas.openxmlformats.org/officeDocument/2006/relationships/slide" Target="slide35.xml"/><Relationship Id="rId4" Type="http://schemas.openxmlformats.org/officeDocument/2006/relationships/slide" Target="slide3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3" Type="http://schemas.openxmlformats.org/officeDocument/2006/relationships/slide" Target="slide43.xml"/><Relationship Id="rId2" Type="http://schemas.openxmlformats.org/officeDocument/2006/relationships/slide" Target="slide42.xml"/><Relationship Id="rId1" Type="http://schemas.openxmlformats.org/officeDocument/2006/relationships/slideLayout" Target="../slideLayouts/slideLayout17.xml"/><Relationship Id="rId5" Type="http://schemas.openxmlformats.org/officeDocument/2006/relationships/slide" Target="slide39.xml"/><Relationship Id="rId4" Type="http://schemas.openxmlformats.org/officeDocument/2006/relationships/slide" Target="slide41.xml"/></Relationships>
</file>

<file path=ppt/slides/_rels/slide4.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18.png"/><Relationship Id="rId18" Type="http://schemas.openxmlformats.org/officeDocument/2006/relationships/slide" Target="slide6.xml"/><Relationship Id="rId3" Type="http://schemas.openxmlformats.org/officeDocument/2006/relationships/hyperlink" Target="http://surl.sanofi.com/avalglucosidase" TargetMode="External"/><Relationship Id="rId7" Type="http://schemas.openxmlformats.org/officeDocument/2006/relationships/image" Target="../media/image15.png"/><Relationship Id="rId12" Type="http://schemas.microsoft.com/office/2007/relationships/hdphoto" Target="../media/hdphoto4.wdp"/><Relationship Id="rId17" Type="http://schemas.openxmlformats.org/officeDocument/2006/relationships/slide" Target="slide5.xml"/><Relationship Id="rId2" Type="http://schemas.openxmlformats.org/officeDocument/2006/relationships/slide" Target="slide20.xml"/><Relationship Id="rId16" Type="http://schemas.openxmlformats.org/officeDocument/2006/relationships/slide" Target="slide4.xml"/><Relationship Id="rId1" Type="http://schemas.openxmlformats.org/officeDocument/2006/relationships/slideLayout" Target="../slideLayouts/slideLayout17.xml"/><Relationship Id="rId6" Type="http://schemas.microsoft.com/office/2007/relationships/hdphoto" Target="../media/hdphoto1.wdp"/><Relationship Id="rId11" Type="http://schemas.openxmlformats.org/officeDocument/2006/relationships/image" Target="../media/image17.png"/><Relationship Id="rId5" Type="http://schemas.openxmlformats.org/officeDocument/2006/relationships/image" Target="../media/image14.png"/><Relationship Id="rId15" Type="http://schemas.openxmlformats.org/officeDocument/2006/relationships/image" Target="../media/image19.png"/><Relationship Id="rId10" Type="http://schemas.microsoft.com/office/2007/relationships/hdphoto" Target="../media/hdphoto3.wdp"/><Relationship Id="rId19" Type="http://schemas.openxmlformats.org/officeDocument/2006/relationships/slide" Target="slide7.xml"/><Relationship Id="rId4" Type="http://schemas.openxmlformats.org/officeDocument/2006/relationships/image" Target="../media/image13.png"/><Relationship Id="rId9" Type="http://schemas.openxmlformats.org/officeDocument/2006/relationships/image" Target="../media/image16.png"/><Relationship Id="rId14" Type="http://schemas.microsoft.com/office/2007/relationships/hdphoto" Target="../media/hdphoto5.wdp"/></Relationships>
</file>

<file path=ppt/slides/_rels/slide40.xml.rels><?xml version="1.0" encoding="UTF-8" standalone="yes"?>
<Relationships xmlns="http://schemas.openxmlformats.org/package/2006/relationships"><Relationship Id="rId3" Type="http://schemas.openxmlformats.org/officeDocument/2006/relationships/slide" Target="slide43.xml"/><Relationship Id="rId2" Type="http://schemas.openxmlformats.org/officeDocument/2006/relationships/slide" Target="slide42.xml"/><Relationship Id="rId1" Type="http://schemas.openxmlformats.org/officeDocument/2006/relationships/slideLayout" Target="../slideLayouts/slideLayout17.xml"/><Relationship Id="rId5" Type="http://schemas.openxmlformats.org/officeDocument/2006/relationships/slide" Target="slide39.xml"/><Relationship Id="rId4" Type="http://schemas.openxmlformats.org/officeDocument/2006/relationships/slide" Target="slide41.xml"/></Relationships>
</file>

<file path=ppt/slides/_rels/slide41.xml.rels><?xml version="1.0" encoding="UTF-8" standalone="yes"?>
<Relationships xmlns="http://schemas.openxmlformats.org/package/2006/relationships"><Relationship Id="rId3" Type="http://schemas.openxmlformats.org/officeDocument/2006/relationships/slide" Target="slide27.xml"/><Relationship Id="rId7" Type="http://schemas.openxmlformats.org/officeDocument/2006/relationships/image" Target="../media/image30.jpeg"/><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slide" Target="slide42.xml"/><Relationship Id="rId5" Type="http://schemas.openxmlformats.org/officeDocument/2006/relationships/slide" Target="slide39.xml"/><Relationship Id="rId4" Type="http://schemas.openxmlformats.org/officeDocument/2006/relationships/slide" Target="slide43.xml"/></Relationships>
</file>

<file path=ppt/slides/_rels/slide42.xml.rels><?xml version="1.0" encoding="UTF-8" standalone="yes"?>
<Relationships xmlns="http://schemas.openxmlformats.org/package/2006/relationships"><Relationship Id="rId3" Type="http://schemas.openxmlformats.org/officeDocument/2006/relationships/slide" Target="slide42.xml"/><Relationship Id="rId7" Type="http://schemas.openxmlformats.org/officeDocument/2006/relationships/image" Target="../media/image30.jpeg"/><Relationship Id="rId2" Type="http://schemas.openxmlformats.org/officeDocument/2006/relationships/hyperlink" Target="http://www.clinicaltrials.gov/" TargetMode="External"/><Relationship Id="rId1" Type="http://schemas.openxmlformats.org/officeDocument/2006/relationships/slideLayout" Target="../slideLayouts/slideLayout17.xml"/><Relationship Id="rId6" Type="http://schemas.openxmlformats.org/officeDocument/2006/relationships/slide" Target="slide39.xml"/><Relationship Id="rId5" Type="http://schemas.openxmlformats.org/officeDocument/2006/relationships/slide" Target="slide41.xml"/><Relationship Id="rId4" Type="http://schemas.openxmlformats.org/officeDocument/2006/relationships/slide" Target="slide43.xml"/></Relationships>
</file>

<file path=ppt/slides/_rels/slide43.xml.rels><?xml version="1.0" encoding="UTF-8" standalone="yes"?>
<Relationships xmlns="http://schemas.openxmlformats.org/package/2006/relationships"><Relationship Id="rId3" Type="http://schemas.openxmlformats.org/officeDocument/2006/relationships/slide" Target="slide42.xml"/><Relationship Id="rId2" Type="http://schemas.openxmlformats.org/officeDocument/2006/relationships/slide" Target="slide43.xml"/><Relationship Id="rId1" Type="http://schemas.openxmlformats.org/officeDocument/2006/relationships/slideLayout" Target="../slideLayouts/slideLayout17.xml"/><Relationship Id="rId6" Type="http://schemas.openxmlformats.org/officeDocument/2006/relationships/image" Target="../media/image30.jpeg"/><Relationship Id="rId5" Type="http://schemas.openxmlformats.org/officeDocument/2006/relationships/slide" Target="slide39.xml"/><Relationship Id="rId4" Type="http://schemas.openxmlformats.org/officeDocument/2006/relationships/slide" Target="slide4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8" Type="http://schemas.openxmlformats.org/officeDocument/2006/relationships/hyperlink" Target="https://classic.clinicaltrials.gov/ct2/show/NCT05972629" TargetMode="External"/><Relationship Id="rId3" Type="http://schemas.openxmlformats.org/officeDocument/2006/relationships/hyperlink" Target="https://clinicaltrials.gov/study/NCT00358943#study-overview" TargetMode="External"/><Relationship Id="rId7" Type="http://schemas.openxmlformats.org/officeDocument/2006/relationships/hyperlink" Target="https://clinicaltrials.gov/ct2/show/NCT05280548?term=CARAT&amp;draw=2&amp;rank=2" TargetMode="External"/><Relationship Id="rId2" Type="http://schemas.openxmlformats.org/officeDocument/2006/relationships/notesSlide" Target="../notesSlides/notesSlide7.xml"/><Relationship Id="rId1" Type="http://schemas.openxmlformats.org/officeDocument/2006/relationships/slideLayout" Target="../slideLayouts/slideLayout13.xml"/><Relationship Id="rId6" Type="http://schemas.openxmlformats.org/officeDocument/2006/relationships/hyperlink" Target="https://clinicaltrials.gov/ct2/show/NCT05206773?term=NCT05206773&amp;draw=2&amp;rank=1" TargetMode="External"/><Relationship Id="rId5" Type="http://schemas.openxmlformats.org/officeDocument/2006/relationships/hyperlink" Target="https://clinicaltrials.gov/ct2/show/NCT05222906?term=LEAP2MONO&amp;draw=2&amp;rank=1" TargetMode="External"/><Relationship Id="rId10" Type="http://schemas.openxmlformats.org/officeDocument/2006/relationships/hyperlink" Target="https://clinicaltrials.gov/study/NCT06500702?cond=NCT06500702&amp;limit=10&amp;rank=1" TargetMode="External"/><Relationship Id="rId4" Type="http://schemas.openxmlformats.org/officeDocument/2006/relationships/hyperlink" Target="https://clinicaltrials.gov/study/NCT04910776?cond=NCT04910776&amp;rank=1" TargetMode="External"/><Relationship Id="rId9" Type="http://schemas.openxmlformats.org/officeDocument/2006/relationships/hyperlink" Target="https://clinicaltrials.gov/study/NCT05856331?cond=NCT05856331&amp;rank=1" TargetMode="External"/></Relationships>
</file>

<file path=ppt/slides/_rels/slide5.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20.png"/><Relationship Id="rId1" Type="http://schemas.openxmlformats.org/officeDocument/2006/relationships/slideLayout" Target="../slideLayouts/slideLayout17.xml"/><Relationship Id="rId6" Type="http://schemas.openxmlformats.org/officeDocument/2006/relationships/slide" Target="slide7.xml"/><Relationship Id="rId5" Type="http://schemas.openxmlformats.org/officeDocument/2006/relationships/slide" Target="slide6.xml"/><Relationship Id="rId4" Type="http://schemas.openxmlformats.org/officeDocument/2006/relationships/slide" Target="slide4.xml"/></Relationships>
</file>

<file path=ppt/slides/_rels/slide6.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slide" Target="slide16.xml"/><Relationship Id="rId7" Type="http://schemas.openxmlformats.org/officeDocument/2006/relationships/image" Target="../media/image20.png"/><Relationship Id="rId2" Type="http://schemas.openxmlformats.org/officeDocument/2006/relationships/slide" Target="slide17.xml"/><Relationship Id="rId1" Type="http://schemas.openxmlformats.org/officeDocument/2006/relationships/slideLayout" Target="../slideLayouts/slideLayout17.xml"/><Relationship Id="rId6" Type="http://schemas.openxmlformats.org/officeDocument/2006/relationships/slide" Target="slide7.xml"/><Relationship Id="rId5" Type="http://schemas.openxmlformats.org/officeDocument/2006/relationships/slide" Target="slide5.xml"/><Relationship Id="rId10" Type="http://schemas.openxmlformats.org/officeDocument/2006/relationships/hyperlink" Target="http://www.clinicaltrials.gov/" TargetMode="External"/><Relationship Id="rId4" Type="http://schemas.openxmlformats.org/officeDocument/2006/relationships/slide" Target="slide19.xml"/><Relationship Id="rId9" Type="http://schemas.openxmlformats.org/officeDocument/2006/relationships/slide" Target="slide6.xml"/></Relationships>
</file>

<file path=ppt/slides/_rels/slide7.xml.rels><?xml version="1.0" encoding="UTF-8" standalone="yes"?>
<Relationships xmlns="http://schemas.openxmlformats.org/package/2006/relationships"><Relationship Id="rId3" Type="http://schemas.openxmlformats.org/officeDocument/2006/relationships/slide" Target="slide16.xml"/><Relationship Id="rId7" Type="http://schemas.openxmlformats.org/officeDocument/2006/relationships/slide" Target="slide4.xml"/><Relationship Id="rId2" Type="http://schemas.openxmlformats.org/officeDocument/2006/relationships/slide" Target="slide7.xml"/><Relationship Id="rId1" Type="http://schemas.openxmlformats.org/officeDocument/2006/relationships/slideLayout" Target="../slideLayouts/slideLayout17.xml"/><Relationship Id="rId6" Type="http://schemas.openxmlformats.org/officeDocument/2006/relationships/image" Target="../media/image20.png"/><Relationship Id="rId5" Type="http://schemas.openxmlformats.org/officeDocument/2006/relationships/slide" Target="slide6.xml"/><Relationship Id="rId4" Type="http://schemas.openxmlformats.org/officeDocument/2006/relationships/slide" Target="slide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20.xml"/><Relationship Id="rId7" Type="http://schemas.openxmlformats.org/officeDocument/2006/relationships/slide" Target="slide9.xml"/><Relationship Id="rId2" Type="http://schemas.openxmlformats.org/officeDocument/2006/relationships/slideLayout" Target="../slideLayouts/slideLayout17.xml"/><Relationship Id="rId1" Type="http://schemas.openxmlformats.org/officeDocument/2006/relationships/tags" Target="../tags/tag1.xml"/><Relationship Id="rId6" Type="http://schemas.openxmlformats.org/officeDocument/2006/relationships/slide" Target="slide16.xml"/><Relationship Id="rId5" Type="http://schemas.openxmlformats.org/officeDocument/2006/relationships/slide" Target="slide17.xml"/><Relationship Id="rId10" Type="http://schemas.openxmlformats.org/officeDocument/2006/relationships/slide" Target="slide12.xml"/><Relationship Id="rId4" Type="http://schemas.openxmlformats.org/officeDocument/2006/relationships/slide" Target="slide18.xml"/><Relationship Id="rId9" Type="http://schemas.openxmlformats.org/officeDocument/2006/relationships/slide" Target="slide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02974E2-EB63-4035-9B16-CA44D9BB0CA0}"/>
              </a:ext>
            </a:extLst>
          </p:cNvPr>
          <p:cNvSpPr>
            <a:spLocks noGrp="1"/>
          </p:cNvSpPr>
          <p:nvPr>
            <p:ph type="title"/>
          </p:nvPr>
        </p:nvSpPr>
        <p:spPr>
          <a:xfrm>
            <a:off x="320334" y="259811"/>
            <a:ext cx="7591766" cy="304699"/>
          </a:xfrm>
        </p:spPr>
        <p:txBody>
          <a:bodyPr wrap="square">
            <a:spAutoFit/>
          </a:bodyPr>
          <a:lstStyle/>
          <a:p>
            <a:r>
              <a:rPr lang="en-IN" dirty="0"/>
              <a:t>Rare Diseases Pipeline</a:t>
            </a:r>
          </a:p>
        </p:txBody>
      </p:sp>
      <p:sp>
        <p:nvSpPr>
          <p:cNvPr id="13" name="TextBox 12">
            <a:extLst>
              <a:ext uri="{FF2B5EF4-FFF2-40B4-BE49-F238E27FC236}">
                <a16:creationId xmlns:a16="http://schemas.microsoft.com/office/drawing/2014/main" id="{466099C7-09B1-4FEC-A795-64F886B1CF0F}"/>
              </a:ext>
            </a:extLst>
          </p:cNvPr>
          <p:cNvSpPr txBox="1">
            <a:spLocks/>
          </p:cNvSpPr>
          <p:nvPr/>
        </p:nvSpPr>
        <p:spPr>
          <a:xfrm>
            <a:off x="343272" y="778718"/>
            <a:ext cx="1660152" cy="169277"/>
          </a:xfrm>
          <a:prstGeom prst="rect">
            <a:avLst/>
          </a:prstGeom>
          <a:noFill/>
        </p:spPr>
        <p:txBody>
          <a:bodyPr wrap="squar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Proposed Indication</a:t>
            </a:r>
          </a:p>
        </p:txBody>
      </p:sp>
      <p:sp>
        <p:nvSpPr>
          <p:cNvPr id="14" name="TextBox 13">
            <a:extLst>
              <a:ext uri="{FF2B5EF4-FFF2-40B4-BE49-F238E27FC236}">
                <a16:creationId xmlns:a16="http://schemas.microsoft.com/office/drawing/2014/main" id="{94877450-A07C-4EA9-9638-4489FB9DEF7D}"/>
              </a:ext>
            </a:extLst>
          </p:cNvPr>
          <p:cNvSpPr txBox="1">
            <a:spLocks/>
          </p:cNvSpPr>
          <p:nvPr/>
        </p:nvSpPr>
        <p:spPr>
          <a:xfrm>
            <a:off x="3864678" y="778718"/>
            <a:ext cx="743793" cy="169277"/>
          </a:xfrm>
          <a:prstGeom prst="rect">
            <a:avLst/>
          </a:prstGeom>
          <a:noFill/>
        </p:spPr>
        <p:txBody>
          <a:bodyPr wrap="non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Technology</a:t>
            </a:r>
          </a:p>
        </p:txBody>
      </p:sp>
      <p:sp>
        <p:nvSpPr>
          <p:cNvPr id="15" name="TextBox 14">
            <a:extLst>
              <a:ext uri="{FF2B5EF4-FFF2-40B4-BE49-F238E27FC236}">
                <a16:creationId xmlns:a16="http://schemas.microsoft.com/office/drawing/2014/main" id="{9E6BE9E9-63D3-46EF-B42F-5988555004FE}"/>
              </a:ext>
            </a:extLst>
          </p:cNvPr>
          <p:cNvSpPr txBox="1">
            <a:spLocks/>
          </p:cNvSpPr>
          <p:nvPr/>
        </p:nvSpPr>
        <p:spPr>
          <a:xfrm>
            <a:off x="5338765" y="778718"/>
            <a:ext cx="482504" cy="169277"/>
          </a:xfrm>
          <a:prstGeom prst="rect">
            <a:avLst/>
          </a:prstGeom>
          <a:noFill/>
        </p:spPr>
        <p:txBody>
          <a:bodyPr wrap="non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Phase 1</a:t>
            </a:r>
          </a:p>
        </p:txBody>
      </p:sp>
      <p:sp>
        <p:nvSpPr>
          <p:cNvPr id="16" name="TextBox 15">
            <a:extLst>
              <a:ext uri="{FF2B5EF4-FFF2-40B4-BE49-F238E27FC236}">
                <a16:creationId xmlns:a16="http://schemas.microsoft.com/office/drawing/2014/main" id="{96ADC72E-AAB7-4974-AC7E-1E30E39CC4C5}"/>
              </a:ext>
            </a:extLst>
          </p:cNvPr>
          <p:cNvSpPr txBox="1">
            <a:spLocks/>
          </p:cNvSpPr>
          <p:nvPr/>
        </p:nvSpPr>
        <p:spPr>
          <a:xfrm>
            <a:off x="6563719" y="778718"/>
            <a:ext cx="500137" cy="169277"/>
          </a:xfrm>
          <a:prstGeom prst="rect">
            <a:avLst/>
          </a:prstGeom>
          <a:noFill/>
        </p:spPr>
        <p:txBody>
          <a:bodyPr wrap="non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Phase 2</a:t>
            </a:r>
          </a:p>
        </p:txBody>
      </p:sp>
      <p:sp>
        <p:nvSpPr>
          <p:cNvPr id="17" name="TextBox 16">
            <a:extLst>
              <a:ext uri="{FF2B5EF4-FFF2-40B4-BE49-F238E27FC236}">
                <a16:creationId xmlns:a16="http://schemas.microsoft.com/office/drawing/2014/main" id="{8032DBDC-501B-434C-BB4C-AA1E7C5E5201}"/>
              </a:ext>
            </a:extLst>
          </p:cNvPr>
          <p:cNvSpPr txBox="1">
            <a:spLocks/>
          </p:cNvSpPr>
          <p:nvPr/>
        </p:nvSpPr>
        <p:spPr>
          <a:xfrm>
            <a:off x="7848050" y="778718"/>
            <a:ext cx="500137" cy="169277"/>
          </a:xfrm>
          <a:prstGeom prst="rect">
            <a:avLst/>
          </a:prstGeom>
          <a:noFill/>
        </p:spPr>
        <p:txBody>
          <a:bodyPr wrap="non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Phase 3</a:t>
            </a:r>
          </a:p>
        </p:txBody>
      </p:sp>
      <p:sp>
        <p:nvSpPr>
          <p:cNvPr id="12" name="TextBox 11">
            <a:extLst>
              <a:ext uri="{FF2B5EF4-FFF2-40B4-BE49-F238E27FC236}">
                <a16:creationId xmlns:a16="http://schemas.microsoft.com/office/drawing/2014/main" id="{CD7C48FC-DC81-0BF8-BD35-2B5C7582528C}"/>
              </a:ext>
            </a:extLst>
          </p:cNvPr>
          <p:cNvSpPr txBox="1"/>
          <p:nvPr/>
        </p:nvSpPr>
        <p:spPr>
          <a:xfrm>
            <a:off x="40341" y="-168088"/>
            <a:ext cx="184731" cy="369332"/>
          </a:xfrm>
          <a:prstGeom prst="rect">
            <a:avLst/>
          </a:prstGeom>
          <a:noFill/>
        </p:spPr>
        <p:txBody>
          <a:bodyPr wrap="none" rtlCol="0">
            <a:spAutoFit/>
          </a:bodyPr>
          <a:lstStyle/>
          <a:p>
            <a:endParaRPr lang="en-US" dirty="0"/>
          </a:p>
        </p:txBody>
      </p:sp>
      <p:sp>
        <p:nvSpPr>
          <p:cNvPr id="18" name="object 23">
            <a:extLst>
              <a:ext uri="{FF2B5EF4-FFF2-40B4-BE49-F238E27FC236}">
                <a16:creationId xmlns:a16="http://schemas.microsoft.com/office/drawing/2014/main" id="{AEA8044D-FAA5-A787-42CA-8DAFDB6048BD}"/>
              </a:ext>
            </a:extLst>
          </p:cNvPr>
          <p:cNvSpPr txBox="1">
            <a:spLocks/>
          </p:cNvSpPr>
          <p:nvPr/>
        </p:nvSpPr>
        <p:spPr>
          <a:xfrm>
            <a:off x="331199" y="4009360"/>
            <a:ext cx="8488949" cy="677108"/>
          </a:xfrm>
          <a:prstGeom prst="rect">
            <a:avLst/>
          </a:prstGeom>
        </p:spPr>
        <p:txBody>
          <a:bodyPr vert="horz" wrap="square" lIns="0" tIns="0" rIns="0" bIns="0" rtlCol="0" anchor="b">
            <a:spAutoFit/>
          </a:bodyPr>
          <a:lstStyle/>
          <a:p>
            <a:pPr>
              <a:spcBef>
                <a:spcPts val="200"/>
              </a:spcBef>
            </a:pPr>
            <a:r>
              <a:rPr lang="en-IN" sz="600" b="1" spc="-5" baseline="30000" dirty="0">
                <a:cs typeface="Calibri"/>
              </a:rPr>
              <a:t>*</a:t>
            </a:r>
            <a:r>
              <a:rPr lang="en-IN" sz="600" b="1" spc="-5" dirty="0">
                <a:cs typeface="Calibri"/>
              </a:rPr>
              <a:t>Avalglucosidase alfa has received marketing authorization in several countries for infantile-onset Pompe disease (IOPD) and/or late-onset Pompe disease (LOPD). In the United States, it was approved in August 2021 for patients with LOPD ≥1 year of age and, in the European Union (EU), it was approved in June 2022 for the treatment of patients with Pompe disease. </a:t>
            </a:r>
            <a:br>
              <a:rPr lang="en-IN" sz="600" b="1" spc="-5" dirty="0">
                <a:cs typeface="Calibri"/>
              </a:rPr>
            </a:br>
            <a:r>
              <a:rPr lang="en-IN" sz="600" b="1" spc="-5" baseline="30000" dirty="0">
                <a:cs typeface="Calibri"/>
              </a:rPr>
              <a:t>**</a:t>
            </a:r>
            <a:r>
              <a:rPr lang="en-IN" sz="600" b="1" spc="-5" dirty="0">
                <a:cs typeface="Calibri"/>
              </a:rPr>
              <a:t>Imiglucerase is indicated for treatment of adults and pediatric patients 2 years of age and older with type 1 Gaucher disease and is being evaluated for type 3 Gaucher disease.</a:t>
            </a:r>
            <a:br>
              <a:rPr lang="en-IN" sz="600" b="1" spc="-5" dirty="0">
                <a:cs typeface="Calibri"/>
              </a:rPr>
            </a:br>
            <a:r>
              <a:rPr lang="en-IN" sz="800" b="1" spc="-5" dirty="0">
                <a:cs typeface="Calibri"/>
              </a:rPr>
              <a:t>The other agents mentioned here are investigational and have not been approved by the US Food and Drug Administration (FDA), </a:t>
            </a:r>
            <a:br>
              <a:rPr lang="en-IN" sz="800" b="1" spc="-5" dirty="0">
                <a:cs typeface="Calibri"/>
              </a:rPr>
            </a:br>
            <a:r>
              <a:rPr lang="en-IN" sz="800" b="1" spc="-5" dirty="0">
                <a:cs typeface="Calibri"/>
              </a:rPr>
              <a:t>European Medicines Agency (EMA) or any other regulatory agency worldwide for their uses under investigation. </a:t>
            </a:r>
            <a:br>
              <a:rPr lang="en-IN" sz="800" b="1" spc="-5" dirty="0">
                <a:cs typeface="Calibri"/>
              </a:rPr>
            </a:br>
            <a:r>
              <a:rPr lang="en-IN" sz="500" spc="-5" dirty="0">
                <a:cs typeface="Calibri"/>
              </a:rPr>
              <a:t>AAV, adeno-associated virus; BTK, </a:t>
            </a:r>
            <a:r>
              <a:rPr lang="en-IN" sz="500" spc="-5" dirty="0" err="1">
                <a:cs typeface="Calibri"/>
              </a:rPr>
              <a:t>bruton's</a:t>
            </a:r>
            <a:r>
              <a:rPr lang="en-IN" sz="500" spc="-5" dirty="0">
                <a:cs typeface="Calibri"/>
              </a:rPr>
              <a:t> tyrosine kinase; CD, cluster of differentiation; IOPD, infantile-onset Pompe disease; </a:t>
            </a:r>
            <a:r>
              <a:rPr lang="en-IN" sz="500" spc="-5" dirty="0" err="1">
                <a:cs typeface="Calibri"/>
              </a:rPr>
              <a:t>mAb</a:t>
            </a:r>
            <a:r>
              <a:rPr lang="en-IN" sz="500" spc="-5" dirty="0">
                <a:cs typeface="Calibri"/>
              </a:rPr>
              <a:t>, monoclonal antibody; TNF-</a:t>
            </a:r>
            <a:r>
              <a:rPr lang="el-GR" sz="500" spc="-5" dirty="0">
                <a:cs typeface="Calibri"/>
              </a:rPr>
              <a:t>α</a:t>
            </a:r>
            <a:r>
              <a:rPr lang="en-IN" sz="500" spc="-5" dirty="0">
                <a:cs typeface="Calibri"/>
              </a:rPr>
              <a:t>, </a:t>
            </a:r>
            <a:r>
              <a:rPr lang="en-IN" sz="500" spc="-5" dirty="0" err="1">
                <a:cs typeface="Calibri"/>
              </a:rPr>
              <a:t>tumor</a:t>
            </a:r>
            <a:r>
              <a:rPr lang="en-IN" sz="500" spc="-5" dirty="0">
                <a:cs typeface="Calibri"/>
              </a:rPr>
              <a:t> necrosis factor-alpha.</a:t>
            </a:r>
            <a:br>
              <a:rPr lang="en-IN" sz="500" spc="-5" dirty="0">
                <a:cs typeface="Calibri"/>
              </a:rPr>
            </a:br>
            <a:r>
              <a:rPr lang="en-IN" sz="500" spc="-5" dirty="0">
                <a:cs typeface="Calibri"/>
              </a:rPr>
              <a:t>Clinicaltrials.gov: 1. NCT04910776; 2. NCT00358943; 3. NCT05222906; 4. NCT05206773, NCT05280548; 5. NCT06844214; 6. NCT05856331; 7. NCT06500702.</a:t>
            </a:r>
            <a:endParaRPr lang="en-IN" sz="500" b="1" spc="-5" dirty="0">
              <a:cs typeface="Calibri"/>
            </a:endParaRPr>
          </a:p>
        </p:txBody>
      </p:sp>
      <p:grpSp>
        <p:nvGrpSpPr>
          <p:cNvPr id="37" name="Group 36">
            <a:extLst>
              <a:ext uri="{FF2B5EF4-FFF2-40B4-BE49-F238E27FC236}">
                <a16:creationId xmlns:a16="http://schemas.microsoft.com/office/drawing/2014/main" id="{9D9F0C3E-ADF4-A04D-80CF-0B9EA59C60E1}"/>
              </a:ext>
            </a:extLst>
          </p:cNvPr>
          <p:cNvGrpSpPr/>
          <p:nvPr/>
        </p:nvGrpSpPr>
        <p:grpSpPr>
          <a:xfrm>
            <a:off x="320336" y="1014630"/>
            <a:ext cx="8499814" cy="259101"/>
            <a:chOff x="320336" y="1014630"/>
            <a:chExt cx="8499814" cy="259101"/>
          </a:xfrm>
        </p:grpSpPr>
        <p:sp>
          <p:nvSpPr>
            <p:cNvPr id="47" name="Freeform: Shape 46">
              <a:extLst>
                <a:ext uri="{FF2B5EF4-FFF2-40B4-BE49-F238E27FC236}">
                  <a16:creationId xmlns:a16="http://schemas.microsoft.com/office/drawing/2014/main" id="{8F12185C-B2B9-0117-33FC-8D323243816E}"/>
                </a:ext>
              </a:extLst>
            </p:cNvPr>
            <p:cNvSpPr>
              <a:spLocks/>
            </p:cNvSpPr>
            <p:nvPr/>
          </p:nvSpPr>
          <p:spPr>
            <a:xfrm>
              <a:off x="4981576" y="1016065"/>
              <a:ext cx="1275292"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44" name="Freeform: Shape 43">
              <a:extLst>
                <a:ext uri="{FF2B5EF4-FFF2-40B4-BE49-F238E27FC236}">
                  <a16:creationId xmlns:a16="http://schemas.microsoft.com/office/drawing/2014/main" id="{2754EC00-781B-19AD-7F21-2B739A06BB57}"/>
                </a:ext>
              </a:extLst>
            </p:cNvPr>
            <p:cNvSpPr>
              <a:spLocks/>
            </p:cNvSpPr>
            <p:nvPr/>
          </p:nvSpPr>
          <p:spPr>
            <a:xfrm>
              <a:off x="6261100" y="1016065"/>
              <a:ext cx="1270000" cy="246907"/>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900" dirty="0">
                <a:solidFill>
                  <a:schemeClr val="tx1"/>
                </a:solidFill>
              </a:endParaRPr>
            </a:p>
          </p:txBody>
        </p:sp>
        <p:sp>
          <p:nvSpPr>
            <p:cNvPr id="45" name="Freeform: Shape 44">
              <a:extLst>
                <a:ext uri="{FF2B5EF4-FFF2-40B4-BE49-F238E27FC236}">
                  <a16:creationId xmlns:a16="http://schemas.microsoft.com/office/drawing/2014/main" id="{05BC2B81-E777-BD07-29E4-D7F279FC4708}"/>
                </a:ext>
              </a:extLst>
            </p:cNvPr>
            <p:cNvSpPr>
              <a:spLocks/>
            </p:cNvSpPr>
            <p:nvPr/>
          </p:nvSpPr>
          <p:spPr>
            <a:xfrm>
              <a:off x="7522633" y="1016065"/>
              <a:ext cx="1297517" cy="246907"/>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solidFill>
              <a:schemeClr val="accent1">
                <a:lumMod val="50000"/>
                <a:lumOff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900" dirty="0">
                <a:solidFill>
                  <a:schemeClr val="tx1"/>
                </a:solidFill>
              </a:endParaRPr>
            </a:p>
          </p:txBody>
        </p:sp>
        <p:sp>
          <p:nvSpPr>
            <p:cNvPr id="36" name="Freeform: Shape 35">
              <a:hlinkClick r:id="" action="ppaction://noaction"/>
              <a:extLst>
                <a:ext uri="{FF2B5EF4-FFF2-40B4-BE49-F238E27FC236}">
                  <a16:creationId xmlns:a16="http://schemas.microsoft.com/office/drawing/2014/main" id="{52D3A8A9-3CA8-4B5B-9A0E-74058D1024C4}"/>
                </a:ext>
              </a:extLst>
            </p:cNvPr>
            <p:cNvSpPr>
              <a:spLocks/>
            </p:cNvSpPr>
            <p:nvPr/>
          </p:nvSpPr>
          <p:spPr>
            <a:xfrm>
              <a:off x="3550774" y="1026826"/>
              <a:ext cx="1371600" cy="246905"/>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r>
                <a:rPr lang="en-IN" sz="800" dirty="0">
                  <a:solidFill>
                    <a:schemeClr val="tx1"/>
                  </a:solidFill>
                </a:rPr>
                <a:t>Protein-based therapy</a:t>
              </a:r>
            </a:p>
          </p:txBody>
        </p:sp>
        <p:cxnSp>
          <p:nvCxnSpPr>
            <p:cNvPr id="53" name="Straight Connector 52">
              <a:extLst>
                <a:ext uri="{FF2B5EF4-FFF2-40B4-BE49-F238E27FC236}">
                  <a16:creationId xmlns:a16="http://schemas.microsoft.com/office/drawing/2014/main" id="{59EF0730-CB33-434B-A60D-0720D270E4A4}"/>
                </a:ext>
              </a:extLst>
            </p:cNvPr>
            <p:cNvCxnSpPr>
              <a:cxnSpLocks/>
            </p:cNvCxnSpPr>
            <p:nvPr/>
          </p:nvCxnSpPr>
          <p:spPr>
            <a:xfrm>
              <a:off x="4983249" y="1014630"/>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102" name="Rectangle: Rounded Corners 101">
              <a:extLst>
                <a:ext uri="{FF2B5EF4-FFF2-40B4-BE49-F238E27FC236}">
                  <a16:creationId xmlns:a16="http://schemas.microsoft.com/office/drawing/2014/main" id="{391187A8-37D0-4F59-B69B-975FD6285DBF}"/>
                </a:ext>
              </a:extLst>
            </p:cNvPr>
            <p:cNvSpPr>
              <a:spLocks/>
            </p:cNvSpPr>
            <p:nvPr/>
          </p:nvSpPr>
          <p:spPr>
            <a:xfrm>
              <a:off x="331199" y="1014630"/>
              <a:ext cx="8488933" cy="247461"/>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 name="Freeform: Shape 132">
              <a:hlinkClick r:id="" action="ppaction://noaction"/>
              <a:extLst>
                <a:ext uri="{FF2B5EF4-FFF2-40B4-BE49-F238E27FC236}">
                  <a16:creationId xmlns:a16="http://schemas.microsoft.com/office/drawing/2014/main" id="{5F25895E-1D6B-7D31-EB0D-70809F51ED22}"/>
                </a:ext>
              </a:extLst>
            </p:cNvPr>
            <p:cNvSpPr>
              <a:spLocks/>
            </p:cNvSpPr>
            <p:nvPr/>
          </p:nvSpPr>
          <p:spPr>
            <a:xfrm rot="16200000">
              <a:off x="1053691" y="283736"/>
              <a:ext cx="239314" cy="1706023"/>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r>
                <a:rPr lang="en-IN" sz="800" dirty="0">
                  <a:solidFill>
                    <a:schemeClr val="bg1"/>
                  </a:solidFill>
                </a:rPr>
                <a:t>IOPD</a:t>
              </a:r>
              <a:r>
                <a:rPr lang="en-IN" sz="800" baseline="30000" dirty="0">
                  <a:solidFill>
                    <a:schemeClr val="bg1"/>
                  </a:solidFill>
                </a:rPr>
                <a:t>1</a:t>
              </a:r>
            </a:p>
          </p:txBody>
        </p:sp>
        <p:cxnSp>
          <p:nvCxnSpPr>
            <p:cNvPr id="67" name="Straight Connector 66">
              <a:extLst>
                <a:ext uri="{FF2B5EF4-FFF2-40B4-BE49-F238E27FC236}">
                  <a16:creationId xmlns:a16="http://schemas.microsoft.com/office/drawing/2014/main" id="{629425DF-8DF8-9457-815C-03D3B8C1606D}"/>
                </a:ext>
              </a:extLst>
            </p:cNvPr>
            <p:cNvCxnSpPr>
              <a:cxnSpLocks/>
            </p:cNvCxnSpPr>
            <p:nvPr/>
          </p:nvCxnSpPr>
          <p:spPr>
            <a:xfrm>
              <a:off x="6252798" y="1014630"/>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6FF7709C-9373-EFB9-D981-C1939E059136}"/>
                </a:ext>
              </a:extLst>
            </p:cNvPr>
            <p:cNvCxnSpPr>
              <a:cxnSpLocks/>
            </p:cNvCxnSpPr>
            <p:nvPr/>
          </p:nvCxnSpPr>
          <p:spPr>
            <a:xfrm>
              <a:off x="7524794" y="1014630"/>
              <a:ext cx="0" cy="249814"/>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46" name="Freeform: Shape 45">
              <a:extLst>
                <a:ext uri="{FF2B5EF4-FFF2-40B4-BE49-F238E27FC236}">
                  <a16:creationId xmlns:a16="http://schemas.microsoft.com/office/drawing/2014/main" id="{B49DBC54-04B7-31B8-F749-B4D6FB17DCBA}"/>
                </a:ext>
              </a:extLst>
            </p:cNvPr>
            <p:cNvSpPr>
              <a:spLocks/>
            </p:cNvSpPr>
            <p:nvPr/>
          </p:nvSpPr>
          <p:spPr>
            <a:xfrm>
              <a:off x="2023887" y="1016065"/>
              <a:ext cx="1464644"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a:solidFill>
                    <a:schemeClr val="bg1"/>
                  </a:solidFill>
                </a:rPr>
                <a:t>Avalglucosidase alfa</a:t>
              </a:r>
              <a:r>
                <a:rPr lang="en-IN" sz="800" baseline="30000" dirty="0">
                  <a:solidFill>
                    <a:schemeClr val="bg1"/>
                  </a:solidFill>
                </a:rPr>
                <a:t>*</a:t>
              </a:r>
              <a:endParaRPr lang="en-IN" sz="800" baseline="30000" dirty="0">
                <a:solidFill>
                  <a:schemeClr val="tx1"/>
                </a:solidFill>
              </a:endParaRPr>
            </a:p>
          </p:txBody>
        </p:sp>
      </p:grpSp>
      <p:grpSp>
        <p:nvGrpSpPr>
          <p:cNvPr id="38" name="Group 37">
            <a:extLst>
              <a:ext uri="{FF2B5EF4-FFF2-40B4-BE49-F238E27FC236}">
                <a16:creationId xmlns:a16="http://schemas.microsoft.com/office/drawing/2014/main" id="{AB2D73E6-3702-4823-1281-E061492A0A36}"/>
              </a:ext>
            </a:extLst>
          </p:cNvPr>
          <p:cNvGrpSpPr/>
          <p:nvPr/>
        </p:nvGrpSpPr>
        <p:grpSpPr>
          <a:xfrm>
            <a:off x="323927" y="1401037"/>
            <a:ext cx="8487079" cy="249566"/>
            <a:chOff x="320336" y="1376472"/>
            <a:chExt cx="8487079" cy="249566"/>
          </a:xfrm>
        </p:grpSpPr>
        <p:sp>
          <p:nvSpPr>
            <p:cNvPr id="74" name="Freeform: Shape 73">
              <a:extLst>
                <a:ext uri="{FF2B5EF4-FFF2-40B4-BE49-F238E27FC236}">
                  <a16:creationId xmlns:a16="http://schemas.microsoft.com/office/drawing/2014/main" id="{70DA0DA4-90AD-4879-B023-F6565136DA77}"/>
                </a:ext>
              </a:extLst>
            </p:cNvPr>
            <p:cNvSpPr>
              <a:spLocks/>
            </p:cNvSpPr>
            <p:nvPr/>
          </p:nvSpPr>
          <p:spPr>
            <a:xfrm>
              <a:off x="4974526" y="1377733"/>
              <a:ext cx="1285513" cy="240064"/>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72" name="Freeform: Shape 71">
              <a:extLst>
                <a:ext uri="{FF2B5EF4-FFF2-40B4-BE49-F238E27FC236}">
                  <a16:creationId xmlns:a16="http://schemas.microsoft.com/office/drawing/2014/main" id="{F71E503D-2199-4FE8-892B-CA1663A9884D}"/>
                </a:ext>
              </a:extLst>
            </p:cNvPr>
            <p:cNvSpPr>
              <a:spLocks/>
            </p:cNvSpPr>
            <p:nvPr/>
          </p:nvSpPr>
          <p:spPr>
            <a:xfrm>
              <a:off x="6251127" y="1377733"/>
              <a:ext cx="1275248" cy="240064"/>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73" name="Freeform: Shape 72">
              <a:hlinkClick r:id="" action="ppaction://noaction"/>
              <a:extLst>
                <a:ext uri="{FF2B5EF4-FFF2-40B4-BE49-F238E27FC236}">
                  <a16:creationId xmlns:a16="http://schemas.microsoft.com/office/drawing/2014/main" id="{6B00CFE2-90E9-422F-8CFA-EE251963C66D}"/>
                </a:ext>
              </a:extLst>
            </p:cNvPr>
            <p:cNvSpPr>
              <a:spLocks/>
            </p:cNvSpPr>
            <p:nvPr/>
          </p:nvSpPr>
          <p:spPr>
            <a:xfrm>
              <a:off x="3561602" y="1376472"/>
              <a:ext cx="1349944" cy="240063"/>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pPr>
              <a:r>
                <a:rPr lang="en-IN" sz="800" dirty="0">
                  <a:solidFill>
                    <a:schemeClr val="tx1"/>
                  </a:solidFill>
                </a:rPr>
                <a:t>Protein-based therapy</a:t>
              </a:r>
            </a:p>
          </p:txBody>
        </p:sp>
        <p:sp>
          <p:nvSpPr>
            <p:cNvPr id="110" name="Rectangle: Rounded Corners 109">
              <a:extLst>
                <a:ext uri="{FF2B5EF4-FFF2-40B4-BE49-F238E27FC236}">
                  <a16:creationId xmlns:a16="http://schemas.microsoft.com/office/drawing/2014/main" id="{9FF5D7D8-8A46-4B67-B3D4-9E2733BB4635}"/>
                </a:ext>
              </a:extLst>
            </p:cNvPr>
            <p:cNvSpPr>
              <a:spLocks/>
            </p:cNvSpPr>
            <p:nvPr/>
          </p:nvSpPr>
          <p:spPr>
            <a:xfrm>
              <a:off x="326080" y="1377734"/>
              <a:ext cx="8481335" cy="240604"/>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dirty="0"/>
            </a:p>
          </p:txBody>
        </p:sp>
        <p:sp>
          <p:nvSpPr>
            <p:cNvPr id="76" name="Freeform: Shape 75">
              <a:extLst>
                <a:ext uri="{FF2B5EF4-FFF2-40B4-BE49-F238E27FC236}">
                  <a16:creationId xmlns:a16="http://schemas.microsoft.com/office/drawing/2014/main" id="{91C9693F-4C4B-4A6A-8BBE-C6B135A11DB5}"/>
                </a:ext>
              </a:extLst>
            </p:cNvPr>
            <p:cNvSpPr>
              <a:spLocks/>
            </p:cNvSpPr>
            <p:nvPr/>
          </p:nvSpPr>
          <p:spPr>
            <a:xfrm>
              <a:off x="7520025" y="1377733"/>
              <a:ext cx="1275248" cy="240064"/>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5" name="Freeform: Shape 132">
              <a:hlinkClick r:id="" action="ppaction://noaction"/>
              <a:extLst>
                <a:ext uri="{FF2B5EF4-FFF2-40B4-BE49-F238E27FC236}">
                  <a16:creationId xmlns:a16="http://schemas.microsoft.com/office/drawing/2014/main" id="{5742C802-F203-5F95-B336-063152971A6F}"/>
                </a:ext>
              </a:extLst>
            </p:cNvPr>
            <p:cNvSpPr>
              <a:spLocks/>
            </p:cNvSpPr>
            <p:nvPr/>
          </p:nvSpPr>
          <p:spPr>
            <a:xfrm rot="16200000">
              <a:off x="1053690" y="644100"/>
              <a:ext cx="239314" cy="1706022"/>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pPr>
              <a:r>
                <a:rPr lang="en-IN" sz="800" dirty="0">
                  <a:solidFill>
                    <a:schemeClr val="bg1"/>
                  </a:solidFill>
                </a:rPr>
                <a:t>Gaucher disease type 3</a:t>
              </a:r>
              <a:r>
                <a:rPr lang="en-IN" sz="800" baseline="30000" dirty="0">
                  <a:solidFill>
                    <a:schemeClr val="bg1"/>
                  </a:solidFill>
                </a:rPr>
                <a:t>2</a:t>
              </a:r>
            </a:p>
          </p:txBody>
        </p:sp>
        <p:cxnSp>
          <p:nvCxnSpPr>
            <p:cNvPr id="65" name="Straight Connector 64">
              <a:extLst>
                <a:ext uri="{FF2B5EF4-FFF2-40B4-BE49-F238E27FC236}">
                  <a16:creationId xmlns:a16="http://schemas.microsoft.com/office/drawing/2014/main" id="{B3A12A10-D9A2-D600-B8B6-E4201292101D}"/>
                </a:ext>
              </a:extLst>
            </p:cNvPr>
            <p:cNvCxnSpPr>
              <a:cxnSpLocks/>
            </p:cNvCxnSpPr>
            <p:nvPr/>
          </p:nvCxnSpPr>
          <p:spPr>
            <a:xfrm>
              <a:off x="6252798" y="1377733"/>
              <a:ext cx="0" cy="227440"/>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CB486577-64B8-A525-6D6B-7B9EE523DC10}"/>
                </a:ext>
              </a:extLst>
            </p:cNvPr>
            <p:cNvCxnSpPr>
              <a:cxnSpLocks/>
            </p:cNvCxnSpPr>
            <p:nvPr/>
          </p:nvCxnSpPr>
          <p:spPr>
            <a:xfrm>
              <a:off x="7524794" y="1377733"/>
              <a:ext cx="0" cy="241517"/>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B30811F-7350-4482-AB8E-AA3C2166C851}"/>
                </a:ext>
              </a:extLst>
            </p:cNvPr>
            <p:cNvCxnSpPr>
              <a:cxnSpLocks/>
            </p:cNvCxnSpPr>
            <p:nvPr/>
          </p:nvCxnSpPr>
          <p:spPr>
            <a:xfrm>
              <a:off x="4982348" y="1377733"/>
              <a:ext cx="0" cy="227440"/>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48" name="Freeform: Shape 47">
              <a:extLst>
                <a:ext uri="{FF2B5EF4-FFF2-40B4-BE49-F238E27FC236}">
                  <a16:creationId xmlns:a16="http://schemas.microsoft.com/office/drawing/2014/main" id="{C58D4B6E-7CE4-4834-53DC-63B6D4E1793A}"/>
                </a:ext>
              </a:extLst>
            </p:cNvPr>
            <p:cNvSpPr>
              <a:spLocks/>
            </p:cNvSpPr>
            <p:nvPr/>
          </p:nvSpPr>
          <p:spPr>
            <a:xfrm>
              <a:off x="2023887" y="1379049"/>
              <a:ext cx="1464644"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a:solidFill>
                    <a:schemeClr val="bg1"/>
                  </a:solidFill>
                </a:rPr>
                <a:t>Imiglucerase</a:t>
              </a:r>
              <a:r>
                <a:rPr lang="en-IN" sz="800" b="1" baseline="30000" dirty="0">
                  <a:solidFill>
                    <a:schemeClr val="bg1"/>
                  </a:solidFill>
                </a:rPr>
                <a:t>**</a:t>
              </a:r>
              <a:endParaRPr lang="en-IN" sz="800" baseline="30000" dirty="0">
                <a:solidFill>
                  <a:schemeClr val="tx1"/>
                </a:solidFill>
              </a:endParaRPr>
            </a:p>
          </p:txBody>
        </p:sp>
      </p:grpSp>
      <p:grpSp>
        <p:nvGrpSpPr>
          <p:cNvPr id="39" name="Group 38">
            <a:extLst>
              <a:ext uri="{FF2B5EF4-FFF2-40B4-BE49-F238E27FC236}">
                <a16:creationId xmlns:a16="http://schemas.microsoft.com/office/drawing/2014/main" id="{CF61A07A-8D80-D97E-5CA1-B534B865A3F8}"/>
              </a:ext>
            </a:extLst>
          </p:cNvPr>
          <p:cNvGrpSpPr/>
          <p:nvPr/>
        </p:nvGrpSpPr>
        <p:grpSpPr>
          <a:xfrm>
            <a:off x="315179" y="2145459"/>
            <a:ext cx="8499815" cy="256658"/>
            <a:chOff x="320335" y="1728779"/>
            <a:chExt cx="8499815" cy="256658"/>
          </a:xfrm>
        </p:grpSpPr>
        <p:sp>
          <p:nvSpPr>
            <p:cNvPr id="83" name="Freeform: Shape 82">
              <a:extLst>
                <a:ext uri="{FF2B5EF4-FFF2-40B4-BE49-F238E27FC236}">
                  <a16:creationId xmlns:a16="http://schemas.microsoft.com/office/drawing/2014/main" id="{00D91888-8D8B-47D3-BB3F-8837AB2C2696}"/>
                </a:ext>
              </a:extLst>
            </p:cNvPr>
            <p:cNvSpPr>
              <a:spLocks/>
            </p:cNvSpPr>
            <p:nvPr/>
          </p:nvSpPr>
          <p:spPr>
            <a:xfrm>
              <a:off x="4974526" y="1731030"/>
              <a:ext cx="1267468"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81" name="Freeform: Shape 80">
              <a:extLst>
                <a:ext uri="{FF2B5EF4-FFF2-40B4-BE49-F238E27FC236}">
                  <a16:creationId xmlns:a16="http://schemas.microsoft.com/office/drawing/2014/main" id="{ED6C330C-0842-409B-B6FB-8D812920B201}"/>
                </a:ext>
              </a:extLst>
            </p:cNvPr>
            <p:cNvSpPr>
              <a:spLocks/>
            </p:cNvSpPr>
            <p:nvPr/>
          </p:nvSpPr>
          <p:spPr>
            <a:xfrm>
              <a:off x="6255272" y="1731030"/>
              <a:ext cx="1275248"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141" name="Freeform: Shape 140">
              <a:extLst>
                <a:ext uri="{FF2B5EF4-FFF2-40B4-BE49-F238E27FC236}">
                  <a16:creationId xmlns:a16="http://schemas.microsoft.com/office/drawing/2014/main" id="{DBB23A57-AC5A-4BC5-8D6B-A7933F60622B}"/>
                </a:ext>
              </a:extLst>
            </p:cNvPr>
            <p:cNvSpPr>
              <a:spLocks/>
            </p:cNvSpPr>
            <p:nvPr/>
          </p:nvSpPr>
          <p:spPr>
            <a:xfrm>
              <a:off x="7524282" y="1731030"/>
              <a:ext cx="776562" cy="244436"/>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82" name="Freeform: Shape 81">
              <a:hlinkClick r:id="" action="ppaction://noaction"/>
              <a:extLst>
                <a:ext uri="{FF2B5EF4-FFF2-40B4-BE49-F238E27FC236}">
                  <a16:creationId xmlns:a16="http://schemas.microsoft.com/office/drawing/2014/main" id="{17AE7CEB-1FAA-4B9D-8AB6-E3278A3FB259}"/>
                </a:ext>
              </a:extLst>
            </p:cNvPr>
            <p:cNvSpPr>
              <a:spLocks/>
            </p:cNvSpPr>
            <p:nvPr/>
          </p:nvSpPr>
          <p:spPr>
            <a:xfrm>
              <a:off x="3426076" y="1731031"/>
              <a:ext cx="1620997" cy="246988"/>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pPr>
              <a:r>
                <a:rPr lang="en-IN" sz="800" dirty="0">
                  <a:solidFill>
                    <a:schemeClr val="tx1"/>
                  </a:solidFill>
                </a:rPr>
                <a:t>Small molecule</a:t>
              </a:r>
            </a:p>
          </p:txBody>
        </p:sp>
        <p:sp>
          <p:nvSpPr>
            <p:cNvPr id="111" name="Rectangle: Rounded Corners 110">
              <a:extLst>
                <a:ext uri="{FF2B5EF4-FFF2-40B4-BE49-F238E27FC236}">
                  <a16:creationId xmlns:a16="http://schemas.microsoft.com/office/drawing/2014/main" id="{56736BCE-3558-4245-8359-90D92BC71B2D}"/>
                </a:ext>
              </a:extLst>
            </p:cNvPr>
            <p:cNvSpPr>
              <a:spLocks/>
            </p:cNvSpPr>
            <p:nvPr/>
          </p:nvSpPr>
          <p:spPr>
            <a:xfrm>
              <a:off x="323849" y="1728779"/>
              <a:ext cx="8496301" cy="247544"/>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dirty="0"/>
            </a:p>
          </p:txBody>
        </p:sp>
        <p:sp>
          <p:nvSpPr>
            <p:cNvPr id="85" name="Freeform: Shape 84">
              <a:extLst>
                <a:ext uri="{FF2B5EF4-FFF2-40B4-BE49-F238E27FC236}">
                  <a16:creationId xmlns:a16="http://schemas.microsoft.com/office/drawing/2014/main" id="{1F1676B6-1A52-4BAF-BFA2-A78E30FD7419}"/>
                </a:ext>
              </a:extLst>
            </p:cNvPr>
            <p:cNvSpPr>
              <a:spLocks/>
            </p:cNvSpPr>
            <p:nvPr/>
          </p:nvSpPr>
          <p:spPr>
            <a:xfrm>
              <a:off x="7530520" y="1731030"/>
              <a:ext cx="1275248" cy="246989"/>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4" name="Freeform: Shape 132">
              <a:hlinkClick r:id="" action="ppaction://noaction"/>
              <a:extLst>
                <a:ext uri="{FF2B5EF4-FFF2-40B4-BE49-F238E27FC236}">
                  <a16:creationId xmlns:a16="http://schemas.microsoft.com/office/drawing/2014/main" id="{FAA9DAE6-8E91-2A19-2FF0-AEC3635F53B0}"/>
                </a:ext>
              </a:extLst>
            </p:cNvPr>
            <p:cNvSpPr>
              <a:spLocks/>
            </p:cNvSpPr>
            <p:nvPr/>
          </p:nvSpPr>
          <p:spPr>
            <a:xfrm rot="16200000">
              <a:off x="1053690" y="999313"/>
              <a:ext cx="239314" cy="1706024"/>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pPr>
              <a:r>
                <a:rPr lang="en-IN" sz="800" dirty="0">
                  <a:solidFill>
                    <a:schemeClr val="bg1"/>
                  </a:solidFill>
                </a:rPr>
                <a:t>Fabry disease</a:t>
              </a:r>
              <a:r>
                <a:rPr lang="en-IN" sz="800" baseline="30000" dirty="0">
                  <a:solidFill>
                    <a:schemeClr val="bg1"/>
                  </a:solidFill>
                </a:rPr>
                <a:t>4</a:t>
              </a:r>
            </a:p>
          </p:txBody>
        </p:sp>
        <p:cxnSp>
          <p:nvCxnSpPr>
            <p:cNvPr id="40" name="Straight Connector 39">
              <a:extLst>
                <a:ext uri="{FF2B5EF4-FFF2-40B4-BE49-F238E27FC236}">
                  <a16:creationId xmlns:a16="http://schemas.microsoft.com/office/drawing/2014/main" id="{39B07EBB-9821-4CA9-882B-A225B1DEE22A}"/>
                </a:ext>
              </a:extLst>
            </p:cNvPr>
            <p:cNvCxnSpPr>
              <a:cxnSpLocks/>
            </p:cNvCxnSpPr>
            <p:nvPr/>
          </p:nvCxnSpPr>
          <p:spPr>
            <a:xfrm>
              <a:off x="5002509" y="172877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DEE94EE-2F72-0DC6-E82D-100205419659}"/>
                </a:ext>
              </a:extLst>
            </p:cNvPr>
            <p:cNvCxnSpPr>
              <a:cxnSpLocks/>
            </p:cNvCxnSpPr>
            <p:nvPr/>
          </p:nvCxnSpPr>
          <p:spPr>
            <a:xfrm>
              <a:off x="6251728" y="172877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6EBB3CB-CED9-AAAE-96BC-BE3B03E120F7}"/>
                </a:ext>
              </a:extLst>
            </p:cNvPr>
            <p:cNvCxnSpPr>
              <a:cxnSpLocks/>
            </p:cNvCxnSpPr>
            <p:nvPr/>
          </p:nvCxnSpPr>
          <p:spPr>
            <a:xfrm>
              <a:off x="7524794" y="1728779"/>
              <a:ext cx="0" cy="250040"/>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49" name="Freeform: Shape 48">
              <a:extLst>
                <a:ext uri="{FF2B5EF4-FFF2-40B4-BE49-F238E27FC236}">
                  <a16:creationId xmlns:a16="http://schemas.microsoft.com/office/drawing/2014/main" id="{A4759E02-2A52-4D85-5E28-E864DA179F0E}"/>
                </a:ext>
              </a:extLst>
            </p:cNvPr>
            <p:cNvSpPr>
              <a:spLocks/>
            </p:cNvSpPr>
            <p:nvPr/>
          </p:nvSpPr>
          <p:spPr>
            <a:xfrm>
              <a:off x="2023887" y="1728779"/>
              <a:ext cx="1464644"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err="1">
                  <a:solidFill>
                    <a:schemeClr val="bg1"/>
                  </a:solidFill>
                </a:rPr>
                <a:t>Venglustat</a:t>
              </a:r>
              <a:endParaRPr lang="en-IN" sz="800" dirty="0">
                <a:solidFill>
                  <a:schemeClr val="tx1"/>
                </a:solidFill>
              </a:endParaRPr>
            </a:p>
          </p:txBody>
        </p:sp>
      </p:grpSp>
      <p:grpSp>
        <p:nvGrpSpPr>
          <p:cNvPr id="59" name="Group 58">
            <a:extLst>
              <a:ext uri="{FF2B5EF4-FFF2-40B4-BE49-F238E27FC236}">
                <a16:creationId xmlns:a16="http://schemas.microsoft.com/office/drawing/2014/main" id="{67A205D2-B79D-07B4-B381-5D51796E9A9A}"/>
              </a:ext>
            </a:extLst>
          </p:cNvPr>
          <p:cNvGrpSpPr/>
          <p:nvPr/>
        </p:nvGrpSpPr>
        <p:grpSpPr>
          <a:xfrm>
            <a:off x="322095" y="2892502"/>
            <a:ext cx="8499809" cy="264357"/>
            <a:chOff x="320336" y="2809020"/>
            <a:chExt cx="8499809" cy="264357"/>
          </a:xfrm>
        </p:grpSpPr>
        <p:sp>
          <p:nvSpPr>
            <p:cNvPr id="166" name="Freeform: Shape 165">
              <a:extLst>
                <a:ext uri="{FF2B5EF4-FFF2-40B4-BE49-F238E27FC236}">
                  <a16:creationId xmlns:a16="http://schemas.microsoft.com/office/drawing/2014/main" id="{82FF1522-5649-50DB-DEB3-3E2A12A884ED}"/>
                </a:ext>
              </a:extLst>
            </p:cNvPr>
            <p:cNvSpPr>
              <a:spLocks/>
            </p:cNvSpPr>
            <p:nvPr/>
          </p:nvSpPr>
          <p:spPr>
            <a:xfrm>
              <a:off x="4967529" y="2820771"/>
              <a:ext cx="1285513" cy="246820"/>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165" name="Freeform: Shape 164">
              <a:extLst>
                <a:ext uri="{FF2B5EF4-FFF2-40B4-BE49-F238E27FC236}">
                  <a16:creationId xmlns:a16="http://schemas.microsoft.com/office/drawing/2014/main" id="{320F749B-F497-3BF3-EFD0-BBB08474F264}"/>
                </a:ext>
              </a:extLst>
            </p:cNvPr>
            <p:cNvSpPr>
              <a:spLocks/>
            </p:cNvSpPr>
            <p:nvPr/>
          </p:nvSpPr>
          <p:spPr>
            <a:xfrm>
              <a:off x="6255272" y="2820771"/>
              <a:ext cx="654545" cy="246820"/>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173" name="Freeform: Shape 172">
              <a:hlinkClick r:id="" action="ppaction://noaction"/>
              <a:extLst>
                <a:ext uri="{FF2B5EF4-FFF2-40B4-BE49-F238E27FC236}">
                  <a16:creationId xmlns:a16="http://schemas.microsoft.com/office/drawing/2014/main" id="{CE7FDB95-A50F-4960-65F1-37E634075E81}"/>
                </a:ext>
              </a:extLst>
            </p:cNvPr>
            <p:cNvSpPr>
              <a:spLocks/>
            </p:cNvSpPr>
            <p:nvPr/>
          </p:nvSpPr>
          <p:spPr>
            <a:xfrm>
              <a:off x="3430265" y="2809020"/>
              <a:ext cx="1612619" cy="246819"/>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pPr>
              <a:r>
                <a:rPr lang="en-IN" sz="800" dirty="0">
                  <a:solidFill>
                    <a:schemeClr val="tx1"/>
                  </a:solidFill>
                </a:rPr>
                <a:t>Protein-based therapy</a:t>
              </a:r>
            </a:p>
          </p:txBody>
        </p:sp>
        <p:sp>
          <p:nvSpPr>
            <p:cNvPr id="176" name="Rectangle: Rounded Corners 175">
              <a:extLst>
                <a:ext uri="{FF2B5EF4-FFF2-40B4-BE49-F238E27FC236}">
                  <a16:creationId xmlns:a16="http://schemas.microsoft.com/office/drawing/2014/main" id="{978274BE-7701-74FD-E962-9BAC5BE976A3}"/>
                </a:ext>
              </a:extLst>
            </p:cNvPr>
            <p:cNvSpPr>
              <a:spLocks/>
            </p:cNvSpPr>
            <p:nvPr/>
          </p:nvSpPr>
          <p:spPr>
            <a:xfrm>
              <a:off x="326075" y="2816719"/>
              <a:ext cx="8494070" cy="247375"/>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dirty="0"/>
            </a:p>
          </p:txBody>
        </p:sp>
        <p:sp>
          <p:nvSpPr>
            <p:cNvPr id="168" name="Freeform: Shape 167">
              <a:extLst>
                <a:ext uri="{FF2B5EF4-FFF2-40B4-BE49-F238E27FC236}">
                  <a16:creationId xmlns:a16="http://schemas.microsoft.com/office/drawing/2014/main" id="{23FB17C9-9F47-FCC0-A9D7-C9847D71DC0F}"/>
                </a:ext>
              </a:extLst>
            </p:cNvPr>
            <p:cNvSpPr>
              <a:spLocks/>
            </p:cNvSpPr>
            <p:nvPr/>
          </p:nvSpPr>
          <p:spPr>
            <a:xfrm>
              <a:off x="7530520" y="2813946"/>
              <a:ext cx="1275248" cy="246820"/>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cxnSp>
          <p:nvCxnSpPr>
            <p:cNvPr id="175" name="Straight Connector 174">
              <a:extLst>
                <a:ext uri="{FF2B5EF4-FFF2-40B4-BE49-F238E27FC236}">
                  <a16:creationId xmlns:a16="http://schemas.microsoft.com/office/drawing/2014/main" id="{5AF74975-C9D6-E127-E6E5-42395F798D92}"/>
                </a:ext>
              </a:extLst>
            </p:cNvPr>
            <p:cNvCxnSpPr>
              <a:cxnSpLocks/>
            </p:cNvCxnSpPr>
            <p:nvPr/>
          </p:nvCxnSpPr>
          <p:spPr>
            <a:xfrm>
              <a:off x="4984424" y="281671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25" name="Freeform: Shape 132">
              <a:hlinkClick r:id="" action="ppaction://noaction"/>
              <a:extLst>
                <a:ext uri="{FF2B5EF4-FFF2-40B4-BE49-F238E27FC236}">
                  <a16:creationId xmlns:a16="http://schemas.microsoft.com/office/drawing/2014/main" id="{22E27D33-E673-095F-4754-BA1ACD661C9A}"/>
                </a:ext>
              </a:extLst>
            </p:cNvPr>
            <p:cNvSpPr>
              <a:spLocks/>
            </p:cNvSpPr>
            <p:nvPr/>
          </p:nvSpPr>
          <p:spPr>
            <a:xfrm rot="16200000">
              <a:off x="1053691" y="2087516"/>
              <a:ext cx="239314" cy="1706024"/>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pPr>
              <a:r>
                <a:rPr lang="en-IN" sz="800" dirty="0">
                  <a:solidFill>
                    <a:schemeClr val="bg1"/>
                  </a:solidFill>
                </a:rPr>
                <a:t>Alpha-1 antitrypsin deficiency</a:t>
              </a:r>
              <a:r>
                <a:rPr lang="en-IN" sz="800" baseline="30000" dirty="0">
                  <a:solidFill>
                    <a:schemeClr val="bg1"/>
                  </a:solidFill>
                </a:rPr>
                <a:t>6</a:t>
              </a:r>
            </a:p>
          </p:txBody>
        </p:sp>
        <p:cxnSp>
          <p:nvCxnSpPr>
            <p:cNvPr id="70" name="Straight Connector 69">
              <a:extLst>
                <a:ext uri="{FF2B5EF4-FFF2-40B4-BE49-F238E27FC236}">
                  <a16:creationId xmlns:a16="http://schemas.microsoft.com/office/drawing/2014/main" id="{70306884-1D07-EE62-811E-77D266FD8E02}"/>
                </a:ext>
              </a:extLst>
            </p:cNvPr>
            <p:cNvCxnSpPr>
              <a:cxnSpLocks/>
            </p:cNvCxnSpPr>
            <p:nvPr/>
          </p:nvCxnSpPr>
          <p:spPr>
            <a:xfrm>
              <a:off x="6251730" y="281671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A4AD1B7C-2E83-DC5A-703D-D6CD2F2CDEA9}"/>
                </a:ext>
              </a:extLst>
            </p:cNvPr>
            <p:cNvCxnSpPr>
              <a:cxnSpLocks/>
            </p:cNvCxnSpPr>
            <p:nvPr/>
          </p:nvCxnSpPr>
          <p:spPr>
            <a:xfrm>
              <a:off x="7524794" y="2816719"/>
              <a:ext cx="0" cy="250331"/>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52" name="Freeform: Shape 51">
              <a:extLst>
                <a:ext uri="{FF2B5EF4-FFF2-40B4-BE49-F238E27FC236}">
                  <a16:creationId xmlns:a16="http://schemas.microsoft.com/office/drawing/2014/main" id="{6ECDAFCC-5EBA-966D-186B-2773D6751124}"/>
                </a:ext>
              </a:extLst>
            </p:cNvPr>
            <p:cNvSpPr>
              <a:spLocks/>
            </p:cNvSpPr>
            <p:nvPr/>
          </p:nvSpPr>
          <p:spPr>
            <a:xfrm>
              <a:off x="2023887" y="2816719"/>
              <a:ext cx="1464644"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a:solidFill>
                    <a:schemeClr val="bg1"/>
                  </a:solidFill>
                </a:rPr>
                <a:t>SAR447537</a:t>
              </a:r>
              <a:endParaRPr lang="en-IN" sz="800" dirty="0">
                <a:solidFill>
                  <a:schemeClr val="tx1"/>
                </a:solidFill>
              </a:endParaRPr>
            </a:p>
          </p:txBody>
        </p:sp>
      </p:grpSp>
      <p:sp>
        <p:nvSpPr>
          <p:cNvPr id="56" name="TextBox 55">
            <a:extLst>
              <a:ext uri="{FF2B5EF4-FFF2-40B4-BE49-F238E27FC236}">
                <a16:creationId xmlns:a16="http://schemas.microsoft.com/office/drawing/2014/main" id="{B5904C59-88B4-0243-6DEC-7ADB825D404D}"/>
              </a:ext>
            </a:extLst>
          </p:cNvPr>
          <p:cNvSpPr txBox="1">
            <a:spLocks/>
          </p:cNvSpPr>
          <p:nvPr/>
        </p:nvSpPr>
        <p:spPr>
          <a:xfrm>
            <a:off x="2111994" y="778718"/>
            <a:ext cx="1288432" cy="169277"/>
          </a:xfrm>
          <a:prstGeom prst="rect">
            <a:avLst/>
          </a:prstGeom>
          <a:noFill/>
        </p:spPr>
        <p:txBody>
          <a:bodyPr wrap="squar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Pro</a:t>
            </a:r>
            <a:r>
              <a:rPr lang="en-IN" sz="1100" i="1" spc="5" dirty="0">
                <a:latin typeface="Georgia" panose="02040502050405020303" pitchFamily="18" charset="0"/>
                <a:cs typeface="Calibri"/>
              </a:rPr>
              <a:t>d</a:t>
            </a:r>
            <a:r>
              <a:rPr lang="en-IN" sz="1100" i="1" dirty="0">
                <a:latin typeface="Georgia" panose="02040502050405020303" pitchFamily="18" charset="0"/>
                <a:cs typeface="Calibri"/>
              </a:rPr>
              <a:t>uct</a:t>
            </a:r>
            <a:r>
              <a:rPr lang="en-IN" sz="1100" i="1" spc="-45" dirty="0">
                <a:latin typeface="Georgia" panose="02040502050405020303" pitchFamily="18" charset="0"/>
                <a:cs typeface="Calibri"/>
              </a:rPr>
              <a:t> </a:t>
            </a:r>
            <a:r>
              <a:rPr lang="en-IN" sz="1100" i="1" spc="-5" dirty="0">
                <a:latin typeface="Georgia" panose="02040502050405020303" pitchFamily="18" charset="0"/>
                <a:cs typeface="Calibri"/>
              </a:rPr>
              <a:t>Can</a:t>
            </a:r>
            <a:r>
              <a:rPr lang="en-IN" sz="1100" i="1" dirty="0">
                <a:latin typeface="Georgia" panose="02040502050405020303" pitchFamily="18" charset="0"/>
                <a:cs typeface="Calibri"/>
              </a:rPr>
              <a:t>didate</a:t>
            </a:r>
          </a:p>
        </p:txBody>
      </p:sp>
      <p:grpSp>
        <p:nvGrpSpPr>
          <p:cNvPr id="2" name="Group 1">
            <a:extLst>
              <a:ext uri="{FF2B5EF4-FFF2-40B4-BE49-F238E27FC236}">
                <a16:creationId xmlns:a16="http://schemas.microsoft.com/office/drawing/2014/main" id="{BD4A0A61-ABE4-642C-0211-F9FCBD4930B4}"/>
              </a:ext>
            </a:extLst>
          </p:cNvPr>
          <p:cNvGrpSpPr/>
          <p:nvPr/>
        </p:nvGrpSpPr>
        <p:grpSpPr>
          <a:xfrm>
            <a:off x="322094" y="3267898"/>
            <a:ext cx="8499810" cy="554092"/>
            <a:chOff x="320336" y="3051204"/>
            <a:chExt cx="8499810" cy="554092"/>
          </a:xfrm>
        </p:grpSpPr>
        <p:grpSp>
          <p:nvGrpSpPr>
            <p:cNvPr id="60" name="Group 59">
              <a:extLst>
                <a:ext uri="{FF2B5EF4-FFF2-40B4-BE49-F238E27FC236}">
                  <a16:creationId xmlns:a16="http://schemas.microsoft.com/office/drawing/2014/main" id="{88A8FD98-13AE-A2CE-E211-774EB32854BF}"/>
                </a:ext>
              </a:extLst>
            </p:cNvPr>
            <p:cNvGrpSpPr/>
            <p:nvPr/>
          </p:nvGrpSpPr>
          <p:grpSpPr>
            <a:xfrm>
              <a:off x="320336" y="3051204"/>
              <a:ext cx="8499810" cy="554092"/>
              <a:chOff x="320336" y="3184021"/>
              <a:chExt cx="8499810" cy="400458"/>
            </a:xfrm>
          </p:grpSpPr>
          <p:sp>
            <p:nvSpPr>
              <p:cNvPr id="200" name="Freeform: Shape 199">
                <a:extLst>
                  <a:ext uri="{FF2B5EF4-FFF2-40B4-BE49-F238E27FC236}">
                    <a16:creationId xmlns:a16="http://schemas.microsoft.com/office/drawing/2014/main" id="{70041E27-4C5A-FB58-139E-C7C329D1EB81}"/>
                  </a:ext>
                </a:extLst>
              </p:cNvPr>
              <p:cNvSpPr>
                <a:spLocks/>
              </p:cNvSpPr>
              <p:nvPr/>
            </p:nvSpPr>
            <p:spPr>
              <a:xfrm>
                <a:off x="4987449" y="3184021"/>
                <a:ext cx="1265767" cy="393108"/>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193" name="Freeform: Shape 192">
                <a:extLst>
                  <a:ext uri="{FF2B5EF4-FFF2-40B4-BE49-F238E27FC236}">
                    <a16:creationId xmlns:a16="http://schemas.microsoft.com/office/drawing/2014/main" id="{C5295354-603C-4691-EFA6-2808DA8F86BE}"/>
                  </a:ext>
                </a:extLst>
              </p:cNvPr>
              <p:cNvSpPr>
                <a:spLocks/>
              </p:cNvSpPr>
              <p:nvPr/>
            </p:nvSpPr>
            <p:spPr>
              <a:xfrm>
                <a:off x="6253164" y="3184022"/>
                <a:ext cx="655636" cy="393106"/>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204" name="Freeform: Shape 203">
                <a:hlinkClick r:id="" action="ppaction://noaction"/>
                <a:extLst>
                  <a:ext uri="{FF2B5EF4-FFF2-40B4-BE49-F238E27FC236}">
                    <a16:creationId xmlns:a16="http://schemas.microsoft.com/office/drawing/2014/main" id="{E012D197-4E99-2F13-9B69-548D6BD12361}"/>
                  </a:ext>
                </a:extLst>
              </p:cNvPr>
              <p:cNvSpPr>
                <a:spLocks/>
              </p:cNvSpPr>
              <p:nvPr/>
            </p:nvSpPr>
            <p:spPr>
              <a:xfrm>
                <a:off x="2548657" y="3186227"/>
                <a:ext cx="880344" cy="393106"/>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pPr>
                <a:endParaRPr lang="en-IN" sz="800" dirty="0">
                  <a:solidFill>
                    <a:schemeClr val="tx1"/>
                  </a:solidFill>
                  <a:highlight>
                    <a:srgbClr val="FF0000"/>
                  </a:highlight>
                </a:endParaRPr>
              </a:p>
            </p:txBody>
          </p:sp>
          <p:sp>
            <p:nvSpPr>
              <p:cNvPr id="206" name="Rectangle: Rounded Corners 205">
                <a:extLst>
                  <a:ext uri="{FF2B5EF4-FFF2-40B4-BE49-F238E27FC236}">
                    <a16:creationId xmlns:a16="http://schemas.microsoft.com/office/drawing/2014/main" id="{574701CE-00D8-465F-4FC2-5B09339E1E3B}"/>
                  </a:ext>
                </a:extLst>
              </p:cNvPr>
              <p:cNvSpPr>
                <a:spLocks/>
              </p:cNvSpPr>
              <p:nvPr/>
            </p:nvSpPr>
            <p:spPr>
              <a:xfrm>
                <a:off x="326078" y="3184021"/>
                <a:ext cx="8494068" cy="393992"/>
              </a:xfrm>
              <a:prstGeom prst="roundRect">
                <a:avLst>
                  <a:gd name="adj" fmla="val 251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dirty="0"/>
              </a:p>
            </p:txBody>
          </p:sp>
          <p:sp>
            <p:nvSpPr>
              <p:cNvPr id="27" name="Freeform: Shape 132">
                <a:hlinkClick r:id="" action="ppaction://noaction"/>
                <a:extLst>
                  <a:ext uri="{FF2B5EF4-FFF2-40B4-BE49-F238E27FC236}">
                    <a16:creationId xmlns:a16="http://schemas.microsoft.com/office/drawing/2014/main" id="{8869CF34-EF90-277E-4833-1F383382457E}"/>
                  </a:ext>
                </a:extLst>
              </p:cNvPr>
              <p:cNvSpPr>
                <a:spLocks/>
              </p:cNvSpPr>
              <p:nvPr/>
            </p:nvSpPr>
            <p:spPr>
              <a:xfrm rot="16200000">
                <a:off x="976795" y="2527562"/>
                <a:ext cx="393106" cy="1706024"/>
              </a:xfrm>
              <a:prstGeom prst="round2SameRect">
                <a:avLst>
                  <a:gd name="adj1" fmla="val 27003"/>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spcAft>
                    <a:spcPts val="400"/>
                  </a:spcAft>
                </a:pPr>
                <a:r>
                  <a:rPr lang="en-IN" sz="800" dirty="0">
                    <a:solidFill>
                      <a:schemeClr val="bg1"/>
                    </a:solidFill>
                  </a:rPr>
                  <a:t>Primary focal segmental</a:t>
                </a:r>
              </a:p>
              <a:p>
                <a:pPr>
                  <a:lnSpc>
                    <a:spcPct val="90000"/>
                  </a:lnSpc>
                  <a:spcAft>
                    <a:spcPts val="400"/>
                  </a:spcAft>
                </a:pPr>
                <a:r>
                  <a:rPr lang="en-IN" sz="800" dirty="0">
                    <a:solidFill>
                      <a:schemeClr val="bg1"/>
                    </a:solidFill>
                  </a:rPr>
                  <a:t>glomerulosclerosis/Minimal</a:t>
                </a:r>
              </a:p>
              <a:p>
                <a:pPr>
                  <a:lnSpc>
                    <a:spcPct val="90000"/>
                  </a:lnSpc>
                  <a:spcAft>
                    <a:spcPts val="400"/>
                  </a:spcAft>
                </a:pPr>
                <a:r>
                  <a:rPr lang="en-IN" sz="800" dirty="0">
                    <a:solidFill>
                      <a:schemeClr val="bg1"/>
                    </a:solidFill>
                  </a:rPr>
                  <a:t>change disease</a:t>
                </a:r>
                <a:r>
                  <a:rPr lang="en-IN" sz="800" baseline="30000" dirty="0">
                    <a:solidFill>
                      <a:schemeClr val="bg1"/>
                    </a:solidFill>
                  </a:rPr>
                  <a:t>7</a:t>
                </a:r>
              </a:p>
            </p:txBody>
          </p:sp>
          <p:sp>
            <p:nvSpPr>
              <p:cNvPr id="123" name="Freeform: Shape 122">
                <a:hlinkClick r:id="" action="ppaction://noaction"/>
                <a:extLst>
                  <a:ext uri="{FF2B5EF4-FFF2-40B4-BE49-F238E27FC236}">
                    <a16:creationId xmlns:a16="http://schemas.microsoft.com/office/drawing/2014/main" id="{F87290C7-C23D-EC55-E3D0-4E284F32F191}"/>
                  </a:ext>
                </a:extLst>
              </p:cNvPr>
              <p:cNvSpPr>
                <a:spLocks/>
              </p:cNvSpPr>
              <p:nvPr/>
            </p:nvSpPr>
            <p:spPr>
              <a:xfrm>
                <a:off x="3489676" y="3191373"/>
                <a:ext cx="1498600" cy="393106"/>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spcAft>
                    <a:spcPts val="400"/>
                  </a:spcAft>
                </a:pPr>
                <a:r>
                  <a:rPr lang="en-IN" sz="800" dirty="0">
                    <a:solidFill>
                      <a:schemeClr val="tx1"/>
                    </a:solidFill>
                  </a:rPr>
                  <a:t>Anti-CD40L </a:t>
                </a:r>
                <a:r>
                  <a:rPr lang="en-IN" sz="800" dirty="0" err="1">
                    <a:solidFill>
                      <a:schemeClr val="tx1"/>
                    </a:solidFill>
                  </a:rPr>
                  <a:t>mAb</a:t>
                </a:r>
                <a:endParaRPr lang="en-IN" sz="800" dirty="0">
                  <a:solidFill>
                    <a:schemeClr val="tx1"/>
                  </a:solidFill>
                </a:endParaRPr>
              </a:p>
              <a:p>
                <a:pPr algn="ctr">
                  <a:lnSpc>
                    <a:spcPct val="90000"/>
                  </a:lnSpc>
                  <a:spcAft>
                    <a:spcPts val="400"/>
                  </a:spcAft>
                </a:pPr>
                <a:r>
                  <a:rPr lang="en-IN" sz="800" dirty="0">
                    <a:solidFill>
                      <a:schemeClr val="tx1"/>
                    </a:solidFill>
                  </a:rPr>
                  <a:t>Anti-TNF-</a:t>
                </a:r>
                <a:r>
                  <a:rPr lang="el-GR" sz="800" dirty="0">
                    <a:solidFill>
                      <a:schemeClr val="tx1"/>
                    </a:solidFill>
                  </a:rPr>
                  <a:t>α</a:t>
                </a:r>
                <a:r>
                  <a:rPr lang="en-IN" sz="800" dirty="0">
                    <a:solidFill>
                      <a:schemeClr val="tx1"/>
                    </a:solidFill>
                  </a:rPr>
                  <a:t>/OX40L</a:t>
                </a:r>
              </a:p>
              <a:p>
                <a:pPr algn="ctr">
                  <a:lnSpc>
                    <a:spcPct val="90000"/>
                  </a:lnSpc>
                  <a:spcAft>
                    <a:spcPts val="400"/>
                  </a:spcAft>
                </a:pPr>
                <a:r>
                  <a:rPr lang="en-IN" sz="800" dirty="0">
                    <a:solidFill>
                      <a:schemeClr val="tx1"/>
                    </a:solidFill>
                  </a:rPr>
                  <a:t>BTK inhibitor</a:t>
                </a:r>
              </a:p>
            </p:txBody>
          </p:sp>
          <p:cxnSp>
            <p:nvCxnSpPr>
              <p:cNvPr id="97" name="Straight Connector 96">
                <a:extLst>
                  <a:ext uri="{FF2B5EF4-FFF2-40B4-BE49-F238E27FC236}">
                    <a16:creationId xmlns:a16="http://schemas.microsoft.com/office/drawing/2014/main" id="{2C554DD2-87C6-6396-ECC8-5833BF361838}"/>
                  </a:ext>
                </a:extLst>
              </p:cNvPr>
              <p:cNvCxnSpPr>
                <a:cxnSpLocks/>
              </p:cNvCxnSpPr>
              <p:nvPr/>
            </p:nvCxnSpPr>
            <p:spPr>
              <a:xfrm>
                <a:off x="7524794" y="3184021"/>
                <a:ext cx="0" cy="395933"/>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FC7F3381-2A4B-7D12-C9A0-D034263368AE}"/>
                  </a:ext>
                </a:extLst>
              </p:cNvPr>
              <p:cNvCxnSpPr>
                <a:cxnSpLocks/>
              </p:cNvCxnSpPr>
              <p:nvPr/>
            </p:nvCxnSpPr>
            <p:spPr>
              <a:xfrm>
                <a:off x="6251731" y="3184021"/>
                <a:ext cx="0" cy="395933"/>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B2F37B3-C86F-3F47-7BAC-5F9938A0EB88}"/>
                  </a:ext>
                </a:extLst>
              </p:cNvPr>
              <p:cNvCxnSpPr>
                <a:cxnSpLocks/>
              </p:cNvCxnSpPr>
              <p:nvPr/>
            </p:nvCxnSpPr>
            <p:spPr>
              <a:xfrm>
                <a:off x="4986540" y="3184021"/>
                <a:ext cx="0" cy="395933"/>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54" name="Freeform: Shape 53">
                <a:extLst>
                  <a:ext uri="{FF2B5EF4-FFF2-40B4-BE49-F238E27FC236}">
                    <a16:creationId xmlns:a16="http://schemas.microsoft.com/office/drawing/2014/main" id="{5773A69E-6297-0BDC-8808-B8FA99BF15FE}"/>
                  </a:ext>
                </a:extLst>
              </p:cNvPr>
              <p:cNvSpPr>
                <a:spLocks/>
              </p:cNvSpPr>
              <p:nvPr/>
            </p:nvSpPr>
            <p:spPr>
              <a:xfrm>
                <a:off x="2023887" y="3184021"/>
                <a:ext cx="1464644" cy="393106"/>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spcAft>
                    <a:spcPts val="400"/>
                  </a:spcAft>
                </a:pPr>
                <a:r>
                  <a:rPr lang="en-IN" sz="800" b="1" dirty="0">
                    <a:solidFill>
                      <a:schemeClr val="bg1"/>
                    </a:solidFill>
                  </a:rPr>
                  <a:t>Frexalimab</a:t>
                </a:r>
              </a:p>
              <a:p>
                <a:pPr algn="ctr">
                  <a:lnSpc>
                    <a:spcPct val="90000"/>
                  </a:lnSpc>
                  <a:spcAft>
                    <a:spcPts val="400"/>
                  </a:spcAft>
                </a:pPr>
                <a:r>
                  <a:rPr lang="en-IN" sz="800" b="1" dirty="0">
                    <a:solidFill>
                      <a:schemeClr val="bg1"/>
                    </a:solidFill>
                  </a:rPr>
                  <a:t>SAR442970</a:t>
                </a:r>
              </a:p>
              <a:p>
                <a:pPr algn="ctr">
                  <a:lnSpc>
                    <a:spcPct val="90000"/>
                  </a:lnSpc>
                  <a:spcAft>
                    <a:spcPts val="400"/>
                  </a:spcAft>
                </a:pPr>
                <a:r>
                  <a:rPr lang="en-IN" sz="800" b="1" dirty="0">
                    <a:solidFill>
                      <a:schemeClr val="bg1"/>
                    </a:solidFill>
                  </a:rPr>
                  <a:t>Rilzabrutinib</a:t>
                </a:r>
                <a:endParaRPr lang="en-IN" sz="800" dirty="0">
                  <a:solidFill>
                    <a:schemeClr val="tx1"/>
                  </a:solidFill>
                </a:endParaRPr>
              </a:p>
            </p:txBody>
          </p:sp>
        </p:grpSp>
        <p:grpSp>
          <p:nvGrpSpPr>
            <p:cNvPr id="71" name="Group 70">
              <a:extLst>
                <a:ext uri="{FF2B5EF4-FFF2-40B4-BE49-F238E27FC236}">
                  <a16:creationId xmlns:a16="http://schemas.microsoft.com/office/drawing/2014/main" id="{C84CBAF5-E012-D034-7882-3A72D3DC4774}"/>
                </a:ext>
              </a:extLst>
            </p:cNvPr>
            <p:cNvGrpSpPr/>
            <p:nvPr/>
          </p:nvGrpSpPr>
          <p:grpSpPr>
            <a:xfrm>
              <a:off x="2024063" y="3243264"/>
              <a:ext cx="2955131" cy="0"/>
              <a:chOff x="2024063" y="3245645"/>
              <a:chExt cx="2955131" cy="0"/>
            </a:xfrm>
          </p:grpSpPr>
          <p:cxnSp>
            <p:nvCxnSpPr>
              <p:cNvPr id="62" name="Straight Connector 61">
                <a:extLst>
                  <a:ext uri="{FF2B5EF4-FFF2-40B4-BE49-F238E27FC236}">
                    <a16:creationId xmlns:a16="http://schemas.microsoft.com/office/drawing/2014/main" id="{1DADF2F8-0B20-6C4C-EC5C-01F2D44ABC16}"/>
                  </a:ext>
                </a:extLst>
              </p:cNvPr>
              <p:cNvCxnSpPr>
                <a:cxnSpLocks/>
              </p:cNvCxnSpPr>
              <p:nvPr/>
            </p:nvCxnSpPr>
            <p:spPr>
              <a:xfrm>
                <a:off x="2024063" y="3245645"/>
                <a:ext cx="146685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8311D4D4-54FA-9CA0-AA64-5FFA6C002501}"/>
                  </a:ext>
                </a:extLst>
              </p:cNvPr>
              <p:cNvCxnSpPr>
                <a:cxnSpLocks/>
              </p:cNvCxnSpPr>
              <p:nvPr/>
            </p:nvCxnSpPr>
            <p:spPr>
              <a:xfrm>
                <a:off x="3488531" y="3245645"/>
                <a:ext cx="1490663"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75" name="Group 74">
              <a:extLst>
                <a:ext uri="{FF2B5EF4-FFF2-40B4-BE49-F238E27FC236}">
                  <a16:creationId xmlns:a16="http://schemas.microsoft.com/office/drawing/2014/main" id="{93C67BA4-1DEB-0789-DA1C-1B567B3EF37D}"/>
                </a:ext>
              </a:extLst>
            </p:cNvPr>
            <p:cNvGrpSpPr/>
            <p:nvPr/>
          </p:nvGrpSpPr>
          <p:grpSpPr>
            <a:xfrm>
              <a:off x="2024063" y="3409952"/>
              <a:ext cx="2955131" cy="0"/>
              <a:chOff x="2024063" y="3245645"/>
              <a:chExt cx="2955131" cy="0"/>
            </a:xfrm>
          </p:grpSpPr>
          <p:cxnSp>
            <p:nvCxnSpPr>
              <p:cNvPr id="77" name="Straight Connector 76">
                <a:extLst>
                  <a:ext uri="{FF2B5EF4-FFF2-40B4-BE49-F238E27FC236}">
                    <a16:creationId xmlns:a16="http://schemas.microsoft.com/office/drawing/2014/main" id="{C4808B36-CB56-438A-4D49-4E7C5DD4B425}"/>
                  </a:ext>
                </a:extLst>
              </p:cNvPr>
              <p:cNvCxnSpPr>
                <a:cxnSpLocks/>
              </p:cNvCxnSpPr>
              <p:nvPr/>
            </p:nvCxnSpPr>
            <p:spPr>
              <a:xfrm>
                <a:off x="2024063" y="3245645"/>
                <a:ext cx="146685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8434A43-33F6-7D83-CD04-A85DCC791106}"/>
                  </a:ext>
                </a:extLst>
              </p:cNvPr>
              <p:cNvCxnSpPr>
                <a:cxnSpLocks/>
              </p:cNvCxnSpPr>
              <p:nvPr/>
            </p:nvCxnSpPr>
            <p:spPr>
              <a:xfrm>
                <a:off x="3488531" y="3245645"/>
                <a:ext cx="1490663"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 name="Group 5">
            <a:extLst>
              <a:ext uri="{FF2B5EF4-FFF2-40B4-BE49-F238E27FC236}">
                <a16:creationId xmlns:a16="http://schemas.microsoft.com/office/drawing/2014/main" id="{7C474762-A3EF-976C-7020-862F9E5A7FBB}"/>
              </a:ext>
            </a:extLst>
          </p:cNvPr>
          <p:cNvGrpSpPr/>
          <p:nvPr/>
        </p:nvGrpSpPr>
        <p:grpSpPr>
          <a:xfrm>
            <a:off x="343272" y="2526679"/>
            <a:ext cx="8494070" cy="264357"/>
            <a:chOff x="313793" y="2809020"/>
            <a:chExt cx="8494070" cy="264357"/>
          </a:xfrm>
        </p:grpSpPr>
        <p:sp>
          <p:nvSpPr>
            <p:cNvPr id="8" name="Freeform: Shape 7">
              <a:extLst>
                <a:ext uri="{FF2B5EF4-FFF2-40B4-BE49-F238E27FC236}">
                  <a16:creationId xmlns:a16="http://schemas.microsoft.com/office/drawing/2014/main" id="{BD05E3D2-C12D-04CF-8B46-D8B8ACE1FC07}"/>
                </a:ext>
              </a:extLst>
            </p:cNvPr>
            <p:cNvSpPr>
              <a:spLocks/>
            </p:cNvSpPr>
            <p:nvPr/>
          </p:nvSpPr>
          <p:spPr>
            <a:xfrm>
              <a:off x="4967528" y="2820771"/>
              <a:ext cx="634865" cy="246820"/>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a:solidFill>
                  <a:schemeClr val="tx1"/>
                </a:solidFill>
              </a:endParaRPr>
            </a:p>
          </p:txBody>
        </p:sp>
        <p:sp>
          <p:nvSpPr>
            <p:cNvPr id="9" name="Freeform: Shape 8">
              <a:extLst>
                <a:ext uri="{FF2B5EF4-FFF2-40B4-BE49-F238E27FC236}">
                  <a16:creationId xmlns:a16="http://schemas.microsoft.com/office/drawing/2014/main" id="{C8400353-F68E-5A32-1D3A-8A5068A8B543}"/>
                </a:ext>
              </a:extLst>
            </p:cNvPr>
            <p:cNvSpPr>
              <a:spLocks/>
            </p:cNvSpPr>
            <p:nvPr/>
          </p:nvSpPr>
          <p:spPr>
            <a:xfrm>
              <a:off x="6235732" y="2820771"/>
              <a:ext cx="635506" cy="246820"/>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10" name="Freeform: Shape 9">
              <a:hlinkClick r:id="" action="ppaction://noaction"/>
              <a:extLst>
                <a:ext uri="{FF2B5EF4-FFF2-40B4-BE49-F238E27FC236}">
                  <a16:creationId xmlns:a16="http://schemas.microsoft.com/office/drawing/2014/main" id="{BA888548-71C3-AFAE-B491-A572C8E291E7}"/>
                </a:ext>
              </a:extLst>
            </p:cNvPr>
            <p:cNvSpPr>
              <a:spLocks/>
            </p:cNvSpPr>
            <p:nvPr/>
          </p:nvSpPr>
          <p:spPr>
            <a:xfrm>
              <a:off x="3430265" y="2809020"/>
              <a:ext cx="1612619" cy="246819"/>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r>
                <a:rPr lang="en-IN" sz="800" dirty="0">
                  <a:solidFill>
                    <a:schemeClr val="tx1"/>
                  </a:solidFill>
                </a:rPr>
                <a:t>AAV Vector-mediated </a:t>
              </a:r>
              <a:br>
                <a:rPr lang="en-IN" sz="800" dirty="0">
                  <a:solidFill>
                    <a:schemeClr val="tx1"/>
                  </a:solidFill>
                </a:rPr>
              </a:br>
              <a:r>
                <a:rPr lang="en-IN" sz="800" dirty="0">
                  <a:solidFill>
                    <a:schemeClr val="tx1"/>
                  </a:solidFill>
                </a:rPr>
                <a:t>gene therapy</a:t>
              </a:r>
            </a:p>
          </p:txBody>
        </p:sp>
        <p:sp>
          <p:nvSpPr>
            <p:cNvPr id="11" name="Rectangle: Rounded Corners 10">
              <a:extLst>
                <a:ext uri="{FF2B5EF4-FFF2-40B4-BE49-F238E27FC236}">
                  <a16:creationId xmlns:a16="http://schemas.microsoft.com/office/drawing/2014/main" id="{FF760EF3-4953-BE5C-EDFF-25C44B730C45}"/>
                </a:ext>
              </a:extLst>
            </p:cNvPr>
            <p:cNvSpPr>
              <a:spLocks/>
            </p:cNvSpPr>
            <p:nvPr/>
          </p:nvSpPr>
          <p:spPr>
            <a:xfrm>
              <a:off x="313793" y="2810664"/>
              <a:ext cx="8494070" cy="247375"/>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a:p>
          </p:txBody>
        </p:sp>
        <p:sp>
          <p:nvSpPr>
            <p:cNvPr id="20" name="Freeform: Shape 19">
              <a:extLst>
                <a:ext uri="{FF2B5EF4-FFF2-40B4-BE49-F238E27FC236}">
                  <a16:creationId xmlns:a16="http://schemas.microsoft.com/office/drawing/2014/main" id="{01DAC43F-EAF9-DA97-6C6F-B958249A7B1C}"/>
                </a:ext>
              </a:extLst>
            </p:cNvPr>
            <p:cNvSpPr>
              <a:spLocks/>
            </p:cNvSpPr>
            <p:nvPr/>
          </p:nvSpPr>
          <p:spPr>
            <a:xfrm>
              <a:off x="7530520" y="2813946"/>
              <a:ext cx="1275248" cy="246820"/>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a:solidFill>
                  <a:schemeClr val="tx1"/>
                </a:solidFill>
              </a:endParaRPr>
            </a:p>
          </p:txBody>
        </p:sp>
        <p:cxnSp>
          <p:nvCxnSpPr>
            <p:cNvPr id="21" name="Straight Connector 20">
              <a:extLst>
                <a:ext uri="{FF2B5EF4-FFF2-40B4-BE49-F238E27FC236}">
                  <a16:creationId xmlns:a16="http://schemas.microsoft.com/office/drawing/2014/main" id="{D980EE6B-764A-EACB-1EAD-BB02B65F268B}"/>
                </a:ext>
              </a:extLst>
            </p:cNvPr>
            <p:cNvCxnSpPr>
              <a:cxnSpLocks/>
            </p:cNvCxnSpPr>
            <p:nvPr/>
          </p:nvCxnSpPr>
          <p:spPr>
            <a:xfrm>
              <a:off x="4956716" y="281671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23" name="Freeform: Shape 132">
              <a:hlinkClick r:id="" action="ppaction://noaction"/>
              <a:extLst>
                <a:ext uri="{FF2B5EF4-FFF2-40B4-BE49-F238E27FC236}">
                  <a16:creationId xmlns:a16="http://schemas.microsoft.com/office/drawing/2014/main" id="{541F12AC-1B1E-EAAE-F49C-75FE1C660710}"/>
                </a:ext>
              </a:extLst>
            </p:cNvPr>
            <p:cNvSpPr>
              <a:spLocks/>
            </p:cNvSpPr>
            <p:nvPr/>
          </p:nvSpPr>
          <p:spPr>
            <a:xfrm rot="16200000">
              <a:off x="1038706" y="2095553"/>
              <a:ext cx="239314" cy="1675608"/>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pPr>
              <a:r>
                <a:rPr lang="en-IN" sz="800" dirty="0">
                  <a:solidFill>
                    <a:schemeClr val="bg1"/>
                  </a:solidFill>
                </a:rPr>
                <a:t>Myotonic dystrophy type 1 (DM1)</a:t>
              </a:r>
              <a:r>
                <a:rPr lang="en-IN" sz="800" baseline="30000" dirty="0">
                  <a:solidFill>
                    <a:schemeClr val="bg1"/>
                  </a:solidFill>
                </a:rPr>
                <a:t>5</a:t>
              </a:r>
            </a:p>
          </p:txBody>
        </p:sp>
        <p:cxnSp>
          <p:nvCxnSpPr>
            <p:cNvPr id="24" name="Straight Connector 23">
              <a:extLst>
                <a:ext uri="{FF2B5EF4-FFF2-40B4-BE49-F238E27FC236}">
                  <a16:creationId xmlns:a16="http://schemas.microsoft.com/office/drawing/2014/main" id="{86EE7D5A-D6A8-EAA9-4263-15DEBC41E4B3}"/>
                </a:ext>
              </a:extLst>
            </p:cNvPr>
            <p:cNvCxnSpPr>
              <a:cxnSpLocks/>
            </p:cNvCxnSpPr>
            <p:nvPr/>
          </p:nvCxnSpPr>
          <p:spPr>
            <a:xfrm>
              <a:off x="6218635" y="281671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56B906B8-4177-7976-34B7-E2F24D35518A}"/>
                </a:ext>
              </a:extLst>
            </p:cNvPr>
            <p:cNvCxnSpPr>
              <a:cxnSpLocks/>
            </p:cNvCxnSpPr>
            <p:nvPr/>
          </p:nvCxnSpPr>
          <p:spPr>
            <a:xfrm>
              <a:off x="7499704" y="2816719"/>
              <a:ext cx="0" cy="250331"/>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28" name="Freeform: Shape 27">
              <a:extLst>
                <a:ext uri="{FF2B5EF4-FFF2-40B4-BE49-F238E27FC236}">
                  <a16:creationId xmlns:a16="http://schemas.microsoft.com/office/drawing/2014/main" id="{2608A908-1FF7-6DFA-31DF-514369E4FF85}"/>
                </a:ext>
              </a:extLst>
            </p:cNvPr>
            <p:cNvSpPr>
              <a:spLocks/>
            </p:cNvSpPr>
            <p:nvPr/>
          </p:nvSpPr>
          <p:spPr>
            <a:xfrm>
              <a:off x="1973945" y="2816719"/>
              <a:ext cx="1479951"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a:solidFill>
                    <a:schemeClr val="bg1"/>
                  </a:solidFill>
                </a:rPr>
                <a:t>SAR446268</a:t>
              </a:r>
              <a:endParaRPr lang="en-IN" sz="800" dirty="0">
                <a:solidFill>
                  <a:schemeClr val="tx1"/>
                </a:solidFill>
              </a:endParaRPr>
            </a:p>
          </p:txBody>
        </p:sp>
      </p:grpSp>
      <p:grpSp>
        <p:nvGrpSpPr>
          <p:cNvPr id="29" name="Group 28">
            <a:extLst>
              <a:ext uri="{FF2B5EF4-FFF2-40B4-BE49-F238E27FC236}">
                <a16:creationId xmlns:a16="http://schemas.microsoft.com/office/drawing/2014/main" id="{1C843338-9541-EBF5-559C-AE1654FE29AA}"/>
              </a:ext>
            </a:extLst>
          </p:cNvPr>
          <p:cNvGrpSpPr/>
          <p:nvPr/>
        </p:nvGrpSpPr>
        <p:grpSpPr>
          <a:xfrm>
            <a:off x="331329" y="1784227"/>
            <a:ext cx="8487079" cy="249566"/>
            <a:chOff x="320336" y="1376472"/>
            <a:chExt cx="8487079" cy="249566"/>
          </a:xfrm>
        </p:grpSpPr>
        <p:sp>
          <p:nvSpPr>
            <p:cNvPr id="30" name="Freeform: Shape 29">
              <a:extLst>
                <a:ext uri="{FF2B5EF4-FFF2-40B4-BE49-F238E27FC236}">
                  <a16:creationId xmlns:a16="http://schemas.microsoft.com/office/drawing/2014/main" id="{914C1289-BB3F-28BE-598F-8D672F65F032}"/>
                </a:ext>
              </a:extLst>
            </p:cNvPr>
            <p:cNvSpPr>
              <a:spLocks/>
            </p:cNvSpPr>
            <p:nvPr/>
          </p:nvSpPr>
          <p:spPr>
            <a:xfrm>
              <a:off x="4974526" y="1377733"/>
              <a:ext cx="1285513" cy="240064"/>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31" name="Freeform: Shape 30">
              <a:extLst>
                <a:ext uri="{FF2B5EF4-FFF2-40B4-BE49-F238E27FC236}">
                  <a16:creationId xmlns:a16="http://schemas.microsoft.com/office/drawing/2014/main" id="{CD114E94-BA7B-B6D3-F2EA-970388FF127F}"/>
                </a:ext>
              </a:extLst>
            </p:cNvPr>
            <p:cNvSpPr>
              <a:spLocks/>
            </p:cNvSpPr>
            <p:nvPr/>
          </p:nvSpPr>
          <p:spPr>
            <a:xfrm>
              <a:off x="6251127" y="1377733"/>
              <a:ext cx="1275248" cy="240064"/>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32" name="Freeform: Shape 31">
              <a:extLst>
                <a:ext uri="{FF2B5EF4-FFF2-40B4-BE49-F238E27FC236}">
                  <a16:creationId xmlns:a16="http://schemas.microsoft.com/office/drawing/2014/main" id="{FAF6E3BE-504E-419D-6651-4465E4CE7261}"/>
                </a:ext>
              </a:extLst>
            </p:cNvPr>
            <p:cNvSpPr>
              <a:spLocks/>
            </p:cNvSpPr>
            <p:nvPr/>
          </p:nvSpPr>
          <p:spPr>
            <a:xfrm>
              <a:off x="7522255" y="1378506"/>
              <a:ext cx="776562" cy="240064"/>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33" name="Freeform: Shape 32">
              <a:hlinkClick r:id="" action="ppaction://noaction"/>
              <a:extLst>
                <a:ext uri="{FF2B5EF4-FFF2-40B4-BE49-F238E27FC236}">
                  <a16:creationId xmlns:a16="http://schemas.microsoft.com/office/drawing/2014/main" id="{1E058846-1C4C-0658-D842-2C3C73784DA8}"/>
                </a:ext>
              </a:extLst>
            </p:cNvPr>
            <p:cNvSpPr>
              <a:spLocks/>
            </p:cNvSpPr>
            <p:nvPr/>
          </p:nvSpPr>
          <p:spPr>
            <a:xfrm>
              <a:off x="3561602" y="1376472"/>
              <a:ext cx="1349944" cy="240063"/>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pPr>
              <a:r>
                <a:rPr lang="en-IN" sz="800" dirty="0">
                  <a:solidFill>
                    <a:schemeClr val="tx1"/>
                  </a:solidFill>
                </a:rPr>
                <a:t>Small molecule</a:t>
              </a:r>
            </a:p>
          </p:txBody>
        </p:sp>
        <p:sp>
          <p:nvSpPr>
            <p:cNvPr id="34" name="Rectangle: Rounded Corners 33">
              <a:extLst>
                <a:ext uri="{FF2B5EF4-FFF2-40B4-BE49-F238E27FC236}">
                  <a16:creationId xmlns:a16="http://schemas.microsoft.com/office/drawing/2014/main" id="{9ED2F0C6-37F0-4FB8-DB1A-702C951B3464}"/>
                </a:ext>
              </a:extLst>
            </p:cNvPr>
            <p:cNvSpPr>
              <a:spLocks/>
            </p:cNvSpPr>
            <p:nvPr/>
          </p:nvSpPr>
          <p:spPr>
            <a:xfrm>
              <a:off x="326080" y="1377734"/>
              <a:ext cx="8481335" cy="240604"/>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dirty="0"/>
            </a:p>
          </p:txBody>
        </p:sp>
        <p:sp>
          <p:nvSpPr>
            <p:cNvPr id="35" name="Freeform: Shape 34">
              <a:extLst>
                <a:ext uri="{FF2B5EF4-FFF2-40B4-BE49-F238E27FC236}">
                  <a16:creationId xmlns:a16="http://schemas.microsoft.com/office/drawing/2014/main" id="{67DF15F6-738F-9C8D-7694-C0B2F8E82FD0}"/>
                </a:ext>
              </a:extLst>
            </p:cNvPr>
            <p:cNvSpPr>
              <a:spLocks/>
            </p:cNvSpPr>
            <p:nvPr/>
          </p:nvSpPr>
          <p:spPr>
            <a:xfrm>
              <a:off x="7520025" y="1377733"/>
              <a:ext cx="1275248" cy="240064"/>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43" name="Freeform: Shape 132">
              <a:hlinkClick r:id="" action="ppaction://noaction"/>
              <a:extLst>
                <a:ext uri="{FF2B5EF4-FFF2-40B4-BE49-F238E27FC236}">
                  <a16:creationId xmlns:a16="http://schemas.microsoft.com/office/drawing/2014/main" id="{857A120B-87E9-1D89-4D52-CA9751F7F1EA}"/>
                </a:ext>
              </a:extLst>
            </p:cNvPr>
            <p:cNvSpPr>
              <a:spLocks/>
            </p:cNvSpPr>
            <p:nvPr/>
          </p:nvSpPr>
          <p:spPr>
            <a:xfrm rot="16200000">
              <a:off x="1053690" y="644100"/>
              <a:ext cx="239314" cy="1706022"/>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pPr>
              <a:r>
                <a:rPr lang="en-IN" sz="800" dirty="0">
                  <a:solidFill>
                    <a:schemeClr val="bg1"/>
                  </a:solidFill>
                </a:rPr>
                <a:t>Gaucher disease type 3</a:t>
              </a:r>
              <a:r>
                <a:rPr lang="en-IN" sz="800" baseline="30000" dirty="0">
                  <a:solidFill>
                    <a:schemeClr val="bg1"/>
                  </a:solidFill>
                </a:rPr>
                <a:t>3</a:t>
              </a:r>
            </a:p>
          </p:txBody>
        </p:sp>
        <p:cxnSp>
          <p:nvCxnSpPr>
            <p:cNvPr id="50" name="Straight Connector 49">
              <a:extLst>
                <a:ext uri="{FF2B5EF4-FFF2-40B4-BE49-F238E27FC236}">
                  <a16:creationId xmlns:a16="http://schemas.microsoft.com/office/drawing/2014/main" id="{4B1E6534-837B-5348-7F07-09F58435E1D3}"/>
                </a:ext>
              </a:extLst>
            </p:cNvPr>
            <p:cNvCxnSpPr>
              <a:cxnSpLocks/>
            </p:cNvCxnSpPr>
            <p:nvPr/>
          </p:nvCxnSpPr>
          <p:spPr>
            <a:xfrm>
              <a:off x="6252798" y="1377733"/>
              <a:ext cx="0" cy="227440"/>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F7AD6D3B-A2C4-D546-CB78-87DA468A0C6F}"/>
                </a:ext>
              </a:extLst>
            </p:cNvPr>
            <p:cNvCxnSpPr>
              <a:cxnSpLocks/>
            </p:cNvCxnSpPr>
            <p:nvPr/>
          </p:nvCxnSpPr>
          <p:spPr>
            <a:xfrm>
              <a:off x="7524794" y="1377733"/>
              <a:ext cx="0" cy="241517"/>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E234890-09F2-75A8-286A-9E9795F9BE52}"/>
                </a:ext>
              </a:extLst>
            </p:cNvPr>
            <p:cNvCxnSpPr>
              <a:cxnSpLocks/>
            </p:cNvCxnSpPr>
            <p:nvPr/>
          </p:nvCxnSpPr>
          <p:spPr>
            <a:xfrm>
              <a:off x="4982348" y="1377733"/>
              <a:ext cx="0" cy="227440"/>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61" name="Freeform: Shape 60">
              <a:extLst>
                <a:ext uri="{FF2B5EF4-FFF2-40B4-BE49-F238E27FC236}">
                  <a16:creationId xmlns:a16="http://schemas.microsoft.com/office/drawing/2014/main" id="{D3DC38D4-F623-D3C0-6482-4593249CE0EE}"/>
                </a:ext>
              </a:extLst>
            </p:cNvPr>
            <p:cNvSpPr>
              <a:spLocks/>
            </p:cNvSpPr>
            <p:nvPr/>
          </p:nvSpPr>
          <p:spPr>
            <a:xfrm>
              <a:off x="2023887" y="1379049"/>
              <a:ext cx="1464644"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err="1">
                  <a:solidFill>
                    <a:schemeClr val="bg1"/>
                  </a:solidFill>
                </a:rPr>
                <a:t>Venglustat</a:t>
              </a:r>
              <a:endParaRPr lang="en-IN" sz="800" dirty="0">
                <a:solidFill>
                  <a:schemeClr val="tx1"/>
                </a:solidFill>
              </a:endParaRPr>
            </a:p>
          </p:txBody>
        </p:sp>
      </p:grpSp>
      <p:sp>
        <p:nvSpPr>
          <p:cNvPr id="64" name="Freeform: Shape 63">
            <a:extLst>
              <a:ext uri="{FF2B5EF4-FFF2-40B4-BE49-F238E27FC236}">
                <a16:creationId xmlns:a16="http://schemas.microsoft.com/office/drawing/2014/main" id="{FA80981B-0FF8-D6BA-FC1B-FD3D8E97FB61}"/>
              </a:ext>
            </a:extLst>
          </p:cNvPr>
          <p:cNvSpPr>
            <a:spLocks/>
          </p:cNvSpPr>
          <p:nvPr/>
        </p:nvSpPr>
        <p:spPr>
          <a:xfrm>
            <a:off x="7529497" y="1401381"/>
            <a:ext cx="1297517" cy="246907"/>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solidFill>
            <a:schemeClr val="accent1">
              <a:lumMod val="50000"/>
              <a:lumOff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900" dirty="0">
              <a:solidFill>
                <a:schemeClr val="tx1"/>
              </a:solidFill>
            </a:endParaRPr>
          </a:p>
        </p:txBody>
      </p:sp>
    </p:spTree>
    <p:extLst>
      <p:ext uri="{BB962C8B-B14F-4D97-AF65-F5344CB8AC3E}">
        <p14:creationId xmlns:p14="http://schemas.microsoft.com/office/powerpoint/2010/main" val="897241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C27935FB-AE25-21F4-ECBF-2CA65470DF40}"/>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grpSp>
        <p:nvGrpSpPr>
          <p:cNvPr id="50" name="Group 49">
            <a:extLst>
              <a:ext uri="{FF2B5EF4-FFF2-40B4-BE49-F238E27FC236}">
                <a16:creationId xmlns:a16="http://schemas.microsoft.com/office/drawing/2014/main" id="{EF26762E-2873-4412-A9B2-558B1E9B30E8}"/>
              </a:ext>
            </a:extLst>
          </p:cNvPr>
          <p:cNvGrpSpPr/>
          <p:nvPr/>
        </p:nvGrpSpPr>
        <p:grpSpPr>
          <a:xfrm>
            <a:off x="234950" y="2173052"/>
            <a:ext cx="2232025" cy="205184"/>
            <a:chOff x="234950" y="1884632"/>
            <a:chExt cx="2232025" cy="205184"/>
          </a:xfrm>
        </p:grpSpPr>
        <p:sp>
          <p:nvSpPr>
            <p:cNvPr id="51" name="Freeform: Shape 50">
              <a:hlinkClick r:id="rId2" action="ppaction://hlinksldjump"/>
              <a:extLst>
                <a:ext uri="{FF2B5EF4-FFF2-40B4-BE49-F238E27FC236}">
                  <a16:creationId xmlns:a16="http://schemas.microsoft.com/office/drawing/2014/main" id="{5C6AEF35-6E20-45ED-B8B9-D49BA7BFCBD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52" name="Graphique 4">
              <a:extLst>
                <a:ext uri="{FF2B5EF4-FFF2-40B4-BE49-F238E27FC236}">
                  <a16:creationId xmlns:a16="http://schemas.microsoft.com/office/drawing/2014/main" id="{04709AC1-F22C-45B7-A2D8-1B99F5CDEB1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54B0F7-55DD-40D6-B7F4-70B586885C0B}" type="slidenum">
              <a:rPr kumimoji="0" lang="en-US" sz="600" b="0" i="0" u="none" strike="noStrike" kern="1200" cap="none" spc="0" normalizeH="0" baseline="0" noProof="0" smtClean="0">
                <a:ln>
                  <a:noFill/>
                </a:ln>
                <a:solidFill>
                  <a:prstClr val="black"/>
                </a:solidFill>
                <a:effectLst/>
                <a:uLnTx/>
                <a:uFillTx/>
                <a:latin typeface="Verdana" panose="020B0604030504040204" pitchFamily="34" charset="0"/>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endParaRPr>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Imiglucerase</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279"/>
            <a:ext cx="6210300" cy="205056"/>
          </a:xfrm>
        </p:spPr>
        <p:txBody>
          <a:bodyPr/>
          <a:lstStyle/>
          <a:p>
            <a:r>
              <a:rPr lang="en-IN" dirty="0"/>
              <a:t>Study design</a:t>
            </a:r>
          </a:p>
        </p:txBody>
      </p:sp>
      <p:sp>
        <p:nvSpPr>
          <p:cNvPr id="28" name="object 6">
            <a:extLst>
              <a:ext uri="{FF2B5EF4-FFF2-40B4-BE49-F238E27FC236}">
                <a16:creationId xmlns:a16="http://schemas.microsoft.com/office/drawing/2014/main" id="{5D15B883-F758-407C-8736-1EED98B10C3D}"/>
              </a:ext>
            </a:extLst>
          </p:cNvPr>
          <p:cNvSpPr txBox="1">
            <a:spLocks/>
          </p:cNvSpPr>
          <p:nvPr/>
        </p:nvSpPr>
        <p:spPr>
          <a:xfrm>
            <a:off x="2611439" y="1466231"/>
            <a:ext cx="6208711" cy="485775"/>
          </a:xfrm>
          <a:prstGeom prst="roundRect">
            <a:avLst/>
          </a:prstGeom>
          <a:solidFill>
            <a:schemeClr val="bg1">
              <a:lumMod val="95000"/>
            </a:schemeClr>
          </a:solidFill>
        </p:spPr>
        <p:txBody>
          <a:bodyPr vert="horz" wrap="square" lIns="73152" tIns="73152" rIns="73152" bIns="73152" rtlCol="0" anchor="ctr">
            <a:noAutofit/>
          </a:bodyPr>
          <a:lstStyle/>
          <a:p>
            <a:pPr marL="0" marR="0" lvl="0" indent="0" algn="ctr" defTabSz="457200" rtl="0" eaLnBrk="1" fontAlgn="auto" latinLnBrk="0" hangingPunct="1">
              <a:lnSpc>
                <a:spcPct val="100000"/>
              </a:lnSpc>
              <a:spcAft>
                <a:spcPts val="0"/>
              </a:spcAft>
              <a:buClrTx/>
              <a:buSzTx/>
              <a:buFontTx/>
              <a:buNone/>
              <a:tabLst/>
              <a:defRPr/>
            </a:pPr>
            <a:r>
              <a:rPr lang="en-IN" sz="900" b="1" spc="-5" noProof="1">
                <a:solidFill>
                  <a:prstClr val="black"/>
                </a:solidFill>
                <a:latin typeface="Verdana"/>
                <a:cs typeface="Calibri Light"/>
              </a:rPr>
              <a:t>Observational study t</a:t>
            </a:r>
            <a:r>
              <a:rPr kumimoji="0" lang="en-IN" sz="900" b="1" i="0" u="none" strike="noStrike" kern="1200" cap="none" spc="-5" normalizeH="0" baseline="0" noProof="1">
                <a:ln>
                  <a:noFill/>
                </a:ln>
                <a:solidFill>
                  <a:prstClr val="black"/>
                </a:solidFill>
                <a:effectLst/>
                <a:uLnTx/>
                <a:uFillTx/>
                <a:latin typeface="Verdana"/>
                <a:ea typeface="+mn-ea"/>
                <a:cs typeface="Calibri Light"/>
              </a:rPr>
              <a:t>o assess long-term outcomes of imiglucerase in Gaucher disease type 3 and type 1 pediatric patients in the International Collaborative Gaucher Group (ICGG) Gaucher registry</a:t>
            </a:r>
            <a:endParaRPr kumimoji="0" lang="en-IN" sz="900" b="1" i="0" u="none" strike="noStrike" kern="1200" cap="none" spc="0" normalizeH="0" baseline="0" noProof="0" dirty="0">
              <a:ln>
                <a:noFill/>
              </a:ln>
              <a:solidFill>
                <a:prstClr val="black"/>
              </a:solidFill>
              <a:effectLst/>
              <a:uLnTx/>
              <a:uFillTx/>
              <a:latin typeface="Verdana"/>
              <a:ea typeface="+mn-ea"/>
              <a:cs typeface="Calibri Light"/>
            </a:endParaRPr>
          </a:p>
        </p:txBody>
      </p:sp>
      <p:grpSp>
        <p:nvGrpSpPr>
          <p:cNvPr id="53" name="Group 52">
            <a:extLst>
              <a:ext uri="{FF2B5EF4-FFF2-40B4-BE49-F238E27FC236}">
                <a16:creationId xmlns:a16="http://schemas.microsoft.com/office/drawing/2014/main" id="{7F4B29B5-1A91-4786-B224-4DB90043F499}"/>
              </a:ext>
            </a:extLst>
          </p:cNvPr>
          <p:cNvGrpSpPr/>
          <p:nvPr/>
        </p:nvGrpSpPr>
        <p:grpSpPr>
          <a:xfrm>
            <a:off x="234951" y="2754653"/>
            <a:ext cx="2187574" cy="205184"/>
            <a:chOff x="234950" y="1884632"/>
            <a:chExt cx="2225093" cy="205184"/>
          </a:xfrm>
          <a:noFill/>
        </p:grpSpPr>
        <p:sp>
          <p:nvSpPr>
            <p:cNvPr id="54" name="Freeform: Shape 53">
              <a:hlinkClick r:id="rId3" action="ppaction://hlinksldjump"/>
              <a:extLst>
                <a:ext uri="{FF2B5EF4-FFF2-40B4-BE49-F238E27FC236}">
                  <a16:creationId xmlns:a16="http://schemas.microsoft.com/office/drawing/2014/main" id="{14ABB8F5-A42D-40DF-900B-9ED6521A939D}"/>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55" name="Graphique 4">
              <a:extLst>
                <a:ext uri="{FF2B5EF4-FFF2-40B4-BE49-F238E27FC236}">
                  <a16:creationId xmlns:a16="http://schemas.microsoft.com/office/drawing/2014/main" id="{1260E1BF-EF37-4A06-93D8-4F1A818B05B5}"/>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pSp>
        <p:nvGrpSpPr>
          <p:cNvPr id="72" name="Group 71">
            <a:extLst>
              <a:ext uri="{FF2B5EF4-FFF2-40B4-BE49-F238E27FC236}">
                <a16:creationId xmlns:a16="http://schemas.microsoft.com/office/drawing/2014/main" id="{DAFBA3ED-5E51-4490-AAB9-166EEE856EDD}"/>
              </a:ext>
            </a:extLst>
          </p:cNvPr>
          <p:cNvGrpSpPr/>
          <p:nvPr/>
        </p:nvGrpSpPr>
        <p:grpSpPr>
          <a:xfrm>
            <a:off x="234950" y="2463852"/>
            <a:ext cx="2194560" cy="205184"/>
            <a:chOff x="234950" y="1884632"/>
            <a:chExt cx="2232025" cy="205184"/>
          </a:xfrm>
          <a:noFill/>
        </p:grpSpPr>
        <p:sp>
          <p:nvSpPr>
            <p:cNvPr id="73" name="Freeform: Shape 72">
              <a:hlinkClick r:id="rId4" action="ppaction://hlinksldjump"/>
              <a:extLst>
                <a:ext uri="{FF2B5EF4-FFF2-40B4-BE49-F238E27FC236}">
                  <a16:creationId xmlns:a16="http://schemas.microsoft.com/office/drawing/2014/main" id="{2043AC62-78EF-47A9-8F11-AFBA7C8444F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74" name="Graphique 4">
              <a:extLst>
                <a:ext uri="{FF2B5EF4-FFF2-40B4-BE49-F238E27FC236}">
                  <a16:creationId xmlns:a16="http://schemas.microsoft.com/office/drawing/2014/main" id="{D2439A6C-DB05-4BBB-9D41-4E547679499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7" name="Text Placeholder 25">
            <a:extLst>
              <a:ext uri="{FF2B5EF4-FFF2-40B4-BE49-F238E27FC236}">
                <a16:creationId xmlns:a16="http://schemas.microsoft.com/office/drawing/2014/main" id="{45A93658-AC5A-4C25-A272-D247304F14A8}"/>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ICGG* Gaucher Registry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4" name="Rectangle: Rounded Corners 3">
            <a:hlinkClick r:id="rId5" action="ppaction://hlinksldjump"/>
            <a:extLst>
              <a:ext uri="{FF2B5EF4-FFF2-40B4-BE49-F238E27FC236}">
                <a16:creationId xmlns:a16="http://schemas.microsoft.com/office/drawing/2014/main" id="{3553927F-9E22-01BD-2652-E3AB326F1B9A}"/>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1" name="object 23">
            <a:extLst>
              <a:ext uri="{FF2B5EF4-FFF2-40B4-BE49-F238E27FC236}">
                <a16:creationId xmlns:a16="http://schemas.microsoft.com/office/drawing/2014/main" id="{F4B4F703-EF55-EC18-4B38-EC1005E4261D}"/>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IN" sz="600" b="1" spc="-5" dirty="0" err="1">
                <a:cs typeface="Calibri"/>
              </a:rPr>
              <a:t>Imiglucerase</a:t>
            </a:r>
            <a:r>
              <a:rPr lang="en-IN" sz="600" b="1" spc="-5" dirty="0">
                <a:cs typeface="Calibri"/>
              </a:rPr>
              <a:t> has received marketing authorization in the United States for treatment of adults and </a:t>
            </a:r>
            <a:r>
              <a:rPr lang="en-IN" sz="600" b="1" spc="-5" dirty="0" err="1">
                <a:cs typeface="Calibri"/>
              </a:rPr>
              <a:t>pediatric</a:t>
            </a:r>
            <a:r>
              <a:rPr lang="en-IN" sz="600" b="1" spc="-5" dirty="0">
                <a:cs typeface="Calibri"/>
              </a:rPr>
              <a:t> patients 2 years of age and older with type 1 Gaucher disease. This material is for scientific purposes only and is intended only for healthcare practitioners and payers.  Patient </a:t>
            </a:r>
            <a:r>
              <a:rPr lang="en-IN" sz="600" b="1" spc="-5" dirty="0" err="1">
                <a:cs typeface="Calibri"/>
              </a:rPr>
              <a:t>enrollment</a:t>
            </a:r>
            <a:r>
              <a:rPr lang="en-IN" sz="600" b="1" spc="-5" dirty="0">
                <a:cs typeface="Calibri"/>
              </a:rPr>
              <a:t> is dependent on approval by local ethics committee</a:t>
            </a:r>
            <a:br>
              <a:rPr lang="en-IN" sz="500" b="1" spc="-5" dirty="0">
                <a:cs typeface="Calibri"/>
              </a:rPr>
            </a:br>
            <a:endParaRPr kumimoji="0" lang="en-IN" sz="600" b="0" i="0" u="none" strike="noStrike" kern="1200" cap="none" spc="-5" normalizeH="0" baseline="0" noProof="0" dirty="0">
              <a:ln>
                <a:noFill/>
              </a:ln>
              <a:solidFill>
                <a:prstClr val="black"/>
              </a:solidFill>
              <a:effectLst/>
              <a:uLnTx/>
              <a:uFillTx/>
              <a:ea typeface="+mn-ea"/>
              <a:cs typeface="Calibri"/>
            </a:endParaRPr>
          </a:p>
        </p:txBody>
      </p:sp>
      <p:grpSp>
        <p:nvGrpSpPr>
          <p:cNvPr id="5" name="Group 4">
            <a:extLst>
              <a:ext uri="{FF2B5EF4-FFF2-40B4-BE49-F238E27FC236}">
                <a16:creationId xmlns:a16="http://schemas.microsoft.com/office/drawing/2014/main" id="{38BA8E60-38F7-CD60-B806-B995FCFFCD92}"/>
              </a:ext>
            </a:extLst>
          </p:cNvPr>
          <p:cNvGrpSpPr/>
          <p:nvPr/>
        </p:nvGrpSpPr>
        <p:grpSpPr>
          <a:xfrm>
            <a:off x="2563812" y="2066325"/>
            <a:ext cx="6208710" cy="1671841"/>
            <a:chOff x="2563812" y="2066325"/>
            <a:chExt cx="5206024" cy="1480177"/>
          </a:xfrm>
        </p:grpSpPr>
        <p:sp>
          <p:nvSpPr>
            <p:cNvPr id="76" name="Rectangle 75">
              <a:extLst>
                <a:ext uri="{FF2B5EF4-FFF2-40B4-BE49-F238E27FC236}">
                  <a16:creationId xmlns:a16="http://schemas.microsoft.com/office/drawing/2014/main" id="{A67DA826-BE41-5E40-831D-44187E5B3817}"/>
                </a:ext>
              </a:extLst>
            </p:cNvPr>
            <p:cNvSpPr/>
            <p:nvPr/>
          </p:nvSpPr>
          <p:spPr>
            <a:xfrm>
              <a:off x="2682639" y="2688476"/>
              <a:ext cx="956193" cy="692497"/>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000" dirty="0">
                  <a:solidFill>
                    <a:schemeClr val="tx1"/>
                  </a:solidFill>
                </a:rPr>
                <a:t>ICGG Gaucher Registry</a:t>
              </a:r>
              <a:br>
                <a:rPr lang="en-IN" sz="1000" dirty="0">
                  <a:solidFill>
                    <a:schemeClr val="tx1"/>
                  </a:solidFill>
                </a:rPr>
              </a:br>
              <a:r>
                <a:rPr lang="en-IN" sz="1000" dirty="0">
                  <a:solidFill>
                    <a:schemeClr val="tx1"/>
                  </a:solidFill>
                </a:rPr>
                <a:t>N=6472</a:t>
              </a:r>
            </a:p>
          </p:txBody>
        </p:sp>
        <p:sp>
          <p:nvSpPr>
            <p:cNvPr id="106" name="Rectangle 105">
              <a:extLst>
                <a:ext uri="{FF2B5EF4-FFF2-40B4-BE49-F238E27FC236}">
                  <a16:creationId xmlns:a16="http://schemas.microsoft.com/office/drawing/2014/main" id="{C397A7E6-5D5E-AFC2-AF51-519DC88AC271}"/>
                </a:ext>
              </a:extLst>
            </p:cNvPr>
            <p:cNvSpPr/>
            <p:nvPr/>
          </p:nvSpPr>
          <p:spPr>
            <a:xfrm>
              <a:off x="4008483" y="2378236"/>
              <a:ext cx="956193" cy="5266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000" dirty="0"/>
                <a:t>GD1 Patients</a:t>
              </a:r>
            </a:p>
            <a:p>
              <a:pPr algn="ctr"/>
              <a:r>
                <a:rPr lang="en-IN" sz="1000" dirty="0"/>
                <a:t>n=778</a:t>
              </a:r>
            </a:p>
          </p:txBody>
        </p:sp>
        <p:sp>
          <p:nvSpPr>
            <p:cNvPr id="107" name="Rectangle 106">
              <a:extLst>
                <a:ext uri="{FF2B5EF4-FFF2-40B4-BE49-F238E27FC236}">
                  <a16:creationId xmlns:a16="http://schemas.microsoft.com/office/drawing/2014/main" id="{D164D036-BD86-07B9-1536-84F46B6D7135}"/>
                </a:ext>
              </a:extLst>
            </p:cNvPr>
            <p:cNvSpPr/>
            <p:nvPr/>
          </p:nvSpPr>
          <p:spPr>
            <a:xfrm>
              <a:off x="4008483" y="3019823"/>
              <a:ext cx="956193" cy="5266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000" dirty="0"/>
                <a:t>GD3 Patients</a:t>
              </a:r>
            </a:p>
            <a:p>
              <a:pPr algn="ctr"/>
              <a:r>
                <a:rPr lang="en-IN" sz="1000" dirty="0"/>
                <a:t>n=185</a:t>
              </a:r>
            </a:p>
          </p:txBody>
        </p:sp>
        <p:sp>
          <p:nvSpPr>
            <p:cNvPr id="108" name="TextBox 107">
              <a:extLst>
                <a:ext uri="{FF2B5EF4-FFF2-40B4-BE49-F238E27FC236}">
                  <a16:creationId xmlns:a16="http://schemas.microsoft.com/office/drawing/2014/main" id="{879103F1-9333-D7F0-1755-413D9D368692}"/>
                </a:ext>
              </a:extLst>
            </p:cNvPr>
            <p:cNvSpPr txBox="1"/>
            <p:nvPr/>
          </p:nvSpPr>
          <p:spPr>
            <a:xfrm>
              <a:off x="3815552" y="2103628"/>
              <a:ext cx="1511924" cy="217994"/>
            </a:xfrm>
            <a:prstGeom prst="rect">
              <a:avLst/>
            </a:prstGeom>
            <a:noFill/>
          </p:spPr>
          <p:txBody>
            <a:bodyPr wrap="square" rtlCol="0">
              <a:spAutoFit/>
            </a:bodyPr>
            <a:lstStyle/>
            <a:p>
              <a:pPr algn="ctr"/>
              <a:r>
                <a:rPr lang="en-US" sz="1000" b="1" dirty="0"/>
                <a:t>Inclusion criteria met</a:t>
              </a:r>
            </a:p>
          </p:txBody>
        </p:sp>
        <p:sp>
          <p:nvSpPr>
            <p:cNvPr id="110" name="TextBox 109">
              <a:extLst>
                <a:ext uri="{FF2B5EF4-FFF2-40B4-BE49-F238E27FC236}">
                  <a16:creationId xmlns:a16="http://schemas.microsoft.com/office/drawing/2014/main" id="{B5EE5735-F487-D736-D23A-1CE9AE981B31}"/>
                </a:ext>
              </a:extLst>
            </p:cNvPr>
            <p:cNvSpPr txBox="1"/>
            <p:nvPr/>
          </p:nvSpPr>
          <p:spPr>
            <a:xfrm>
              <a:off x="5474312" y="2620918"/>
              <a:ext cx="2295524" cy="861774"/>
            </a:xfrm>
            <a:prstGeom prst="rect">
              <a:avLst/>
            </a:prstGeom>
            <a:ln w="9525">
              <a:solidFill>
                <a:schemeClr val="accent2"/>
              </a:solid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171450" indent="-171450">
                <a:buFont typeface="Arial" panose="020B0604020202020204" pitchFamily="34" charset="0"/>
                <a:buChar char="•"/>
              </a:pPr>
              <a:r>
                <a:rPr lang="en-IN" sz="1000" dirty="0"/>
                <a:t>From initiation of imiglucerase to switch to alternative treatment</a:t>
              </a:r>
            </a:p>
            <a:p>
              <a:pPr marL="171450" indent="-171450">
                <a:buFont typeface="Arial" panose="020B0604020202020204" pitchFamily="34" charset="0"/>
                <a:buChar char="•"/>
              </a:pPr>
              <a:r>
                <a:rPr lang="en-IN" sz="1000" dirty="0"/>
                <a:t>Follow up until &lt;10 GD1 or GD3 patients remaining for each parameter</a:t>
              </a:r>
              <a:endParaRPr lang="en-US" sz="1000" dirty="0"/>
            </a:p>
          </p:txBody>
        </p:sp>
        <p:sp>
          <p:nvSpPr>
            <p:cNvPr id="113" name="TextBox 112">
              <a:extLst>
                <a:ext uri="{FF2B5EF4-FFF2-40B4-BE49-F238E27FC236}">
                  <a16:creationId xmlns:a16="http://schemas.microsoft.com/office/drawing/2014/main" id="{AF00C06D-C0FF-99F6-B2E5-7E1ECD59F9D9}"/>
                </a:ext>
              </a:extLst>
            </p:cNvPr>
            <p:cNvSpPr txBox="1"/>
            <p:nvPr/>
          </p:nvSpPr>
          <p:spPr>
            <a:xfrm>
              <a:off x="5828204" y="2075401"/>
              <a:ext cx="1431003" cy="246221"/>
            </a:xfrm>
            <a:prstGeom prst="rect">
              <a:avLst/>
            </a:prstGeom>
            <a:noFill/>
          </p:spPr>
          <p:txBody>
            <a:bodyPr wrap="square" rtlCol="0">
              <a:spAutoFit/>
            </a:bodyPr>
            <a:lstStyle/>
            <a:p>
              <a:pPr algn="ctr"/>
              <a:r>
                <a:rPr lang="en-US" sz="1000" b="1" dirty="0"/>
                <a:t>Follow-up</a:t>
              </a:r>
            </a:p>
          </p:txBody>
        </p:sp>
        <p:cxnSp>
          <p:nvCxnSpPr>
            <p:cNvPr id="118" name="Straight Connector 117">
              <a:extLst>
                <a:ext uri="{FF2B5EF4-FFF2-40B4-BE49-F238E27FC236}">
                  <a16:creationId xmlns:a16="http://schemas.microsoft.com/office/drawing/2014/main" id="{A3FEBEF9-8503-FEC7-62A6-E013B901D684}"/>
                </a:ext>
              </a:extLst>
            </p:cNvPr>
            <p:cNvCxnSpPr>
              <a:cxnSpLocks/>
              <a:stCxn id="76" idx="3"/>
            </p:cNvCxnSpPr>
            <p:nvPr/>
          </p:nvCxnSpPr>
          <p:spPr>
            <a:xfrm flipV="1">
              <a:off x="3638832" y="3034724"/>
              <a:ext cx="215664" cy="1"/>
            </a:xfrm>
            <a:prstGeom prst="line">
              <a:avLst/>
            </a:prstGeom>
          </p:spPr>
          <p:style>
            <a:lnRef idx="1">
              <a:schemeClr val="accent1"/>
            </a:lnRef>
            <a:fillRef idx="0">
              <a:schemeClr val="accent1"/>
            </a:fillRef>
            <a:effectRef idx="0">
              <a:schemeClr val="accent1"/>
            </a:effectRef>
            <a:fontRef idx="minor">
              <a:schemeClr val="tx1"/>
            </a:fontRef>
          </p:style>
        </p:cxnSp>
        <p:cxnSp>
          <p:nvCxnSpPr>
            <p:cNvPr id="130" name="Connector: Elbow 129">
              <a:extLst>
                <a:ext uri="{FF2B5EF4-FFF2-40B4-BE49-F238E27FC236}">
                  <a16:creationId xmlns:a16="http://schemas.microsoft.com/office/drawing/2014/main" id="{FAB33D35-FF54-396F-DDF5-D5F79F9725DA}"/>
                </a:ext>
              </a:extLst>
            </p:cNvPr>
            <p:cNvCxnSpPr>
              <a:cxnSpLocks/>
              <a:endCxn id="106" idx="1"/>
            </p:cNvCxnSpPr>
            <p:nvPr/>
          </p:nvCxnSpPr>
          <p:spPr>
            <a:xfrm rot="5400000" flipH="1" flipV="1">
              <a:off x="3734915" y="2761157"/>
              <a:ext cx="393148" cy="153987"/>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35" name="Connector: Elbow 134">
              <a:extLst>
                <a:ext uri="{FF2B5EF4-FFF2-40B4-BE49-F238E27FC236}">
                  <a16:creationId xmlns:a16="http://schemas.microsoft.com/office/drawing/2014/main" id="{730F0A8C-8679-91BA-F91A-B4498E70EB9B}"/>
                </a:ext>
              </a:extLst>
            </p:cNvPr>
            <p:cNvCxnSpPr>
              <a:cxnSpLocks/>
              <a:endCxn id="107" idx="1"/>
            </p:cNvCxnSpPr>
            <p:nvPr/>
          </p:nvCxnSpPr>
          <p:spPr>
            <a:xfrm rot="16200000" flipH="1">
              <a:off x="3807270" y="3081949"/>
              <a:ext cx="248439" cy="153988"/>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2F9ED34E-4E77-90A2-C6AA-0F463BA38C48}"/>
                </a:ext>
              </a:extLst>
            </p:cNvPr>
            <p:cNvSpPr txBox="1"/>
            <p:nvPr/>
          </p:nvSpPr>
          <p:spPr>
            <a:xfrm>
              <a:off x="2563812" y="2066325"/>
              <a:ext cx="1207265" cy="400110"/>
            </a:xfrm>
            <a:prstGeom prst="rect">
              <a:avLst/>
            </a:prstGeom>
            <a:noFill/>
          </p:spPr>
          <p:txBody>
            <a:bodyPr wrap="square" rtlCol="0">
              <a:spAutoFit/>
            </a:bodyPr>
            <a:lstStyle/>
            <a:p>
              <a:pPr algn="ctr"/>
              <a:r>
                <a:rPr lang="en-IN" sz="1000" b="1" dirty="0"/>
                <a:t>Registry data up to Jan 6, 2023</a:t>
              </a:r>
            </a:p>
          </p:txBody>
        </p:sp>
      </p:grpSp>
      <p:sp>
        <p:nvSpPr>
          <p:cNvPr id="2" name="Rectangle: Rounded Corners 1">
            <a:hlinkClick r:id="rId6" action="ppaction://hlinksldjump"/>
            <a:extLst>
              <a:ext uri="{FF2B5EF4-FFF2-40B4-BE49-F238E27FC236}">
                <a16:creationId xmlns:a16="http://schemas.microsoft.com/office/drawing/2014/main" id="{F7131304-4598-63D8-CBE4-B20859F249B4}"/>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0" name="Rectangle: Rounded Corners 9">
            <a:hlinkClick r:id="rId7" action="ppaction://hlinksldjump"/>
            <a:extLst>
              <a:ext uri="{FF2B5EF4-FFF2-40B4-BE49-F238E27FC236}">
                <a16:creationId xmlns:a16="http://schemas.microsoft.com/office/drawing/2014/main" id="{C3CB5A9C-1A24-C4D8-8771-D9B232493AA7}"/>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2" name="Rectangle: Rounded Corners 11">
            <a:hlinkClick r:id="rId8" action="ppaction://hlinksldjump"/>
            <a:extLst>
              <a:ext uri="{FF2B5EF4-FFF2-40B4-BE49-F238E27FC236}">
                <a16:creationId xmlns:a16="http://schemas.microsoft.com/office/drawing/2014/main" id="{61FCCD50-B862-0AC3-ACBF-2D44B9D07572}"/>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4" name="object 18">
            <a:extLst>
              <a:ext uri="{FF2B5EF4-FFF2-40B4-BE49-F238E27FC236}">
                <a16:creationId xmlns:a16="http://schemas.microsoft.com/office/drawing/2014/main" id="{C564334F-3726-7714-E690-0014025DA9FC}"/>
              </a:ext>
            </a:extLst>
          </p:cNvPr>
          <p:cNvSpPr txBox="1"/>
          <p:nvPr/>
        </p:nvSpPr>
        <p:spPr>
          <a:xfrm>
            <a:off x="2683036" y="3966528"/>
            <a:ext cx="4754627" cy="507190"/>
          </a:xfrm>
          <a:prstGeom prst="rect">
            <a:avLst/>
          </a:prstGeom>
        </p:spPr>
        <p:txBody>
          <a:bodyPr vert="horz" wrap="square" lIns="0" tIns="12065" rIns="0" bIns="0" rtlCol="0">
            <a:spAutoFit/>
          </a:bodyPr>
          <a:lstStyle/>
          <a:p>
            <a:pPr>
              <a:spcAft>
                <a:spcPts val="200"/>
              </a:spcAft>
            </a:pPr>
            <a:r>
              <a:rPr lang="en-IN" sz="1050" i="1" dirty="0">
                <a:solidFill>
                  <a:schemeClr val="accent2"/>
                </a:solidFill>
                <a:latin typeface="Georgia" panose="02040502050405020303" pitchFamily="18" charset="0"/>
                <a:cs typeface="Calibri"/>
              </a:rPr>
              <a:t>Study endpoints/outcomes</a:t>
            </a:r>
            <a:endParaRPr sz="1050" i="1" dirty="0">
              <a:solidFill>
                <a:schemeClr val="accent2"/>
              </a:solidFill>
              <a:latin typeface="Georgia" panose="02040502050405020303" pitchFamily="18" charset="0"/>
              <a:cs typeface="Calibri"/>
            </a:endParaRPr>
          </a:p>
          <a:p>
            <a:pPr marL="171450" indent="-171450">
              <a:spcAft>
                <a:spcPts val="300"/>
              </a:spcAft>
              <a:buClr>
                <a:schemeClr val="accent2"/>
              </a:buClr>
              <a:buFont typeface="Arial" panose="020B0604020202020204" pitchFamily="34" charset="0"/>
              <a:buChar char="•"/>
              <a:tabLst>
                <a:tab pos="114300" algn="l"/>
              </a:tabLst>
            </a:pPr>
            <a:r>
              <a:rPr lang="en-IN" sz="1000" spc="-5" dirty="0">
                <a:cs typeface="Calibri"/>
              </a:rPr>
              <a:t>Assess response of spleen volume, liver volume, hemoglobin, and platelet count in non-</a:t>
            </a:r>
            <a:r>
              <a:rPr lang="en-IN" sz="1000" spc="-5" dirty="0" err="1">
                <a:cs typeface="Calibri"/>
              </a:rPr>
              <a:t>splenectomized</a:t>
            </a:r>
            <a:r>
              <a:rPr lang="en-IN" sz="1000" spc="-5" dirty="0">
                <a:cs typeface="Calibri"/>
              </a:rPr>
              <a:t> GD1 and GD3 Registry patients</a:t>
            </a:r>
          </a:p>
        </p:txBody>
      </p:sp>
      <p:cxnSp>
        <p:nvCxnSpPr>
          <p:cNvPr id="16" name="Connector: Elbow 15">
            <a:extLst>
              <a:ext uri="{FF2B5EF4-FFF2-40B4-BE49-F238E27FC236}">
                <a16:creationId xmlns:a16="http://schemas.microsoft.com/office/drawing/2014/main" id="{6C007249-DD4A-2DA6-D2CE-F2335CFA400F}"/>
              </a:ext>
            </a:extLst>
          </p:cNvPr>
          <p:cNvCxnSpPr>
            <a:stCxn id="106" idx="3"/>
            <a:endCxn id="110" idx="1"/>
          </p:cNvCxnSpPr>
          <p:nvPr/>
        </p:nvCxnSpPr>
        <p:spPr>
          <a:xfrm>
            <a:off x="5427085" y="2716063"/>
            <a:ext cx="607793" cy="463350"/>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Connector: Elbow 19">
            <a:extLst>
              <a:ext uri="{FF2B5EF4-FFF2-40B4-BE49-F238E27FC236}">
                <a16:creationId xmlns:a16="http://schemas.microsoft.com/office/drawing/2014/main" id="{0D158CFC-3E01-C94D-DE72-98D579010182}"/>
              </a:ext>
            </a:extLst>
          </p:cNvPr>
          <p:cNvCxnSpPr>
            <a:cxnSpLocks/>
            <a:stCxn id="107" idx="3"/>
            <a:endCxn id="110" idx="1"/>
          </p:cNvCxnSpPr>
          <p:nvPr/>
        </p:nvCxnSpPr>
        <p:spPr>
          <a:xfrm flipV="1">
            <a:off x="5427085" y="3179413"/>
            <a:ext cx="607793" cy="261315"/>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9980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6B11118C-B458-E0A8-7375-E75BEF9B1DBE}"/>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grpSp>
        <p:nvGrpSpPr>
          <p:cNvPr id="18" name="Group 17">
            <a:extLst>
              <a:ext uri="{FF2B5EF4-FFF2-40B4-BE49-F238E27FC236}">
                <a16:creationId xmlns:a16="http://schemas.microsoft.com/office/drawing/2014/main" id="{0C9250BD-3FB6-4073-B3EB-1B4E673D2B68}"/>
              </a:ext>
            </a:extLst>
          </p:cNvPr>
          <p:cNvGrpSpPr/>
          <p:nvPr/>
        </p:nvGrpSpPr>
        <p:grpSpPr>
          <a:xfrm>
            <a:off x="234950" y="2463852"/>
            <a:ext cx="2232025" cy="205184"/>
            <a:chOff x="234950" y="1884632"/>
            <a:chExt cx="2232025" cy="205184"/>
          </a:xfrm>
        </p:grpSpPr>
        <p:sp>
          <p:nvSpPr>
            <p:cNvPr id="20" name="Freeform: Shape 19">
              <a:hlinkClick r:id="rId2" action="ppaction://hlinksldjump"/>
              <a:extLst>
                <a:ext uri="{FF2B5EF4-FFF2-40B4-BE49-F238E27FC236}">
                  <a16:creationId xmlns:a16="http://schemas.microsoft.com/office/drawing/2014/main" id="{06927FB5-4F58-46FC-9460-277559E852A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1" name="Graphique 4">
              <a:extLst>
                <a:ext uri="{FF2B5EF4-FFF2-40B4-BE49-F238E27FC236}">
                  <a16:creationId xmlns:a16="http://schemas.microsoft.com/office/drawing/2014/main" id="{1FACD8C3-7EA4-4713-9989-81EE4617418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54B0F7-55DD-40D6-B7F4-70B586885C0B}" type="slidenum">
              <a:rPr kumimoji="0" lang="en-US" sz="600" b="0" i="0" u="none" strike="noStrike" kern="1200" cap="none" spc="0" normalizeH="0" baseline="0" noProof="0" smtClean="0">
                <a:ln>
                  <a:noFill/>
                </a:ln>
                <a:solidFill>
                  <a:prstClr val="black"/>
                </a:solidFill>
                <a:effectLst/>
                <a:uLnTx/>
                <a:uFillTx/>
                <a:latin typeface="Verdana" panose="020B0604030504040204" pitchFamily="34" charset="0"/>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endParaRPr>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Imiglucerase</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Patient population</a:t>
            </a:r>
          </a:p>
        </p:txBody>
      </p:sp>
      <p:sp>
        <p:nvSpPr>
          <p:cNvPr id="33" name="object 18">
            <a:extLst>
              <a:ext uri="{FF2B5EF4-FFF2-40B4-BE49-F238E27FC236}">
                <a16:creationId xmlns:a16="http://schemas.microsoft.com/office/drawing/2014/main" id="{C7B3EE9C-A6ED-43B4-AA80-796369ECDD76}"/>
              </a:ext>
            </a:extLst>
          </p:cNvPr>
          <p:cNvSpPr txBox="1">
            <a:spLocks/>
          </p:cNvSpPr>
          <p:nvPr/>
        </p:nvSpPr>
        <p:spPr>
          <a:xfrm>
            <a:off x="2619114" y="1464121"/>
            <a:ext cx="2371695" cy="1261243"/>
          </a:xfrm>
          <a:prstGeom prst="rect">
            <a:avLst/>
          </a:prstGeom>
        </p:spPr>
        <p:txBody>
          <a:bodyPr vert="horz" wrap="square" lIns="0" tIns="12065" rIns="0" bIns="0" rtlCol="0">
            <a:spAutoFit/>
          </a:bodyPr>
          <a:lstStyle/>
          <a:p>
            <a:pPr marL="0" marR="0" lvl="0" indent="0" algn="l" defTabSz="457200" rtl="0" eaLnBrk="1" fontAlgn="auto" latinLnBrk="0" hangingPunct="1">
              <a:lnSpc>
                <a:spcPct val="100000"/>
              </a:lnSpc>
              <a:spcBef>
                <a:spcPts val="0"/>
              </a:spcBef>
              <a:spcAft>
                <a:spcPts val="200"/>
              </a:spcAft>
              <a:buClrTx/>
              <a:buSzTx/>
              <a:buFontTx/>
              <a:buNone/>
              <a:tabLst/>
              <a:defRPr/>
            </a:pPr>
            <a:r>
              <a:rPr kumimoji="0" lang="en-IN" sz="1200" b="0" i="1" u="none" strike="noStrike" kern="1200" cap="none" spc="-10" normalizeH="0" baseline="0" noProof="0" dirty="0">
                <a:ln>
                  <a:noFill/>
                </a:ln>
                <a:solidFill>
                  <a:srgbClr val="7A00E6"/>
                </a:solidFill>
                <a:effectLst/>
                <a:uLnTx/>
                <a:uFillTx/>
                <a:latin typeface="Georgia" panose="02040502050405020303" pitchFamily="18" charset="0"/>
                <a:ea typeface="+mn-ea"/>
                <a:cs typeface="Calibri"/>
              </a:rPr>
              <a:t>Inclusion criteria</a:t>
            </a:r>
          </a:p>
          <a:p>
            <a:pPr marL="114300" marR="0" lvl="0" indent="-114300" algn="l" defTabSz="457200" rtl="0" eaLnBrk="1" fontAlgn="auto" latinLnBrk="0" hangingPunct="1">
              <a:lnSpc>
                <a:spcPct val="100000"/>
              </a:lnSpc>
              <a:spcBef>
                <a:spcPts val="0"/>
              </a:spcBef>
              <a:spcAft>
                <a:spcPts val="300"/>
              </a:spcAft>
              <a:buClr>
                <a:srgbClr val="7A00E6"/>
              </a:buClr>
              <a:buSzTx/>
              <a:buFont typeface="Arial"/>
              <a:buChar char="•"/>
              <a:tabLst>
                <a:tab pos="114300" algn="l"/>
              </a:tabLst>
              <a:defRPr/>
            </a:pPr>
            <a:r>
              <a:rPr kumimoji="0" lang="en-IN" sz="1000" i="0" u="none" strike="noStrike" kern="1200" cap="none" spc="-5" normalizeH="0" baseline="0" noProof="0" dirty="0">
                <a:ln>
                  <a:noFill/>
                </a:ln>
                <a:solidFill>
                  <a:prstClr val="black"/>
                </a:solidFill>
                <a:effectLst/>
                <a:uLnTx/>
                <a:uFillTx/>
                <a:latin typeface="Verdana"/>
                <a:ea typeface="+mn-ea"/>
                <a:cs typeface="Calibri"/>
              </a:rPr>
              <a:t>Received imiglucerase as the initial primary therapy</a:t>
            </a:r>
          </a:p>
          <a:p>
            <a:pPr marL="114300" marR="0" lvl="0" indent="-114300" algn="l" defTabSz="457200" rtl="0" eaLnBrk="1" fontAlgn="auto" latinLnBrk="0" hangingPunct="1">
              <a:lnSpc>
                <a:spcPct val="100000"/>
              </a:lnSpc>
              <a:spcBef>
                <a:spcPts val="0"/>
              </a:spcBef>
              <a:spcAft>
                <a:spcPts val="300"/>
              </a:spcAft>
              <a:buClr>
                <a:srgbClr val="7A00E6"/>
              </a:buClr>
              <a:buSzTx/>
              <a:buFont typeface="Arial"/>
              <a:buChar char="•"/>
              <a:tabLst>
                <a:tab pos="114300" algn="l"/>
              </a:tabLst>
              <a:defRPr/>
            </a:pPr>
            <a:r>
              <a:rPr kumimoji="0" lang="en-IN" sz="1000" i="0" u="none" strike="noStrike" kern="1200" cap="none" spc="-5" normalizeH="0" baseline="0" noProof="0" dirty="0">
                <a:ln>
                  <a:noFill/>
                </a:ln>
                <a:solidFill>
                  <a:prstClr val="black"/>
                </a:solidFill>
                <a:effectLst/>
                <a:uLnTx/>
                <a:uFillTx/>
                <a:latin typeface="Verdana"/>
                <a:ea typeface="+mn-ea"/>
                <a:cs typeface="Calibri"/>
              </a:rPr>
              <a:t>Initiated treatment &lt;18 years of age</a:t>
            </a:r>
          </a:p>
          <a:p>
            <a:pPr marL="114300" marR="0" lvl="0" indent="-114300" algn="l" defTabSz="457200" rtl="0" eaLnBrk="1" fontAlgn="auto" latinLnBrk="0" hangingPunct="1">
              <a:lnSpc>
                <a:spcPct val="100000"/>
              </a:lnSpc>
              <a:spcBef>
                <a:spcPts val="0"/>
              </a:spcBef>
              <a:spcAft>
                <a:spcPts val="300"/>
              </a:spcAft>
              <a:buClr>
                <a:srgbClr val="7A00E6"/>
              </a:buClr>
              <a:buSzTx/>
              <a:buFont typeface="Arial"/>
              <a:buChar char="•"/>
              <a:tabLst>
                <a:tab pos="114300" algn="l"/>
              </a:tabLst>
              <a:defRPr/>
            </a:pPr>
            <a:r>
              <a:rPr kumimoji="0" lang="en-IN" sz="1000" i="0" u="none" strike="noStrike" kern="1200" cap="none" spc="-5" normalizeH="0" baseline="0" noProof="0" dirty="0">
                <a:ln>
                  <a:noFill/>
                </a:ln>
                <a:solidFill>
                  <a:prstClr val="black"/>
                </a:solidFill>
                <a:effectLst/>
                <a:uLnTx/>
                <a:uFillTx/>
                <a:latin typeface="Verdana"/>
                <a:ea typeface="+mn-ea"/>
                <a:cs typeface="Calibri"/>
              </a:rPr>
              <a:t>Intact spleen at baseline</a:t>
            </a:r>
          </a:p>
          <a:p>
            <a:pPr marL="114300" marR="0" lvl="0" indent="-114300" algn="l" defTabSz="457200" rtl="0" eaLnBrk="1" fontAlgn="auto" latinLnBrk="0" hangingPunct="1">
              <a:lnSpc>
                <a:spcPct val="100000"/>
              </a:lnSpc>
              <a:spcBef>
                <a:spcPts val="0"/>
              </a:spcBef>
              <a:spcAft>
                <a:spcPts val="300"/>
              </a:spcAft>
              <a:buClr>
                <a:srgbClr val="7A00E6"/>
              </a:buClr>
              <a:buSzTx/>
              <a:buFont typeface="Arial"/>
              <a:buChar char="•"/>
              <a:tabLst>
                <a:tab pos="114300" algn="l"/>
              </a:tabLst>
              <a:defRPr/>
            </a:pPr>
            <a:r>
              <a:rPr kumimoji="0" lang="en-IN" sz="1000" i="0" u="none" strike="noStrike" kern="1200" cap="none" spc="-5" normalizeH="0" baseline="0" noProof="0" dirty="0">
                <a:ln>
                  <a:noFill/>
                </a:ln>
                <a:solidFill>
                  <a:prstClr val="black"/>
                </a:solidFill>
                <a:effectLst/>
                <a:uLnTx/>
                <a:uFillTx/>
                <a:latin typeface="Verdana"/>
                <a:ea typeface="+mn-ea"/>
                <a:cs typeface="Calibri"/>
              </a:rPr>
              <a:t>Baseline and ≥1 follow-up value</a:t>
            </a:r>
            <a:r>
              <a:rPr kumimoji="0" lang="en-IN" sz="1000" i="0" u="none" strike="noStrike" kern="1200" cap="none" spc="-5" normalizeH="0" baseline="30000" noProof="0" dirty="0">
                <a:ln>
                  <a:noFill/>
                </a:ln>
                <a:solidFill>
                  <a:prstClr val="black"/>
                </a:solidFill>
                <a:effectLst/>
                <a:uLnTx/>
                <a:uFillTx/>
                <a:latin typeface="Verdana"/>
                <a:ea typeface="+mn-ea"/>
                <a:cs typeface="Calibri"/>
              </a:rPr>
              <a:t>*</a:t>
            </a:r>
          </a:p>
        </p:txBody>
      </p:sp>
      <p:grpSp>
        <p:nvGrpSpPr>
          <p:cNvPr id="23" name="Group 22">
            <a:extLst>
              <a:ext uri="{FF2B5EF4-FFF2-40B4-BE49-F238E27FC236}">
                <a16:creationId xmlns:a16="http://schemas.microsoft.com/office/drawing/2014/main" id="{316E5E00-1CF6-4F00-B9B6-D13541411CCB}"/>
              </a:ext>
            </a:extLst>
          </p:cNvPr>
          <p:cNvGrpSpPr/>
          <p:nvPr/>
        </p:nvGrpSpPr>
        <p:grpSpPr>
          <a:xfrm>
            <a:off x="234951" y="2754653"/>
            <a:ext cx="2187574" cy="205184"/>
            <a:chOff x="234950" y="1884632"/>
            <a:chExt cx="2225093" cy="205184"/>
          </a:xfrm>
          <a:noFill/>
        </p:grpSpPr>
        <p:sp>
          <p:nvSpPr>
            <p:cNvPr id="24" name="Freeform: Shape 23">
              <a:hlinkClick r:id="rId3" action="ppaction://hlinksldjump"/>
              <a:extLst>
                <a:ext uri="{FF2B5EF4-FFF2-40B4-BE49-F238E27FC236}">
                  <a16:creationId xmlns:a16="http://schemas.microsoft.com/office/drawing/2014/main" id="{5496EA9E-866E-47F6-B620-5E69F59CDAC8}"/>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7" name="Graphique 4">
              <a:extLst>
                <a:ext uri="{FF2B5EF4-FFF2-40B4-BE49-F238E27FC236}">
                  <a16:creationId xmlns:a16="http://schemas.microsoft.com/office/drawing/2014/main" id="{1CCFC357-71AB-45A6-8758-B0FF92DD9C6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pSp>
        <p:nvGrpSpPr>
          <p:cNvPr id="37" name="Group 36">
            <a:extLst>
              <a:ext uri="{FF2B5EF4-FFF2-40B4-BE49-F238E27FC236}">
                <a16:creationId xmlns:a16="http://schemas.microsoft.com/office/drawing/2014/main" id="{0C058C41-A665-4D21-96D6-4827F277696E}"/>
              </a:ext>
            </a:extLst>
          </p:cNvPr>
          <p:cNvGrpSpPr/>
          <p:nvPr/>
        </p:nvGrpSpPr>
        <p:grpSpPr>
          <a:xfrm>
            <a:off x="234950" y="2173052"/>
            <a:ext cx="2194560" cy="205184"/>
            <a:chOff x="234950" y="1884632"/>
            <a:chExt cx="2232025" cy="205184"/>
          </a:xfrm>
          <a:noFill/>
        </p:grpSpPr>
        <p:sp>
          <p:nvSpPr>
            <p:cNvPr id="38" name="Freeform: Shape 37">
              <a:hlinkClick r:id="rId4" action="ppaction://hlinksldjump"/>
              <a:extLst>
                <a:ext uri="{FF2B5EF4-FFF2-40B4-BE49-F238E27FC236}">
                  <a16:creationId xmlns:a16="http://schemas.microsoft.com/office/drawing/2014/main" id="{6BE04DA5-B584-4233-BD54-A395F832FDD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9" name="Graphique 4">
              <a:extLst>
                <a:ext uri="{FF2B5EF4-FFF2-40B4-BE49-F238E27FC236}">
                  <a16:creationId xmlns:a16="http://schemas.microsoft.com/office/drawing/2014/main" id="{8073909C-7BB0-4D8F-AEE5-988689862EC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7" name="Text Placeholder 25">
            <a:extLst>
              <a:ext uri="{FF2B5EF4-FFF2-40B4-BE49-F238E27FC236}">
                <a16:creationId xmlns:a16="http://schemas.microsoft.com/office/drawing/2014/main" id="{DD35081B-7292-DED3-DF5E-19C1FA62B449}"/>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ICGG</a:t>
            </a:r>
            <a:r>
              <a:rPr lang="en-IN" baseline="30000" dirty="0"/>
              <a:t>*</a:t>
            </a:r>
            <a:r>
              <a:rPr lang="en-IN" dirty="0"/>
              <a:t> Gaucher Registry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4" name="Rectangle: Rounded Corners 3">
            <a:hlinkClick r:id="rId5" action="ppaction://hlinksldjump"/>
            <a:extLst>
              <a:ext uri="{FF2B5EF4-FFF2-40B4-BE49-F238E27FC236}">
                <a16:creationId xmlns:a16="http://schemas.microsoft.com/office/drawing/2014/main" id="{2D256FCD-6E44-C91D-6FE4-7FBD1E8C88FF}"/>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1" name="object 23">
            <a:extLst>
              <a:ext uri="{FF2B5EF4-FFF2-40B4-BE49-F238E27FC236}">
                <a16:creationId xmlns:a16="http://schemas.microsoft.com/office/drawing/2014/main" id="{A72B33E7-34B8-4CC8-3038-F39B56B843B6}"/>
              </a:ext>
            </a:extLst>
          </p:cNvPr>
          <p:cNvSpPr txBox="1">
            <a:spLocks/>
          </p:cNvSpPr>
          <p:nvPr/>
        </p:nvSpPr>
        <p:spPr>
          <a:xfrm>
            <a:off x="2600325" y="4407174"/>
            <a:ext cx="4691124" cy="169277"/>
          </a:xfrm>
          <a:prstGeom prst="rect">
            <a:avLst/>
          </a:prstGeom>
        </p:spPr>
        <p:txBody>
          <a:bodyPr vert="horz" wrap="square" lIns="0" tIns="0" rIns="0" bIns="0"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500" b="0" i="0" u="none" strike="noStrike" kern="1200" cap="none" spc="-5" normalizeH="0" baseline="30000" noProof="0" dirty="0">
                <a:ln>
                  <a:noFill/>
                </a:ln>
                <a:solidFill>
                  <a:prstClr val="black"/>
                </a:solidFill>
                <a:effectLst/>
                <a:uLnTx/>
                <a:uFillTx/>
                <a:ea typeface="+mn-ea"/>
                <a:cs typeface="Calibri"/>
              </a:rPr>
              <a:t>*</a:t>
            </a:r>
            <a:r>
              <a:rPr kumimoji="0" lang="en-IN" sz="500" b="0" i="0" u="none" strike="noStrike" kern="1200" cap="none" spc="-5" normalizeH="0" baseline="0" noProof="0" dirty="0">
                <a:ln>
                  <a:noFill/>
                </a:ln>
                <a:solidFill>
                  <a:prstClr val="black"/>
                </a:solidFill>
                <a:effectLst/>
                <a:uLnTx/>
                <a:uFillTx/>
                <a:ea typeface="+mn-ea"/>
                <a:cs typeface="Calibri"/>
              </a:rPr>
              <a:t>For spleen volume, liver volume, hemoglobin or platelets. </a:t>
            </a:r>
            <a:r>
              <a:rPr kumimoji="0" lang="fr-FR" sz="500" b="0" i="0" u="none" strike="noStrike" kern="1200" cap="none" spc="-5" normalizeH="0" baseline="0" noProof="0" dirty="0">
                <a:ln>
                  <a:noFill/>
                </a:ln>
                <a:solidFill>
                  <a:prstClr val="black"/>
                </a:solidFill>
                <a:effectLst/>
                <a:uLnTx/>
                <a:uFillTx/>
                <a:ea typeface="+mn-ea"/>
                <a:cs typeface="Calibri"/>
              </a:rPr>
              <a:t>ICGG, International Collaborative Gaucher Group.</a:t>
            </a:r>
            <a:br>
              <a:rPr kumimoji="0" lang="en-IN" sz="600" b="0" i="0" u="none" strike="noStrike" kern="1200" cap="none" spc="-5" normalizeH="0" baseline="0" noProof="0" dirty="0">
                <a:ln>
                  <a:noFill/>
                </a:ln>
                <a:solidFill>
                  <a:prstClr val="black"/>
                </a:solidFill>
                <a:effectLst/>
                <a:uLnTx/>
                <a:uFillTx/>
                <a:ea typeface="+mn-ea"/>
                <a:cs typeface="Calibri"/>
              </a:rPr>
            </a:br>
            <a:endParaRPr kumimoji="0" lang="en-IN" sz="600" b="0" i="0" u="none" strike="noStrike" kern="1200" cap="none" spc="-5" normalizeH="0" baseline="0" noProof="0" dirty="0">
              <a:ln>
                <a:noFill/>
              </a:ln>
              <a:solidFill>
                <a:prstClr val="black"/>
              </a:solidFill>
              <a:effectLst/>
              <a:uLnTx/>
              <a:uFillTx/>
              <a:ea typeface="+mn-ea"/>
              <a:cs typeface="Calibri"/>
            </a:endParaRPr>
          </a:p>
        </p:txBody>
      </p:sp>
      <p:sp>
        <p:nvSpPr>
          <p:cNvPr id="2" name="Rectangle: Rounded Corners 1">
            <a:hlinkClick r:id="rId6" action="ppaction://hlinksldjump"/>
            <a:extLst>
              <a:ext uri="{FF2B5EF4-FFF2-40B4-BE49-F238E27FC236}">
                <a16:creationId xmlns:a16="http://schemas.microsoft.com/office/drawing/2014/main" id="{7080FEF8-26A6-4937-2EA7-45B5D155BA82}"/>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5" name="Rectangle: Rounded Corners 4">
            <a:hlinkClick r:id="rId7" action="ppaction://hlinksldjump"/>
            <a:extLst>
              <a:ext uri="{FF2B5EF4-FFF2-40B4-BE49-F238E27FC236}">
                <a16:creationId xmlns:a16="http://schemas.microsoft.com/office/drawing/2014/main" id="{4B443DA1-DDC3-0417-76D6-1561EFF8AD99}"/>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2" name="Rectangle: Rounded Corners 11">
            <a:hlinkClick r:id="rId8" action="ppaction://hlinksldjump"/>
            <a:extLst>
              <a:ext uri="{FF2B5EF4-FFF2-40B4-BE49-F238E27FC236}">
                <a16:creationId xmlns:a16="http://schemas.microsoft.com/office/drawing/2014/main" id="{FC433843-CCA4-CA21-90FD-14A03237B4E0}"/>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6" name="object 23">
            <a:extLst>
              <a:ext uri="{FF2B5EF4-FFF2-40B4-BE49-F238E27FC236}">
                <a16:creationId xmlns:a16="http://schemas.microsoft.com/office/drawing/2014/main" id="{1DFA76FA-8C07-B99B-0140-843003D0504B}"/>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IN" sz="600" b="1" spc="-5" dirty="0" err="1">
                <a:cs typeface="Calibri"/>
              </a:rPr>
              <a:t>Imiglucerase</a:t>
            </a:r>
            <a:r>
              <a:rPr lang="en-IN" sz="600" b="1" spc="-5" dirty="0">
                <a:cs typeface="Calibri"/>
              </a:rPr>
              <a:t> has received marketing authorization in the United States for treatment of adults and </a:t>
            </a:r>
            <a:r>
              <a:rPr lang="en-IN" sz="600" b="1" spc="-5" dirty="0" err="1">
                <a:cs typeface="Calibri"/>
              </a:rPr>
              <a:t>pediatric</a:t>
            </a:r>
            <a:r>
              <a:rPr lang="en-IN" sz="600" b="1" spc="-5" dirty="0">
                <a:cs typeface="Calibri"/>
              </a:rPr>
              <a:t> patients 2 years of age and older with type 1 Gaucher disease. This material is for scientific purposes only and is intended only for healthcare practitioners and payers.  Patient </a:t>
            </a:r>
            <a:r>
              <a:rPr lang="en-IN" sz="600" b="1" spc="-5" dirty="0" err="1">
                <a:cs typeface="Calibri"/>
              </a:rPr>
              <a:t>enrollment</a:t>
            </a:r>
            <a:r>
              <a:rPr lang="en-IN" sz="600" b="1" spc="-5" dirty="0">
                <a:cs typeface="Calibri"/>
              </a:rPr>
              <a:t> is dependent on approval by local ethics committee</a:t>
            </a:r>
            <a:br>
              <a:rPr lang="en-IN" sz="500" b="1" spc="-5" dirty="0">
                <a:cs typeface="Calibri"/>
              </a:rPr>
            </a:br>
            <a:endParaRPr kumimoji="0" lang="en-IN" sz="600" b="0" i="0" u="none" strike="noStrike" kern="1200" cap="none" spc="-5" normalizeH="0" baseline="0" noProof="0" dirty="0">
              <a:ln>
                <a:noFill/>
              </a:ln>
              <a:solidFill>
                <a:prstClr val="black"/>
              </a:solidFill>
              <a:effectLst/>
              <a:uLnTx/>
              <a:uFillTx/>
              <a:ea typeface="+mn-ea"/>
              <a:cs typeface="Calibri"/>
            </a:endParaRPr>
          </a:p>
        </p:txBody>
      </p:sp>
    </p:spTree>
    <p:extLst>
      <p:ext uri="{BB962C8B-B14F-4D97-AF65-F5344CB8AC3E}">
        <p14:creationId xmlns:p14="http://schemas.microsoft.com/office/powerpoint/2010/main" val="2815891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357CDE2E-6A86-975E-1072-9BB9D5171BEF}"/>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grpSp>
        <p:nvGrpSpPr>
          <p:cNvPr id="348" name="Group 347">
            <a:extLst>
              <a:ext uri="{FF2B5EF4-FFF2-40B4-BE49-F238E27FC236}">
                <a16:creationId xmlns:a16="http://schemas.microsoft.com/office/drawing/2014/main" id="{1016AC3B-83FB-4859-9DFC-B7BE8ABAD3F4}"/>
              </a:ext>
            </a:extLst>
          </p:cNvPr>
          <p:cNvGrpSpPr/>
          <p:nvPr/>
        </p:nvGrpSpPr>
        <p:grpSpPr>
          <a:xfrm>
            <a:off x="234950" y="2754653"/>
            <a:ext cx="2232025" cy="205184"/>
            <a:chOff x="234950" y="1884632"/>
            <a:chExt cx="2232025" cy="205184"/>
          </a:xfrm>
        </p:grpSpPr>
        <p:sp>
          <p:nvSpPr>
            <p:cNvPr id="349" name="Freeform: Shape 348">
              <a:hlinkClick r:id="rId2" action="ppaction://hlinksldjump"/>
              <a:extLst>
                <a:ext uri="{FF2B5EF4-FFF2-40B4-BE49-F238E27FC236}">
                  <a16:creationId xmlns:a16="http://schemas.microsoft.com/office/drawing/2014/main" id="{71DB18BE-D9A2-486C-8547-51F31B63BEE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50" name="Graphique 4">
              <a:extLst>
                <a:ext uri="{FF2B5EF4-FFF2-40B4-BE49-F238E27FC236}">
                  <a16:creationId xmlns:a16="http://schemas.microsoft.com/office/drawing/2014/main" id="{9FAC5681-C179-4E2F-8D7A-42E1400259E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54B0F7-55DD-40D6-B7F4-70B586885C0B}" type="slidenum">
              <a:rPr kumimoji="0" lang="en-US" sz="600" b="0" i="0" u="none" strike="noStrike" kern="1200" cap="none" spc="0" normalizeH="0" baseline="0" noProof="0" smtClean="0">
                <a:ln>
                  <a:noFill/>
                </a:ln>
                <a:solidFill>
                  <a:prstClr val="black"/>
                </a:solidFill>
                <a:effectLst/>
                <a:uLnTx/>
                <a:uFillTx/>
                <a:latin typeface="Verdana" panose="020B0604030504040204" pitchFamily="34" charset="0"/>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endParaRPr>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Imiglucerase</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pSp>
        <p:nvGrpSpPr>
          <p:cNvPr id="357" name="Group 356">
            <a:extLst>
              <a:ext uri="{FF2B5EF4-FFF2-40B4-BE49-F238E27FC236}">
                <a16:creationId xmlns:a16="http://schemas.microsoft.com/office/drawing/2014/main" id="{4129159E-F964-4431-9ADE-4BDCE2258144}"/>
              </a:ext>
            </a:extLst>
          </p:cNvPr>
          <p:cNvGrpSpPr/>
          <p:nvPr/>
        </p:nvGrpSpPr>
        <p:grpSpPr>
          <a:xfrm>
            <a:off x="234950" y="2463852"/>
            <a:ext cx="2194560" cy="205184"/>
            <a:chOff x="234950" y="1884632"/>
            <a:chExt cx="2232025" cy="205184"/>
          </a:xfrm>
          <a:noFill/>
        </p:grpSpPr>
        <p:sp>
          <p:nvSpPr>
            <p:cNvPr id="358" name="Freeform: Shape 357">
              <a:hlinkClick r:id="rId3" action="ppaction://hlinksldjump"/>
              <a:extLst>
                <a:ext uri="{FF2B5EF4-FFF2-40B4-BE49-F238E27FC236}">
                  <a16:creationId xmlns:a16="http://schemas.microsoft.com/office/drawing/2014/main" id="{CA28ADA1-544C-4841-8734-609F53675E07}"/>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59" name="Graphique 4">
              <a:extLst>
                <a:ext uri="{FF2B5EF4-FFF2-40B4-BE49-F238E27FC236}">
                  <a16:creationId xmlns:a16="http://schemas.microsoft.com/office/drawing/2014/main" id="{EE2C2C7A-BC6E-4B76-BB65-E91AF0170C1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pSp>
        <p:nvGrpSpPr>
          <p:cNvPr id="363" name="Group 362">
            <a:extLst>
              <a:ext uri="{FF2B5EF4-FFF2-40B4-BE49-F238E27FC236}">
                <a16:creationId xmlns:a16="http://schemas.microsoft.com/office/drawing/2014/main" id="{6E14652E-7B56-42C2-A99D-F3260331E6AE}"/>
              </a:ext>
            </a:extLst>
          </p:cNvPr>
          <p:cNvGrpSpPr/>
          <p:nvPr/>
        </p:nvGrpSpPr>
        <p:grpSpPr>
          <a:xfrm>
            <a:off x="234950" y="2173052"/>
            <a:ext cx="2194560" cy="205184"/>
            <a:chOff x="234950" y="1884632"/>
            <a:chExt cx="2232025" cy="205184"/>
          </a:xfrm>
          <a:noFill/>
        </p:grpSpPr>
        <p:sp>
          <p:nvSpPr>
            <p:cNvPr id="364" name="Freeform: Shape 363">
              <a:hlinkClick r:id="rId4" action="ppaction://hlinksldjump"/>
              <a:extLst>
                <a:ext uri="{FF2B5EF4-FFF2-40B4-BE49-F238E27FC236}">
                  <a16:creationId xmlns:a16="http://schemas.microsoft.com/office/drawing/2014/main" id="{F0DFC749-1B16-4E9F-AB2D-5A5C7E361AA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65" name="Graphique 4">
              <a:extLst>
                <a:ext uri="{FF2B5EF4-FFF2-40B4-BE49-F238E27FC236}">
                  <a16:creationId xmlns:a16="http://schemas.microsoft.com/office/drawing/2014/main" id="{F5D679A1-8D01-4B3D-ABD5-FAA763F44003}"/>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aphicFrame>
        <p:nvGraphicFramePr>
          <p:cNvPr id="360" name="Table 5">
            <a:extLst>
              <a:ext uri="{FF2B5EF4-FFF2-40B4-BE49-F238E27FC236}">
                <a16:creationId xmlns:a16="http://schemas.microsoft.com/office/drawing/2014/main" id="{B9499588-E62E-4650-908B-43A49A14D3BC}"/>
              </a:ext>
            </a:extLst>
          </p:cNvPr>
          <p:cNvGraphicFramePr>
            <a:graphicFrameLocks noGrp="1"/>
          </p:cNvGraphicFramePr>
          <p:nvPr>
            <p:extLst>
              <p:ext uri="{D42A27DB-BD31-4B8C-83A1-F6EECF244321}">
                <p14:modId xmlns:p14="http://schemas.microsoft.com/office/powerpoint/2010/main" val="1107851896"/>
              </p:ext>
            </p:extLst>
          </p:nvPr>
        </p:nvGraphicFramePr>
        <p:xfrm>
          <a:off x="2619114" y="3440870"/>
          <a:ext cx="2281567" cy="1203968"/>
        </p:xfrm>
        <a:graphic>
          <a:graphicData uri="http://schemas.openxmlformats.org/drawingml/2006/table">
            <a:tbl>
              <a:tblPr firstRow="1" bandRow="1">
                <a:tableStyleId>{F800B559-55DF-4324-A70D-7A5FB1BD5379}</a:tableStyleId>
              </a:tblPr>
              <a:tblGrid>
                <a:gridCol w="706899">
                  <a:extLst>
                    <a:ext uri="{9D8B030D-6E8A-4147-A177-3AD203B41FA5}">
                      <a16:colId xmlns:a16="http://schemas.microsoft.com/office/drawing/2014/main" val="3024770205"/>
                    </a:ext>
                  </a:extLst>
                </a:gridCol>
                <a:gridCol w="801968">
                  <a:extLst>
                    <a:ext uri="{9D8B030D-6E8A-4147-A177-3AD203B41FA5}">
                      <a16:colId xmlns:a16="http://schemas.microsoft.com/office/drawing/2014/main" val="2980169004"/>
                    </a:ext>
                  </a:extLst>
                </a:gridCol>
                <a:gridCol w="772700">
                  <a:extLst>
                    <a:ext uri="{9D8B030D-6E8A-4147-A177-3AD203B41FA5}">
                      <a16:colId xmlns:a16="http://schemas.microsoft.com/office/drawing/2014/main" val="309174143"/>
                    </a:ext>
                  </a:extLst>
                </a:gridCol>
              </a:tblGrid>
              <a:tr h="87752">
                <a:tc gridSpan="3">
                  <a:txBody>
                    <a:bodyPr/>
                    <a:lstStyle/>
                    <a:p>
                      <a:pPr algn="ctr"/>
                      <a:r>
                        <a:rPr lang="en-IN" sz="700" b="1" dirty="0">
                          <a:solidFill>
                            <a:schemeClr val="bg1"/>
                          </a:solidFill>
                        </a:rPr>
                        <a:t>Countries</a:t>
                      </a:r>
                      <a:endParaRPr lang="en-IN" sz="600" b="1" dirty="0">
                        <a:solidFill>
                          <a:schemeClr val="bg1"/>
                        </a:solidFill>
                        <a:latin typeface="+mn-lt"/>
                      </a:endParaRPr>
                    </a:p>
                  </a:txBody>
                  <a:tcPr marL="36576" marR="36576" marT="18288" marB="18288" anchor="ctr">
                    <a:lnL w="2500" cmpd="sng">
                      <a:noFill/>
                    </a:lnL>
                    <a:lnR w="2500" cmpd="sng">
                      <a:noFill/>
                    </a:lnR>
                    <a:lnT w="2500" cmpd="sng">
                      <a:noFill/>
                    </a:lnT>
                    <a:lnB w="952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IN" sz="600" b="1" dirty="0">
                        <a:solidFill>
                          <a:schemeClr val="tx1"/>
                        </a:solidFill>
                        <a:latin typeface="+mn-lt"/>
                      </a:endParaRPr>
                    </a:p>
                  </a:txBody>
                  <a:tcPr marL="36576" marR="36576" marT="18288" marB="18288" anchor="ctr"/>
                </a:tc>
                <a:tc hMerge="1">
                  <a:txBody>
                    <a:bodyPr/>
                    <a:lstStyle/>
                    <a:p>
                      <a:pPr algn="ctr"/>
                      <a:endParaRPr lang="en-IN" sz="600" b="1" dirty="0">
                        <a:solidFill>
                          <a:schemeClr val="tx1"/>
                        </a:solidFill>
                        <a:latin typeface="+mn-lt"/>
                      </a:endParaRPr>
                    </a:p>
                  </a:txBody>
                  <a:tcPr marL="36576" marR="36576" marT="18288" marB="18288" anchor="ctr"/>
                </a:tc>
                <a:extLst>
                  <a:ext uri="{0D108BD9-81ED-4DB2-BD59-A6C34878D82A}">
                    <a16:rowId xmlns:a16="http://schemas.microsoft.com/office/drawing/2014/main" val="1914213346"/>
                  </a:ext>
                </a:extLst>
              </a:tr>
              <a:tr h="7521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Argentina</a:t>
                      </a:r>
                      <a:endParaRPr lang="en-IN" sz="600" b="0" i="0" u="none" strike="noStrike" dirty="0">
                        <a:solidFill>
                          <a:schemeClr val="tx1"/>
                        </a:solidFill>
                        <a:effectLst/>
                        <a:latin typeface="+mn-lt"/>
                      </a:endParaRPr>
                    </a:p>
                  </a:txBody>
                  <a:tcPr marL="36576" marR="36576" marT="9144" marB="9144">
                    <a:lnT w="9525" cap="flat" cmpd="sng" algn="ctr">
                      <a:solidFill>
                        <a:schemeClr val="accent2"/>
                      </a:solidFill>
                      <a:prstDash val="solid"/>
                      <a:round/>
                      <a:headEnd type="none" w="med" len="med"/>
                      <a:tailEnd type="none" w="med" len="med"/>
                    </a:lnT>
                  </a:tcPr>
                </a:tc>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u="none" strike="noStrike" dirty="0">
                          <a:solidFill>
                            <a:schemeClr val="tx1"/>
                          </a:solidFill>
                          <a:effectLst/>
                        </a:rPr>
                        <a:t>Denmark</a:t>
                      </a:r>
                      <a:endParaRPr lang="en-IN" sz="600" b="0" i="0" u="none" strike="noStrike" dirty="0">
                        <a:solidFill>
                          <a:schemeClr val="tx1"/>
                        </a:solidFill>
                        <a:effectLst/>
                        <a:latin typeface="+mn-lt"/>
                      </a:endParaRPr>
                    </a:p>
                  </a:txBody>
                  <a:tcPr marL="36576" marR="36576" marT="9144" marB="9144">
                    <a:lnT w="9525" cap="flat" cmpd="sng" algn="ctr">
                      <a:solidFill>
                        <a:schemeClr val="accent2"/>
                      </a:solidFill>
                      <a:prstDash val="solid"/>
                      <a:round/>
                      <a:headEnd type="none" w="med" len="med"/>
                      <a:tailEnd type="none" w="med" len="med"/>
                    </a:lnT>
                  </a:tcPr>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Hungary</a:t>
                      </a:r>
                      <a:endParaRPr lang="en-IN" sz="600" b="0" i="0" u="none" strike="noStrike" kern="1200" dirty="0">
                        <a:solidFill>
                          <a:schemeClr val="tx1"/>
                        </a:solidFill>
                        <a:effectLst/>
                        <a:latin typeface="+mn-lt"/>
                        <a:ea typeface="+mn-ea"/>
                        <a:cs typeface="+mn-cs"/>
                      </a:endParaRPr>
                    </a:p>
                  </a:txBody>
                  <a:tcPr marL="36576" marR="36576" marT="9144" marB="9144">
                    <a:lnT w="9525"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13789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Australia</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Dominican Republic</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India</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4039036954"/>
                  </a:ext>
                </a:extLst>
              </a:tr>
              <a:tr h="7521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Belgium</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Egypt</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Indonesia</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4027015379"/>
                  </a:ext>
                </a:extLst>
              </a:tr>
              <a:tr h="10973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Brazil</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France</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Isreal</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1069354866"/>
                  </a:ext>
                </a:extLst>
              </a:tr>
              <a:tr h="7521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Bulgaria</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Germany</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Italy</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695615130"/>
                  </a:ext>
                </a:extLst>
              </a:tr>
              <a:tr h="7521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Canada</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Greece</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Japan</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3537421732"/>
                  </a:ext>
                </a:extLst>
              </a:tr>
              <a:tr h="7521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China</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Hong Kong</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Jordan</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2624400166"/>
                  </a:ext>
                </a:extLst>
              </a:tr>
              <a:tr h="13789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Croatia</a:t>
                      </a:r>
                      <a:endParaRPr lang="en-IN" sz="600" b="0" i="0" u="none" strike="noStrike" dirty="0">
                        <a:solidFill>
                          <a:schemeClr val="tx1"/>
                        </a:solidFill>
                        <a:effectLst/>
                        <a:latin typeface="+mn-lt"/>
                      </a:endParaRPr>
                    </a:p>
                  </a:txBody>
                  <a:tcPr marL="36576" marR="36576" marT="9144" marB="9144"/>
                </a:tc>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u="none" strike="noStrike" dirty="0">
                          <a:solidFill>
                            <a:schemeClr val="tx1"/>
                          </a:solidFill>
                          <a:effectLst/>
                        </a:rPr>
                        <a:t>Czechia</a:t>
                      </a:r>
                    </a:p>
                    <a:p>
                      <a:pPr marL="91440" indent="-91440" algn="l" defTabSz="685800" rtl="0" eaLnBrk="1" fontAlgn="b" latinLnBrk="0" hangingPunct="1">
                        <a:buFont typeface="Verdana" panose="020B0604030504040204" pitchFamily="34" charset="0"/>
                        <a:buChar char="•"/>
                      </a:pP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401777453"/>
                  </a:ext>
                </a:extLst>
              </a:tr>
            </a:tbl>
          </a:graphicData>
        </a:graphic>
      </p:graphicFrame>
      <p:sp>
        <p:nvSpPr>
          <p:cNvPr id="8" name="Text Placeholder 25">
            <a:extLst>
              <a:ext uri="{FF2B5EF4-FFF2-40B4-BE49-F238E27FC236}">
                <a16:creationId xmlns:a16="http://schemas.microsoft.com/office/drawing/2014/main" id="{E3DF4285-69AD-EC5D-8545-153445941E4F}"/>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ICGG* Gaucher Registry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2" name="Rectangle: Rounded Corners 1">
            <a:hlinkClick r:id="rId5" action="ppaction://hlinksldjump"/>
            <a:extLst>
              <a:ext uri="{FF2B5EF4-FFF2-40B4-BE49-F238E27FC236}">
                <a16:creationId xmlns:a16="http://schemas.microsoft.com/office/drawing/2014/main" id="{A7A16500-66F0-D2B1-0924-60C514E756F1}"/>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1" name="object 23">
            <a:extLst>
              <a:ext uri="{FF2B5EF4-FFF2-40B4-BE49-F238E27FC236}">
                <a16:creationId xmlns:a16="http://schemas.microsoft.com/office/drawing/2014/main" id="{642A9FEE-832A-7629-2C7B-4847CECCACF6}"/>
              </a:ext>
            </a:extLst>
          </p:cNvPr>
          <p:cNvSpPr txBox="1">
            <a:spLocks/>
          </p:cNvSpPr>
          <p:nvPr/>
        </p:nvSpPr>
        <p:spPr>
          <a:xfrm>
            <a:off x="2628937" y="4611237"/>
            <a:ext cx="4691124" cy="76944"/>
          </a:xfrm>
          <a:prstGeom prst="rect">
            <a:avLst/>
          </a:prstGeom>
        </p:spPr>
        <p:txBody>
          <a:bodyPr vert="horz" wrap="square" lIns="0" tIns="0" rIns="0" bIns="0"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500" b="0" i="0" u="none" strike="noStrike" kern="1200" cap="none" spc="-5" normalizeH="0" baseline="0" noProof="0" dirty="0">
                <a:ln>
                  <a:noFill/>
                </a:ln>
                <a:solidFill>
                  <a:prstClr val="black"/>
                </a:solidFill>
                <a:effectLst/>
                <a:uLnTx/>
                <a:uFillTx/>
                <a:latin typeface="Verdana"/>
                <a:ea typeface="+mn-ea"/>
                <a:cs typeface="Calibri"/>
              </a:rPr>
              <a:t>ICGG, International Collaborative Gaucher Group.</a:t>
            </a:r>
            <a:endParaRPr kumimoji="0" lang="en-IN" sz="600" b="1" i="0" u="none" strike="noStrike" kern="1200" cap="none" spc="-5" normalizeH="0" baseline="0" noProof="0" dirty="0">
              <a:ln>
                <a:noFill/>
              </a:ln>
              <a:solidFill>
                <a:prstClr val="black"/>
              </a:solidFill>
              <a:effectLst/>
              <a:uLnTx/>
              <a:uFillTx/>
              <a:latin typeface="Verdana"/>
              <a:ea typeface="+mn-ea"/>
              <a:cs typeface="Calibri"/>
            </a:endParaRPr>
          </a:p>
        </p:txBody>
      </p:sp>
      <p:grpSp>
        <p:nvGrpSpPr>
          <p:cNvPr id="21" name="Group 20">
            <a:extLst>
              <a:ext uri="{FF2B5EF4-FFF2-40B4-BE49-F238E27FC236}">
                <a16:creationId xmlns:a16="http://schemas.microsoft.com/office/drawing/2014/main" id="{A77C6289-B2B9-2728-4467-9DEF877D63ED}"/>
              </a:ext>
            </a:extLst>
          </p:cNvPr>
          <p:cNvGrpSpPr/>
          <p:nvPr/>
        </p:nvGrpSpPr>
        <p:grpSpPr>
          <a:xfrm>
            <a:off x="3492500" y="1467467"/>
            <a:ext cx="4500930" cy="1872633"/>
            <a:chOff x="3058230" y="1548860"/>
            <a:chExt cx="5585434" cy="2818658"/>
          </a:xfrm>
        </p:grpSpPr>
        <p:grpSp>
          <p:nvGrpSpPr>
            <p:cNvPr id="16" name="Group 15">
              <a:extLst>
                <a:ext uri="{FF2B5EF4-FFF2-40B4-BE49-F238E27FC236}">
                  <a16:creationId xmlns:a16="http://schemas.microsoft.com/office/drawing/2014/main" id="{1122ADC6-B4CC-850E-0A38-54695E27B6C8}"/>
                </a:ext>
              </a:extLst>
            </p:cNvPr>
            <p:cNvGrpSpPr/>
            <p:nvPr/>
          </p:nvGrpSpPr>
          <p:grpSpPr>
            <a:xfrm>
              <a:off x="3058230" y="1548860"/>
              <a:ext cx="5585434" cy="2818658"/>
              <a:chOff x="3058230" y="1548860"/>
              <a:chExt cx="5585434" cy="2818658"/>
            </a:xfrm>
          </p:grpSpPr>
          <p:grpSp>
            <p:nvGrpSpPr>
              <p:cNvPr id="6" name="Group 5">
                <a:extLst>
                  <a:ext uri="{FF2B5EF4-FFF2-40B4-BE49-F238E27FC236}">
                    <a16:creationId xmlns:a16="http://schemas.microsoft.com/office/drawing/2014/main" id="{BD7B8E92-9080-4067-BB2F-204B252A13B7}"/>
                  </a:ext>
                </a:extLst>
              </p:cNvPr>
              <p:cNvGrpSpPr/>
              <p:nvPr/>
            </p:nvGrpSpPr>
            <p:grpSpPr>
              <a:xfrm>
                <a:off x="3058230" y="1548860"/>
                <a:ext cx="5585434" cy="2818658"/>
                <a:chOff x="2600325" y="1506312"/>
                <a:chExt cx="6067071" cy="3061713"/>
              </a:xfrm>
            </p:grpSpPr>
            <p:grpSp>
              <p:nvGrpSpPr>
                <p:cNvPr id="5" name="Group 4">
                  <a:extLst>
                    <a:ext uri="{FF2B5EF4-FFF2-40B4-BE49-F238E27FC236}">
                      <a16:creationId xmlns:a16="http://schemas.microsoft.com/office/drawing/2014/main" id="{FCE0718C-659D-4A92-873F-02D944F009DF}"/>
                    </a:ext>
                  </a:extLst>
                </p:cNvPr>
                <p:cNvGrpSpPr/>
                <p:nvPr/>
              </p:nvGrpSpPr>
              <p:grpSpPr>
                <a:xfrm>
                  <a:off x="2600325" y="1953635"/>
                  <a:ext cx="5118692" cy="2574813"/>
                  <a:chOff x="2600325" y="1953635"/>
                  <a:chExt cx="5118692" cy="2574813"/>
                </a:xfrm>
              </p:grpSpPr>
              <p:sp>
                <p:nvSpPr>
                  <p:cNvPr id="333" name="Freeform 641">
                    <a:extLst>
                      <a:ext uri="{FF2B5EF4-FFF2-40B4-BE49-F238E27FC236}">
                        <a16:creationId xmlns:a16="http://schemas.microsoft.com/office/drawing/2014/main" id="{9D29826E-29C8-43CE-A7CF-E4C4DF846B68}"/>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dirty="0">
                      <a:ln>
                        <a:noFill/>
                      </a:ln>
                      <a:solidFill>
                        <a:srgbClr val="262626"/>
                      </a:solidFill>
                      <a:effectLst/>
                      <a:uLnTx/>
                      <a:uFillTx/>
                      <a:latin typeface="Roboto"/>
                      <a:ea typeface="+mn-ea"/>
                      <a:cs typeface="+mn-cs"/>
                    </a:endParaRPr>
                  </a:p>
                </p:txBody>
              </p:sp>
              <p:sp>
                <p:nvSpPr>
                  <p:cNvPr id="334" name="Freeform 404">
                    <a:extLst>
                      <a:ext uri="{FF2B5EF4-FFF2-40B4-BE49-F238E27FC236}">
                        <a16:creationId xmlns:a16="http://schemas.microsoft.com/office/drawing/2014/main" id="{346B268E-9719-498D-91C9-682FB15E0B96}"/>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5" name="Freeform 438">
                    <a:extLst>
                      <a:ext uri="{FF2B5EF4-FFF2-40B4-BE49-F238E27FC236}">
                        <a16:creationId xmlns:a16="http://schemas.microsoft.com/office/drawing/2014/main" id="{EDC9FD45-DDF9-482E-8221-9F2196136C2C}"/>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6" name="Freeform 628">
                    <a:extLst>
                      <a:ext uri="{FF2B5EF4-FFF2-40B4-BE49-F238E27FC236}">
                        <a16:creationId xmlns:a16="http://schemas.microsoft.com/office/drawing/2014/main" id="{79C419A6-F39E-4553-826B-A03F3383A75D}"/>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7" name="Freeform 630">
                    <a:extLst>
                      <a:ext uri="{FF2B5EF4-FFF2-40B4-BE49-F238E27FC236}">
                        <a16:creationId xmlns:a16="http://schemas.microsoft.com/office/drawing/2014/main" id="{B1301914-3D45-4FD8-9D0D-894630B2B63F}"/>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8" name="Freeform 640">
                    <a:extLst>
                      <a:ext uri="{FF2B5EF4-FFF2-40B4-BE49-F238E27FC236}">
                        <a16:creationId xmlns:a16="http://schemas.microsoft.com/office/drawing/2014/main" id="{037F5B3A-C7C5-4353-A467-C3CE082B0C3A}"/>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9" name="Freeform 642">
                    <a:extLst>
                      <a:ext uri="{FF2B5EF4-FFF2-40B4-BE49-F238E27FC236}">
                        <a16:creationId xmlns:a16="http://schemas.microsoft.com/office/drawing/2014/main" id="{F69BC523-0C29-488F-B6B0-28F4D2AF112D}"/>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0" name="Freeform 649">
                    <a:extLst>
                      <a:ext uri="{FF2B5EF4-FFF2-40B4-BE49-F238E27FC236}">
                        <a16:creationId xmlns:a16="http://schemas.microsoft.com/office/drawing/2014/main" id="{026EDC35-2B70-479F-A39B-E3DCF33F6EE8}"/>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1" name="Freeform 655">
                    <a:extLst>
                      <a:ext uri="{FF2B5EF4-FFF2-40B4-BE49-F238E27FC236}">
                        <a16:creationId xmlns:a16="http://schemas.microsoft.com/office/drawing/2014/main" id="{422A1133-266A-4128-BA66-C7101AFD9911}"/>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2" name="Freeform 670">
                    <a:extLst>
                      <a:ext uri="{FF2B5EF4-FFF2-40B4-BE49-F238E27FC236}">
                        <a16:creationId xmlns:a16="http://schemas.microsoft.com/office/drawing/2014/main" id="{7C1AEF66-AA7F-40E1-9240-39000F990976}"/>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3" name="Freeform 672">
                    <a:extLst>
                      <a:ext uri="{FF2B5EF4-FFF2-40B4-BE49-F238E27FC236}">
                        <a16:creationId xmlns:a16="http://schemas.microsoft.com/office/drawing/2014/main" id="{219BF216-25D5-4FD5-BED0-08E3760B300D}"/>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4" name="Freeform 683">
                    <a:extLst>
                      <a:ext uri="{FF2B5EF4-FFF2-40B4-BE49-F238E27FC236}">
                        <a16:creationId xmlns:a16="http://schemas.microsoft.com/office/drawing/2014/main" id="{07F2A818-88B3-4C56-9828-6E0025B3CCC7}"/>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5" name="Freeform 715">
                    <a:extLst>
                      <a:ext uri="{FF2B5EF4-FFF2-40B4-BE49-F238E27FC236}">
                        <a16:creationId xmlns:a16="http://schemas.microsoft.com/office/drawing/2014/main" id="{536AC867-0CA3-47FF-8DEA-DAEB77436744}"/>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6" name="Freeform 770">
                    <a:extLst>
                      <a:ext uri="{FF2B5EF4-FFF2-40B4-BE49-F238E27FC236}">
                        <a16:creationId xmlns:a16="http://schemas.microsoft.com/office/drawing/2014/main" id="{486C6851-9D86-438B-8408-A124376532C9}"/>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dirty="0">
                      <a:ln>
                        <a:noFill/>
                      </a:ln>
                      <a:solidFill>
                        <a:srgbClr val="262626"/>
                      </a:solidFill>
                      <a:effectLst/>
                      <a:uLnTx/>
                      <a:uFillTx/>
                      <a:latin typeface="Roboto"/>
                      <a:ea typeface="+mn-ea"/>
                      <a:cs typeface="+mn-cs"/>
                    </a:endParaRPr>
                  </a:p>
                </p:txBody>
              </p:sp>
            </p:grpSp>
            <p:sp>
              <p:nvSpPr>
                <p:cNvPr id="42" name="Freeform 403">
                  <a:extLst>
                    <a:ext uri="{FF2B5EF4-FFF2-40B4-BE49-F238E27FC236}">
                      <a16:creationId xmlns:a16="http://schemas.microsoft.com/office/drawing/2014/main" id="{9C7765DC-EA0C-46FB-8DD8-4335D3555C5C}"/>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43" name="Freeform 405">
                  <a:extLst>
                    <a:ext uri="{FF2B5EF4-FFF2-40B4-BE49-F238E27FC236}">
                      <a16:creationId xmlns:a16="http://schemas.microsoft.com/office/drawing/2014/main" id="{E6F85823-3823-4341-9401-DA04EA341FE7}"/>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44" name="Freeform 418">
                  <a:extLst>
                    <a:ext uri="{FF2B5EF4-FFF2-40B4-BE49-F238E27FC236}">
                      <a16:creationId xmlns:a16="http://schemas.microsoft.com/office/drawing/2014/main" id="{490899CE-9DDE-45F4-8779-8CA0B3A91DD6}"/>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45" name="Freeform 419">
                  <a:extLst>
                    <a:ext uri="{FF2B5EF4-FFF2-40B4-BE49-F238E27FC236}">
                      <a16:creationId xmlns:a16="http://schemas.microsoft.com/office/drawing/2014/main" id="{157E0772-022A-47F9-A59A-4FA44FD83B1F}"/>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46" name="Freeform 420">
                  <a:extLst>
                    <a:ext uri="{FF2B5EF4-FFF2-40B4-BE49-F238E27FC236}">
                      <a16:creationId xmlns:a16="http://schemas.microsoft.com/office/drawing/2014/main" id="{7EBE8184-14EB-4BA5-8443-8B462234FF71}"/>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47" name="Freeform 421">
                  <a:extLst>
                    <a:ext uri="{FF2B5EF4-FFF2-40B4-BE49-F238E27FC236}">
                      <a16:creationId xmlns:a16="http://schemas.microsoft.com/office/drawing/2014/main" id="{DF2E19A7-1F57-4BC8-8D5C-E345D21127DD}"/>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2" name="Freeform 422">
                  <a:extLst>
                    <a:ext uri="{FF2B5EF4-FFF2-40B4-BE49-F238E27FC236}">
                      <a16:creationId xmlns:a16="http://schemas.microsoft.com/office/drawing/2014/main" id="{A795CF13-76A4-494C-852B-073ED0A725ED}"/>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3" name="Freeform 423">
                  <a:extLst>
                    <a:ext uri="{FF2B5EF4-FFF2-40B4-BE49-F238E27FC236}">
                      <a16:creationId xmlns:a16="http://schemas.microsoft.com/office/drawing/2014/main" id="{E323C4EB-03E8-4356-B39A-803776338C70}"/>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4" name="Freeform 424">
                  <a:extLst>
                    <a:ext uri="{FF2B5EF4-FFF2-40B4-BE49-F238E27FC236}">
                      <a16:creationId xmlns:a16="http://schemas.microsoft.com/office/drawing/2014/main" id="{66A6DADD-B71A-40DB-B308-1E2B68F7186B}"/>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5" name="Freeform 425">
                  <a:extLst>
                    <a:ext uri="{FF2B5EF4-FFF2-40B4-BE49-F238E27FC236}">
                      <a16:creationId xmlns:a16="http://schemas.microsoft.com/office/drawing/2014/main" id="{9D74C43B-D1F2-403F-AD49-3332E947205B}"/>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6" name="Freeform 426">
                  <a:extLst>
                    <a:ext uri="{FF2B5EF4-FFF2-40B4-BE49-F238E27FC236}">
                      <a16:creationId xmlns:a16="http://schemas.microsoft.com/office/drawing/2014/main" id="{2EBE2255-416A-4BF5-96AB-46631DD039D1}"/>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7" name="Freeform 427">
                  <a:extLst>
                    <a:ext uri="{FF2B5EF4-FFF2-40B4-BE49-F238E27FC236}">
                      <a16:creationId xmlns:a16="http://schemas.microsoft.com/office/drawing/2014/main" id="{788A4B66-0B38-486B-A6A9-6B5710878FC4}"/>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8" name="Freeform 428">
                  <a:extLst>
                    <a:ext uri="{FF2B5EF4-FFF2-40B4-BE49-F238E27FC236}">
                      <a16:creationId xmlns:a16="http://schemas.microsoft.com/office/drawing/2014/main" id="{E00E1F7C-B1BA-420C-AE1C-42547B087A27}"/>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9" name="Freeform 429">
                  <a:extLst>
                    <a:ext uri="{FF2B5EF4-FFF2-40B4-BE49-F238E27FC236}">
                      <a16:creationId xmlns:a16="http://schemas.microsoft.com/office/drawing/2014/main" id="{FC17B77D-5E78-4169-8712-DD20EF80217E}"/>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grpSp>
              <p:nvGrpSpPr>
                <p:cNvPr id="80" name="Group 79">
                  <a:extLst>
                    <a:ext uri="{FF2B5EF4-FFF2-40B4-BE49-F238E27FC236}">
                      <a16:creationId xmlns:a16="http://schemas.microsoft.com/office/drawing/2014/main" id="{1E66F308-2F40-44E2-A880-CD3A925074C5}"/>
                    </a:ext>
                  </a:extLst>
                </p:cNvPr>
                <p:cNvGrpSpPr/>
                <p:nvPr/>
              </p:nvGrpSpPr>
              <p:grpSpPr>
                <a:xfrm>
                  <a:off x="7648297" y="2651606"/>
                  <a:ext cx="253904" cy="249445"/>
                  <a:chOff x="5961121" y="2686387"/>
                  <a:chExt cx="288233" cy="273757"/>
                </a:xfrm>
                <a:solidFill>
                  <a:schemeClr val="accent2"/>
                </a:solidFill>
              </p:grpSpPr>
              <p:sp>
                <p:nvSpPr>
                  <p:cNvPr id="331" name="Freeform 430">
                    <a:extLst>
                      <a:ext uri="{FF2B5EF4-FFF2-40B4-BE49-F238E27FC236}">
                        <a16:creationId xmlns:a16="http://schemas.microsoft.com/office/drawing/2014/main" id="{E8D1A4B3-41D9-4CDC-85EB-1F3489752B5B}"/>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2" name="Freeform 431">
                    <a:extLst>
                      <a:ext uri="{FF2B5EF4-FFF2-40B4-BE49-F238E27FC236}">
                        <a16:creationId xmlns:a16="http://schemas.microsoft.com/office/drawing/2014/main" id="{83807C40-82B5-4848-A1BF-85F2545BEF9B}"/>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grpSp>
            <p:sp>
              <p:nvSpPr>
                <p:cNvPr id="81" name="Freeform 432">
                  <a:extLst>
                    <a:ext uri="{FF2B5EF4-FFF2-40B4-BE49-F238E27FC236}">
                      <a16:creationId xmlns:a16="http://schemas.microsoft.com/office/drawing/2014/main" id="{EA67BD6A-3DCD-43B1-AF27-A214EA081C71}"/>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2" name="Freeform 433">
                  <a:extLst>
                    <a:ext uri="{FF2B5EF4-FFF2-40B4-BE49-F238E27FC236}">
                      <a16:creationId xmlns:a16="http://schemas.microsoft.com/office/drawing/2014/main" id="{C9B99D97-0E26-42BD-AA05-BEA2854B205B}"/>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3" name="Freeform 434">
                  <a:extLst>
                    <a:ext uri="{FF2B5EF4-FFF2-40B4-BE49-F238E27FC236}">
                      <a16:creationId xmlns:a16="http://schemas.microsoft.com/office/drawing/2014/main" id="{D4DAC99A-69F4-47BD-BFD5-3F18A775BDDB}"/>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4" name="Freeform 435">
                  <a:extLst>
                    <a:ext uri="{FF2B5EF4-FFF2-40B4-BE49-F238E27FC236}">
                      <a16:creationId xmlns:a16="http://schemas.microsoft.com/office/drawing/2014/main" id="{242E82F5-250C-403B-B916-A0FDBEFE6003}"/>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5" name="Freeform 436">
                  <a:extLst>
                    <a:ext uri="{FF2B5EF4-FFF2-40B4-BE49-F238E27FC236}">
                      <a16:creationId xmlns:a16="http://schemas.microsoft.com/office/drawing/2014/main" id="{1DAC1216-DE1D-4BBB-BD02-D5530C8F2EAB}"/>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6" name="Freeform 437">
                  <a:extLst>
                    <a:ext uri="{FF2B5EF4-FFF2-40B4-BE49-F238E27FC236}">
                      <a16:creationId xmlns:a16="http://schemas.microsoft.com/office/drawing/2014/main" id="{DB64F10C-2695-496B-BC3B-B10CDFE79D6E}"/>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7" name="Freeform 439">
                  <a:extLst>
                    <a:ext uri="{FF2B5EF4-FFF2-40B4-BE49-F238E27FC236}">
                      <a16:creationId xmlns:a16="http://schemas.microsoft.com/office/drawing/2014/main" id="{51C0EC06-B12D-490F-B72C-29034404CAC9}"/>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8" name="Freeform 440">
                  <a:extLst>
                    <a:ext uri="{FF2B5EF4-FFF2-40B4-BE49-F238E27FC236}">
                      <a16:creationId xmlns:a16="http://schemas.microsoft.com/office/drawing/2014/main" id="{33FD850F-318D-447F-BC75-EB53D652EF68}"/>
                    </a:ext>
                  </a:extLst>
                </p:cNvPr>
                <p:cNvSpPr>
                  <a:spLocks/>
                </p:cNvSpPr>
                <p:nvPr/>
              </p:nvSpPr>
              <p:spPr bwMode="auto">
                <a:xfrm>
                  <a:off x="7456997" y="3179282"/>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9" name="Freeform 441">
                  <a:extLst>
                    <a:ext uri="{FF2B5EF4-FFF2-40B4-BE49-F238E27FC236}">
                      <a16:creationId xmlns:a16="http://schemas.microsoft.com/office/drawing/2014/main" id="{7551387F-174B-4DE3-A114-6A2197C464BC}"/>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0" name="Freeform 443">
                  <a:extLst>
                    <a:ext uri="{FF2B5EF4-FFF2-40B4-BE49-F238E27FC236}">
                      <a16:creationId xmlns:a16="http://schemas.microsoft.com/office/drawing/2014/main" id="{71212D34-9029-42EB-92B0-C7A184EFC46F}"/>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1" name="Freeform 444">
                  <a:extLst>
                    <a:ext uri="{FF2B5EF4-FFF2-40B4-BE49-F238E27FC236}">
                      <a16:creationId xmlns:a16="http://schemas.microsoft.com/office/drawing/2014/main" id="{0DC77B52-57A0-4251-B9D3-2345C4FAF2F0}"/>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2" name="Freeform 445">
                  <a:extLst>
                    <a:ext uri="{FF2B5EF4-FFF2-40B4-BE49-F238E27FC236}">
                      <a16:creationId xmlns:a16="http://schemas.microsoft.com/office/drawing/2014/main" id="{ED62D43B-219F-468D-B7A6-5F5E6EE71C05}"/>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3" name="Freeform 446">
                  <a:extLst>
                    <a:ext uri="{FF2B5EF4-FFF2-40B4-BE49-F238E27FC236}">
                      <a16:creationId xmlns:a16="http://schemas.microsoft.com/office/drawing/2014/main" id="{7A06AB6C-E80F-45A7-92E6-E002FE7313C6}"/>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4" name="Freeform 447">
                  <a:extLst>
                    <a:ext uri="{FF2B5EF4-FFF2-40B4-BE49-F238E27FC236}">
                      <a16:creationId xmlns:a16="http://schemas.microsoft.com/office/drawing/2014/main" id="{03B16D62-0708-4955-AFD2-A58739D2F57E}"/>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5" name="Freeform 450">
                  <a:extLst>
                    <a:ext uri="{FF2B5EF4-FFF2-40B4-BE49-F238E27FC236}">
                      <a16:creationId xmlns:a16="http://schemas.microsoft.com/office/drawing/2014/main" id="{29E51A2E-D187-47B2-955F-612F9AE8161D}"/>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6" name="Freeform 451">
                  <a:extLst>
                    <a:ext uri="{FF2B5EF4-FFF2-40B4-BE49-F238E27FC236}">
                      <a16:creationId xmlns:a16="http://schemas.microsoft.com/office/drawing/2014/main" id="{AF4375C3-832C-4878-8B24-C246CFCEDA29}"/>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7" name="Freeform 452">
                  <a:extLst>
                    <a:ext uri="{FF2B5EF4-FFF2-40B4-BE49-F238E27FC236}">
                      <a16:creationId xmlns:a16="http://schemas.microsoft.com/office/drawing/2014/main" id="{3F457057-D49F-4232-B9F0-BD2B69B01079}"/>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8" name="Freeform 453">
                  <a:extLst>
                    <a:ext uri="{FF2B5EF4-FFF2-40B4-BE49-F238E27FC236}">
                      <a16:creationId xmlns:a16="http://schemas.microsoft.com/office/drawing/2014/main" id="{F525104B-4657-4702-BFFA-0D460EFB1CAC}"/>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9" name="Freeform 454">
                  <a:extLst>
                    <a:ext uri="{FF2B5EF4-FFF2-40B4-BE49-F238E27FC236}">
                      <a16:creationId xmlns:a16="http://schemas.microsoft.com/office/drawing/2014/main" id="{8F895010-35EC-41C6-BA64-91D2891735B3}"/>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0" name="Freeform 455">
                  <a:extLst>
                    <a:ext uri="{FF2B5EF4-FFF2-40B4-BE49-F238E27FC236}">
                      <a16:creationId xmlns:a16="http://schemas.microsoft.com/office/drawing/2014/main" id="{BF6050D4-0E42-4319-A8B5-06A20F235A87}"/>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1" name="Freeform 456">
                  <a:extLst>
                    <a:ext uri="{FF2B5EF4-FFF2-40B4-BE49-F238E27FC236}">
                      <a16:creationId xmlns:a16="http://schemas.microsoft.com/office/drawing/2014/main" id="{D624F1FF-FF1C-49C0-8818-9E68EDE05F17}"/>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2" name="Freeform 457">
                  <a:extLst>
                    <a:ext uri="{FF2B5EF4-FFF2-40B4-BE49-F238E27FC236}">
                      <a16:creationId xmlns:a16="http://schemas.microsoft.com/office/drawing/2014/main" id="{93FDC889-D217-4F4B-880E-FD94ED6B85D9}"/>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3" name="Freeform 458">
                  <a:extLst>
                    <a:ext uri="{FF2B5EF4-FFF2-40B4-BE49-F238E27FC236}">
                      <a16:creationId xmlns:a16="http://schemas.microsoft.com/office/drawing/2014/main" id="{36B4B2CF-BA8B-4514-8A4F-4A838351E195}"/>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4" name="Freeform 459">
                  <a:extLst>
                    <a:ext uri="{FF2B5EF4-FFF2-40B4-BE49-F238E27FC236}">
                      <a16:creationId xmlns:a16="http://schemas.microsoft.com/office/drawing/2014/main" id="{6D361ECF-7B2C-4BE2-B025-EE909F4BE983}"/>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5" name="Freeform 460">
                  <a:extLst>
                    <a:ext uri="{FF2B5EF4-FFF2-40B4-BE49-F238E27FC236}">
                      <a16:creationId xmlns:a16="http://schemas.microsoft.com/office/drawing/2014/main" id="{072E66E2-D1AD-44CC-8ED2-88A1E1D563ED}"/>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6" name="Freeform 461">
                  <a:extLst>
                    <a:ext uri="{FF2B5EF4-FFF2-40B4-BE49-F238E27FC236}">
                      <a16:creationId xmlns:a16="http://schemas.microsoft.com/office/drawing/2014/main" id="{E3F751C3-D1A2-4EAD-BB06-4C7F74E182DE}"/>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7" name="Freeform 462">
                  <a:extLst>
                    <a:ext uri="{FF2B5EF4-FFF2-40B4-BE49-F238E27FC236}">
                      <a16:creationId xmlns:a16="http://schemas.microsoft.com/office/drawing/2014/main" id="{CC19AA70-C959-4948-8677-C56177CCE71A}"/>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8" name="Freeform 463">
                  <a:extLst>
                    <a:ext uri="{FF2B5EF4-FFF2-40B4-BE49-F238E27FC236}">
                      <a16:creationId xmlns:a16="http://schemas.microsoft.com/office/drawing/2014/main" id="{0DF11B6F-EF9B-4BE7-A56F-67621947B127}"/>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9" name="Freeform 464">
                  <a:extLst>
                    <a:ext uri="{FF2B5EF4-FFF2-40B4-BE49-F238E27FC236}">
                      <a16:creationId xmlns:a16="http://schemas.microsoft.com/office/drawing/2014/main" id="{9E03CCA1-1B73-4042-A4BA-A74BE8F8289B}"/>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0" name="Freeform 465">
                  <a:extLst>
                    <a:ext uri="{FF2B5EF4-FFF2-40B4-BE49-F238E27FC236}">
                      <a16:creationId xmlns:a16="http://schemas.microsoft.com/office/drawing/2014/main" id="{ECC483A2-7802-4A1B-BDE2-8AB1290196EF}"/>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1" name="Freeform 466">
                  <a:extLst>
                    <a:ext uri="{FF2B5EF4-FFF2-40B4-BE49-F238E27FC236}">
                      <a16:creationId xmlns:a16="http://schemas.microsoft.com/office/drawing/2014/main" id="{AFC2E237-2580-4C4B-89D2-CA233EEE64BA}"/>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2" name="Freeform 467">
                  <a:extLst>
                    <a:ext uri="{FF2B5EF4-FFF2-40B4-BE49-F238E27FC236}">
                      <a16:creationId xmlns:a16="http://schemas.microsoft.com/office/drawing/2014/main" id="{75DB44B6-D617-4F8D-B93E-A33FDB9E9DBF}"/>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3" name="Freeform 468">
                  <a:extLst>
                    <a:ext uri="{FF2B5EF4-FFF2-40B4-BE49-F238E27FC236}">
                      <a16:creationId xmlns:a16="http://schemas.microsoft.com/office/drawing/2014/main" id="{9A381B97-F4CD-49AB-BBEA-5204CE549881}"/>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5" name="Freeform 469">
                  <a:extLst>
                    <a:ext uri="{FF2B5EF4-FFF2-40B4-BE49-F238E27FC236}">
                      <a16:creationId xmlns:a16="http://schemas.microsoft.com/office/drawing/2014/main" id="{9EF010FF-5B0E-4805-B704-1C723ABC671C}"/>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6" name="Freeform 470">
                  <a:extLst>
                    <a:ext uri="{FF2B5EF4-FFF2-40B4-BE49-F238E27FC236}">
                      <a16:creationId xmlns:a16="http://schemas.microsoft.com/office/drawing/2014/main" id="{984743B5-E381-458B-B1CB-F97B9A892FB3}"/>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7" name="Freeform 471">
                  <a:extLst>
                    <a:ext uri="{FF2B5EF4-FFF2-40B4-BE49-F238E27FC236}">
                      <a16:creationId xmlns:a16="http://schemas.microsoft.com/office/drawing/2014/main" id="{6CB0630D-C352-4B3A-A467-9F9EC116C51C}"/>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8" name="Freeform 472">
                  <a:extLst>
                    <a:ext uri="{FF2B5EF4-FFF2-40B4-BE49-F238E27FC236}">
                      <a16:creationId xmlns:a16="http://schemas.microsoft.com/office/drawing/2014/main" id="{30A8B329-C1E6-48AB-AC62-12F3CD38548C}"/>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9" name="Freeform 473">
                  <a:extLst>
                    <a:ext uri="{FF2B5EF4-FFF2-40B4-BE49-F238E27FC236}">
                      <a16:creationId xmlns:a16="http://schemas.microsoft.com/office/drawing/2014/main" id="{A8A241A5-9094-49C5-8A0B-7F6B13BC9453}"/>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0" name="Freeform 474">
                  <a:extLst>
                    <a:ext uri="{FF2B5EF4-FFF2-40B4-BE49-F238E27FC236}">
                      <a16:creationId xmlns:a16="http://schemas.microsoft.com/office/drawing/2014/main" id="{5270D84C-FAEB-419C-9C1D-E70BE578EF0C}"/>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1" name="Freeform 475">
                  <a:extLst>
                    <a:ext uri="{FF2B5EF4-FFF2-40B4-BE49-F238E27FC236}">
                      <a16:creationId xmlns:a16="http://schemas.microsoft.com/office/drawing/2014/main" id="{988904EE-4030-4668-93E0-08185E023DB1}"/>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3" name="Freeform 476">
                  <a:extLst>
                    <a:ext uri="{FF2B5EF4-FFF2-40B4-BE49-F238E27FC236}">
                      <a16:creationId xmlns:a16="http://schemas.microsoft.com/office/drawing/2014/main" id="{75B34167-05DD-48CB-BC8C-B0316A224C4B}"/>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4" name="Freeform 477">
                  <a:extLst>
                    <a:ext uri="{FF2B5EF4-FFF2-40B4-BE49-F238E27FC236}">
                      <a16:creationId xmlns:a16="http://schemas.microsoft.com/office/drawing/2014/main" id="{69DE925A-A016-406D-96F0-F3652A349569}"/>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5" name="Freeform 482">
                  <a:extLst>
                    <a:ext uri="{FF2B5EF4-FFF2-40B4-BE49-F238E27FC236}">
                      <a16:creationId xmlns:a16="http://schemas.microsoft.com/office/drawing/2014/main" id="{E1165FDD-E2C8-4425-B4B5-CAFD01F01F08}"/>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6" name="Freeform 483">
                  <a:extLst>
                    <a:ext uri="{FF2B5EF4-FFF2-40B4-BE49-F238E27FC236}">
                      <a16:creationId xmlns:a16="http://schemas.microsoft.com/office/drawing/2014/main" id="{FCDCEC64-BBB5-433C-B8A0-017B32889747}"/>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7" name="Freeform 484">
                  <a:extLst>
                    <a:ext uri="{FF2B5EF4-FFF2-40B4-BE49-F238E27FC236}">
                      <a16:creationId xmlns:a16="http://schemas.microsoft.com/office/drawing/2014/main" id="{A101038F-34D7-4E96-A571-99F1862C56B8}"/>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8" name="Freeform 486">
                  <a:extLst>
                    <a:ext uri="{FF2B5EF4-FFF2-40B4-BE49-F238E27FC236}">
                      <a16:creationId xmlns:a16="http://schemas.microsoft.com/office/drawing/2014/main" id="{3EFD1BFE-9C42-4D70-A221-1144A3F2FFE7}"/>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9" name="Freeform 489">
                  <a:extLst>
                    <a:ext uri="{FF2B5EF4-FFF2-40B4-BE49-F238E27FC236}">
                      <a16:creationId xmlns:a16="http://schemas.microsoft.com/office/drawing/2014/main" id="{21C72E61-59DF-45D1-B581-EA8502FD7469}"/>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0" name="Freeform 490">
                  <a:extLst>
                    <a:ext uri="{FF2B5EF4-FFF2-40B4-BE49-F238E27FC236}">
                      <a16:creationId xmlns:a16="http://schemas.microsoft.com/office/drawing/2014/main" id="{E17F620A-E0A0-4A57-9919-3681A4186F96}"/>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1" name="Freeform 492">
                  <a:extLst>
                    <a:ext uri="{FF2B5EF4-FFF2-40B4-BE49-F238E27FC236}">
                      <a16:creationId xmlns:a16="http://schemas.microsoft.com/office/drawing/2014/main" id="{41267F44-C098-4B8E-A615-B51175F03DCA}"/>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2" name="Freeform 493">
                  <a:extLst>
                    <a:ext uri="{FF2B5EF4-FFF2-40B4-BE49-F238E27FC236}">
                      <a16:creationId xmlns:a16="http://schemas.microsoft.com/office/drawing/2014/main" id="{AADC0C1A-3669-43EC-B562-D84D2ECF3863}"/>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3" name="Freeform 494">
                  <a:extLst>
                    <a:ext uri="{FF2B5EF4-FFF2-40B4-BE49-F238E27FC236}">
                      <a16:creationId xmlns:a16="http://schemas.microsoft.com/office/drawing/2014/main" id="{5A791C5B-4E34-44BD-B03C-40557BDAABB5}"/>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4" name="Freeform 496">
                  <a:extLst>
                    <a:ext uri="{FF2B5EF4-FFF2-40B4-BE49-F238E27FC236}">
                      <a16:creationId xmlns:a16="http://schemas.microsoft.com/office/drawing/2014/main" id="{0F5E61C4-4310-4FA3-8FB6-4D953E2947B4}"/>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5" name="Freeform 497">
                  <a:extLst>
                    <a:ext uri="{FF2B5EF4-FFF2-40B4-BE49-F238E27FC236}">
                      <a16:creationId xmlns:a16="http://schemas.microsoft.com/office/drawing/2014/main" id="{829CACF8-FC3C-412B-B83C-AC2BDAAD82CB}"/>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6" name="Freeform 498">
                  <a:extLst>
                    <a:ext uri="{FF2B5EF4-FFF2-40B4-BE49-F238E27FC236}">
                      <a16:creationId xmlns:a16="http://schemas.microsoft.com/office/drawing/2014/main" id="{D48C1D66-F14E-4B6F-BB66-B78D7A53BC6F}"/>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7" name="Freeform 499">
                  <a:extLst>
                    <a:ext uri="{FF2B5EF4-FFF2-40B4-BE49-F238E27FC236}">
                      <a16:creationId xmlns:a16="http://schemas.microsoft.com/office/drawing/2014/main" id="{C9339B1E-F77E-44E9-A903-83FB753C98E2}"/>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8" name="Freeform 500">
                  <a:extLst>
                    <a:ext uri="{FF2B5EF4-FFF2-40B4-BE49-F238E27FC236}">
                      <a16:creationId xmlns:a16="http://schemas.microsoft.com/office/drawing/2014/main" id="{0D755EF7-738C-4BEA-B6C3-AD7D5428DC0C}"/>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9" name="Freeform 501">
                  <a:extLst>
                    <a:ext uri="{FF2B5EF4-FFF2-40B4-BE49-F238E27FC236}">
                      <a16:creationId xmlns:a16="http://schemas.microsoft.com/office/drawing/2014/main" id="{74D3374E-CD46-4D28-B9CA-D7089BF8C24C}"/>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0" name="Freeform 502">
                  <a:extLst>
                    <a:ext uri="{FF2B5EF4-FFF2-40B4-BE49-F238E27FC236}">
                      <a16:creationId xmlns:a16="http://schemas.microsoft.com/office/drawing/2014/main" id="{D141F6A9-486E-4F5D-A4FF-F6BBDC0C644A}"/>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1" name="Freeform 503">
                  <a:extLst>
                    <a:ext uri="{FF2B5EF4-FFF2-40B4-BE49-F238E27FC236}">
                      <a16:creationId xmlns:a16="http://schemas.microsoft.com/office/drawing/2014/main" id="{799DA686-9522-4048-A0EA-393F0B088E06}"/>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2" name="Freeform 504">
                  <a:extLst>
                    <a:ext uri="{FF2B5EF4-FFF2-40B4-BE49-F238E27FC236}">
                      <a16:creationId xmlns:a16="http://schemas.microsoft.com/office/drawing/2014/main" id="{9C42C00A-D087-424F-BC28-9098E4F9131D}"/>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3" name="Freeform 505">
                  <a:extLst>
                    <a:ext uri="{FF2B5EF4-FFF2-40B4-BE49-F238E27FC236}">
                      <a16:creationId xmlns:a16="http://schemas.microsoft.com/office/drawing/2014/main" id="{3EC93981-D572-4BD1-BA31-12FCB1352C2D}"/>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4" name="Freeform 506">
                  <a:extLst>
                    <a:ext uri="{FF2B5EF4-FFF2-40B4-BE49-F238E27FC236}">
                      <a16:creationId xmlns:a16="http://schemas.microsoft.com/office/drawing/2014/main" id="{317C4D71-A0F8-4C12-8667-1141198EB286}"/>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5" name="Freeform 507">
                  <a:extLst>
                    <a:ext uri="{FF2B5EF4-FFF2-40B4-BE49-F238E27FC236}">
                      <a16:creationId xmlns:a16="http://schemas.microsoft.com/office/drawing/2014/main" id="{A9A817EC-8115-4F8B-AF99-059885022208}"/>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6" name="Freeform 508">
                  <a:extLst>
                    <a:ext uri="{FF2B5EF4-FFF2-40B4-BE49-F238E27FC236}">
                      <a16:creationId xmlns:a16="http://schemas.microsoft.com/office/drawing/2014/main" id="{6E64EB0B-8927-4B81-AB91-DCD63E975908}"/>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7" name="Freeform 509">
                  <a:extLst>
                    <a:ext uri="{FF2B5EF4-FFF2-40B4-BE49-F238E27FC236}">
                      <a16:creationId xmlns:a16="http://schemas.microsoft.com/office/drawing/2014/main" id="{CA257AA8-8762-4433-9E4B-86FDA9BC2026}"/>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8" name="Freeform 510">
                  <a:extLst>
                    <a:ext uri="{FF2B5EF4-FFF2-40B4-BE49-F238E27FC236}">
                      <a16:creationId xmlns:a16="http://schemas.microsoft.com/office/drawing/2014/main" id="{90E1E6E3-B5E2-4803-AF1D-6956E1F695BA}"/>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9" name="Freeform 511">
                  <a:extLst>
                    <a:ext uri="{FF2B5EF4-FFF2-40B4-BE49-F238E27FC236}">
                      <a16:creationId xmlns:a16="http://schemas.microsoft.com/office/drawing/2014/main" id="{7D0377E0-BA19-4815-B5B9-409DB041FC82}"/>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0" name="Freeform 522">
                  <a:extLst>
                    <a:ext uri="{FF2B5EF4-FFF2-40B4-BE49-F238E27FC236}">
                      <a16:creationId xmlns:a16="http://schemas.microsoft.com/office/drawing/2014/main" id="{D0824084-5CC3-4531-8638-2C29E1D72DC3}"/>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1" name="Freeform 523">
                  <a:extLst>
                    <a:ext uri="{FF2B5EF4-FFF2-40B4-BE49-F238E27FC236}">
                      <a16:creationId xmlns:a16="http://schemas.microsoft.com/office/drawing/2014/main" id="{099C6616-6311-441D-91BA-12C043414B23}"/>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2" name="Freeform 524">
                  <a:extLst>
                    <a:ext uri="{FF2B5EF4-FFF2-40B4-BE49-F238E27FC236}">
                      <a16:creationId xmlns:a16="http://schemas.microsoft.com/office/drawing/2014/main" id="{FA8E4F6E-3EF9-4CC8-9396-962A4EF3CFC1}"/>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3" name="Freeform 525">
                  <a:extLst>
                    <a:ext uri="{FF2B5EF4-FFF2-40B4-BE49-F238E27FC236}">
                      <a16:creationId xmlns:a16="http://schemas.microsoft.com/office/drawing/2014/main" id="{5131FC17-BD88-4BC4-ADA8-6D385B0BD022}"/>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4" name="Freeform 526">
                  <a:extLst>
                    <a:ext uri="{FF2B5EF4-FFF2-40B4-BE49-F238E27FC236}">
                      <a16:creationId xmlns:a16="http://schemas.microsoft.com/office/drawing/2014/main" id="{F9904F00-925F-4786-91EC-A089D1443867}"/>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5" name="Freeform 529">
                  <a:extLst>
                    <a:ext uri="{FF2B5EF4-FFF2-40B4-BE49-F238E27FC236}">
                      <a16:creationId xmlns:a16="http://schemas.microsoft.com/office/drawing/2014/main" id="{4275EE71-581C-4217-B6EE-2D54E9684918}"/>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6" name="Freeform 531">
                  <a:extLst>
                    <a:ext uri="{FF2B5EF4-FFF2-40B4-BE49-F238E27FC236}">
                      <a16:creationId xmlns:a16="http://schemas.microsoft.com/office/drawing/2014/main" id="{43C6FDCD-FA59-4598-8675-8D7A85D3328A}"/>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7" name="Freeform 532">
                  <a:extLst>
                    <a:ext uri="{FF2B5EF4-FFF2-40B4-BE49-F238E27FC236}">
                      <a16:creationId xmlns:a16="http://schemas.microsoft.com/office/drawing/2014/main" id="{354ED568-71B4-4A82-B8E1-638D1A96EE11}"/>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8" name="Freeform 533">
                  <a:extLst>
                    <a:ext uri="{FF2B5EF4-FFF2-40B4-BE49-F238E27FC236}">
                      <a16:creationId xmlns:a16="http://schemas.microsoft.com/office/drawing/2014/main" id="{9A3B1BB4-D7E6-49D2-A826-7167B67C5D6C}"/>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9" name="Freeform 534">
                  <a:extLst>
                    <a:ext uri="{FF2B5EF4-FFF2-40B4-BE49-F238E27FC236}">
                      <a16:creationId xmlns:a16="http://schemas.microsoft.com/office/drawing/2014/main" id="{136093CB-105D-4277-A902-E2D8FE367C11}"/>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0" name="Freeform 535">
                  <a:extLst>
                    <a:ext uri="{FF2B5EF4-FFF2-40B4-BE49-F238E27FC236}">
                      <a16:creationId xmlns:a16="http://schemas.microsoft.com/office/drawing/2014/main" id="{51CB2D54-DFBC-4FA8-AEAE-4AB4BB0D29CF}"/>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1" name="Freeform 536">
                  <a:extLst>
                    <a:ext uri="{FF2B5EF4-FFF2-40B4-BE49-F238E27FC236}">
                      <a16:creationId xmlns:a16="http://schemas.microsoft.com/office/drawing/2014/main" id="{631A5085-31AE-4EF6-A19A-18154DC59DEB}"/>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2" name="Freeform 537">
                  <a:extLst>
                    <a:ext uri="{FF2B5EF4-FFF2-40B4-BE49-F238E27FC236}">
                      <a16:creationId xmlns:a16="http://schemas.microsoft.com/office/drawing/2014/main" id="{6E7C79B5-3C27-44F9-A6E3-2ED009A0F068}"/>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3" name="Freeform 538">
                  <a:extLst>
                    <a:ext uri="{FF2B5EF4-FFF2-40B4-BE49-F238E27FC236}">
                      <a16:creationId xmlns:a16="http://schemas.microsoft.com/office/drawing/2014/main" id="{C0223690-9C52-4B41-B141-F03BDD1A18AC}"/>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4" name="Freeform 539">
                  <a:extLst>
                    <a:ext uri="{FF2B5EF4-FFF2-40B4-BE49-F238E27FC236}">
                      <a16:creationId xmlns:a16="http://schemas.microsoft.com/office/drawing/2014/main" id="{887A7565-CF32-4453-B56C-96A27B34C337}"/>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5" name="Freeform 540">
                  <a:extLst>
                    <a:ext uri="{FF2B5EF4-FFF2-40B4-BE49-F238E27FC236}">
                      <a16:creationId xmlns:a16="http://schemas.microsoft.com/office/drawing/2014/main" id="{007E19B3-E07C-4F42-91A2-05497BF14209}"/>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6" name="Freeform 541">
                  <a:extLst>
                    <a:ext uri="{FF2B5EF4-FFF2-40B4-BE49-F238E27FC236}">
                      <a16:creationId xmlns:a16="http://schemas.microsoft.com/office/drawing/2014/main" id="{00EA06AC-699A-4C68-A301-996359E44900}"/>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7" name="Freeform 542">
                  <a:extLst>
                    <a:ext uri="{FF2B5EF4-FFF2-40B4-BE49-F238E27FC236}">
                      <a16:creationId xmlns:a16="http://schemas.microsoft.com/office/drawing/2014/main" id="{68DA29E4-D312-4570-AD7C-056088FD27AB}"/>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8" name="Freeform 543">
                  <a:extLst>
                    <a:ext uri="{FF2B5EF4-FFF2-40B4-BE49-F238E27FC236}">
                      <a16:creationId xmlns:a16="http://schemas.microsoft.com/office/drawing/2014/main" id="{5E2B5145-30D6-47E3-8E05-DB5588AF94E7}"/>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9" name="Freeform 544">
                  <a:extLst>
                    <a:ext uri="{FF2B5EF4-FFF2-40B4-BE49-F238E27FC236}">
                      <a16:creationId xmlns:a16="http://schemas.microsoft.com/office/drawing/2014/main" id="{46CD1DD2-5F0A-4706-AEA0-1E3CCE1FE52B}"/>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0" name="Freeform 545">
                  <a:extLst>
                    <a:ext uri="{FF2B5EF4-FFF2-40B4-BE49-F238E27FC236}">
                      <a16:creationId xmlns:a16="http://schemas.microsoft.com/office/drawing/2014/main" id="{066A8E48-5F69-49E4-998F-322DE931C9E9}"/>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1" name="Freeform 546">
                  <a:extLst>
                    <a:ext uri="{FF2B5EF4-FFF2-40B4-BE49-F238E27FC236}">
                      <a16:creationId xmlns:a16="http://schemas.microsoft.com/office/drawing/2014/main" id="{347FE023-E67C-4A19-B9AA-49247F4D440F}"/>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2" name="Freeform 547">
                  <a:extLst>
                    <a:ext uri="{FF2B5EF4-FFF2-40B4-BE49-F238E27FC236}">
                      <a16:creationId xmlns:a16="http://schemas.microsoft.com/office/drawing/2014/main" id="{27E6668C-F63D-444B-B2D5-92A6A4C645B7}"/>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3" name="Freeform 548">
                  <a:extLst>
                    <a:ext uri="{FF2B5EF4-FFF2-40B4-BE49-F238E27FC236}">
                      <a16:creationId xmlns:a16="http://schemas.microsoft.com/office/drawing/2014/main" id="{DD4D685D-6276-42BE-93E5-E5C18F264713}"/>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4" name="Freeform 549">
                  <a:extLst>
                    <a:ext uri="{FF2B5EF4-FFF2-40B4-BE49-F238E27FC236}">
                      <a16:creationId xmlns:a16="http://schemas.microsoft.com/office/drawing/2014/main" id="{6F301AFA-B82A-438D-B299-C6FE2216FFEF}"/>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5" name="Freeform 550">
                  <a:extLst>
                    <a:ext uri="{FF2B5EF4-FFF2-40B4-BE49-F238E27FC236}">
                      <a16:creationId xmlns:a16="http://schemas.microsoft.com/office/drawing/2014/main" id="{4FFD6815-A1DE-4BA9-A6BB-174F17CB2A6B}"/>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6" name="Freeform 551">
                  <a:extLst>
                    <a:ext uri="{FF2B5EF4-FFF2-40B4-BE49-F238E27FC236}">
                      <a16:creationId xmlns:a16="http://schemas.microsoft.com/office/drawing/2014/main" id="{A13ADB7D-1CD4-4FB5-B3B0-9AF3C88A9A1D}"/>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7" name="Freeform 553">
                  <a:extLst>
                    <a:ext uri="{FF2B5EF4-FFF2-40B4-BE49-F238E27FC236}">
                      <a16:creationId xmlns:a16="http://schemas.microsoft.com/office/drawing/2014/main" id="{D83CA979-DED6-4AC4-A22C-CF5CC33A9817}"/>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8" name="Freeform 555">
                  <a:extLst>
                    <a:ext uri="{FF2B5EF4-FFF2-40B4-BE49-F238E27FC236}">
                      <a16:creationId xmlns:a16="http://schemas.microsoft.com/office/drawing/2014/main" id="{1F031C89-BB9D-4E07-86FD-3D2B64F869BC}"/>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9" name="Freeform 602">
                  <a:extLst>
                    <a:ext uri="{FF2B5EF4-FFF2-40B4-BE49-F238E27FC236}">
                      <a16:creationId xmlns:a16="http://schemas.microsoft.com/office/drawing/2014/main" id="{C670241A-49B8-4B82-B6A8-09253182E680}"/>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0" name="Freeform 610">
                  <a:extLst>
                    <a:ext uri="{FF2B5EF4-FFF2-40B4-BE49-F238E27FC236}">
                      <a16:creationId xmlns:a16="http://schemas.microsoft.com/office/drawing/2014/main" id="{9DD74D5E-EDE9-480A-9475-FE05A3791DB6}"/>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1" name="Freeform 611">
                  <a:extLst>
                    <a:ext uri="{FF2B5EF4-FFF2-40B4-BE49-F238E27FC236}">
                      <a16:creationId xmlns:a16="http://schemas.microsoft.com/office/drawing/2014/main" id="{5FA86813-F72F-4368-BB54-94452A48B9C9}"/>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2" name="Freeform 612">
                  <a:extLst>
                    <a:ext uri="{FF2B5EF4-FFF2-40B4-BE49-F238E27FC236}">
                      <a16:creationId xmlns:a16="http://schemas.microsoft.com/office/drawing/2014/main" id="{6397EAD3-F5CC-40CD-A40F-10267DB97923}"/>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3" name="Rectangle 613">
                  <a:extLst>
                    <a:ext uri="{FF2B5EF4-FFF2-40B4-BE49-F238E27FC236}">
                      <a16:creationId xmlns:a16="http://schemas.microsoft.com/office/drawing/2014/main" id="{E0CE9967-783A-46D1-A86A-984AE7345AF6}"/>
                    </a:ext>
                  </a:extLst>
                </p:cNvPr>
                <p:cNvSpPr>
                  <a:spLocks noChangeArrowheads="1"/>
                </p:cNvSpPr>
                <p:nvPr/>
              </p:nvSpPr>
              <p:spPr bwMode="auto">
                <a:xfrm>
                  <a:off x="5734148" y="2062768"/>
                  <a:ext cx="1160" cy="1200"/>
                </a:xfrm>
                <a:prstGeom prst="rect">
                  <a:avLst/>
                </a:pr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4" name="Freeform 614">
                  <a:extLst>
                    <a:ext uri="{FF2B5EF4-FFF2-40B4-BE49-F238E27FC236}">
                      <a16:creationId xmlns:a16="http://schemas.microsoft.com/office/drawing/2014/main" id="{3E31BB57-B0A4-491C-95E8-489A93BA53BD}"/>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5" name="Freeform 615">
                  <a:extLst>
                    <a:ext uri="{FF2B5EF4-FFF2-40B4-BE49-F238E27FC236}">
                      <a16:creationId xmlns:a16="http://schemas.microsoft.com/office/drawing/2014/main" id="{1A29F930-7B38-4C63-9D07-F2EB06E5785D}"/>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6" name="Freeform 618">
                  <a:extLst>
                    <a:ext uri="{FF2B5EF4-FFF2-40B4-BE49-F238E27FC236}">
                      <a16:creationId xmlns:a16="http://schemas.microsoft.com/office/drawing/2014/main" id="{BE1DF175-087C-4366-BD99-BDEBC2233AFF}"/>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7" name="Freeform 619">
                  <a:extLst>
                    <a:ext uri="{FF2B5EF4-FFF2-40B4-BE49-F238E27FC236}">
                      <a16:creationId xmlns:a16="http://schemas.microsoft.com/office/drawing/2014/main" id="{647D429B-8BBE-4513-846D-CA1E89E8EBC7}"/>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8" name="Freeform 620">
                  <a:extLst>
                    <a:ext uri="{FF2B5EF4-FFF2-40B4-BE49-F238E27FC236}">
                      <a16:creationId xmlns:a16="http://schemas.microsoft.com/office/drawing/2014/main" id="{8BFE7D8C-546B-465F-8C86-7EC4738C0EF0}"/>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9" name="Freeform 621">
                  <a:extLst>
                    <a:ext uri="{FF2B5EF4-FFF2-40B4-BE49-F238E27FC236}">
                      <a16:creationId xmlns:a16="http://schemas.microsoft.com/office/drawing/2014/main" id="{5923DBB5-07AE-4246-9DF9-3A522471C4E9}"/>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0" name="Freeform 622">
                  <a:extLst>
                    <a:ext uri="{FF2B5EF4-FFF2-40B4-BE49-F238E27FC236}">
                      <a16:creationId xmlns:a16="http://schemas.microsoft.com/office/drawing/2014/main" id="{1DC50456-07D4-4A30-AD1C-623A561177C2}"/>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1" name="Freeform 623">
                  <a:extLst>
                    <a:ext uri="{FF2B5EF4-FFF2-40B4-BE49-F238E27FC236}">
                      <a16:creationId xmlns:a16="http://schemas.microsoft.com/office/drawing/2014/main" id="{7CAC06B6-F2C4-41D7-BFF8-24CE8A737836}"/>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2" name="Freeform 624">
                  <a:extLst>
                    <a:ext uri="{FF2B5EF4-FFF2-40B4-BE49-F238E27FC236}">
                      <a16:creationId xmlns:a16="http://schemas.microsoft.com/office/drawing/2014/main" id="{86A51A52-DDF2-4D0E-B812-AEF478750D2A}"/>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3" name="Freeform 625">
                  <a:extLst>
                    <a:ext uri="{FF2B5EF4-FFF2-40B4-BE49-F238E27FC236}">
                      <a16:creationId xmlns:a16="http://schemas.microsoft.com/office/drawing/2014/main" id="{7933B58F-4455-4D35-A122-AD257779242C}"/>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4" name="Freeform 626">
                  <a:extLst>
                    <a:ext uri="{FF2B5EF4-FFF2-40B4-BE49-F238E27FC236}">
                      <a16:creationId xmlns:a16="http://schemas.microsoft.com/office/drawing/2014/main" id="{D902B2DE-2EB1-4669-9FBA-0C179C9CCA85}"/>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5" name="Freeform 627">
                  <a:extLst>
                    <a:ext uri="{FF2B5EF4-FFF2-40B4-BE49-F238E27FC236}">
                      <a16:creationId xmlns:a16="http://schemas.microsoft.com/office/drawing/2014/main" id="{10C1BBC9-DD04-42D8-A39E-80412984AC7D}"/>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6" name="Freeform 629">
                  <a:extLst>
                    <a:ext uri="{FF2B5EF4-FFF2-40B4-BE49-F238E27FC236}">
                      <a16:creationId xmlns:a16="http://schemas.microsoft.com/office/drawing/2014/main" id="{A3A64582-1BDA-4F20-842D-F86B5DEB15D3}"/>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7" name="Freeform 631">
                  <a:extLst>
                    <a:ext uri="{FF2B5EF4-FFF2-40B4-BE49-F238E27FC236}">
                      <a16:creationId xmlns:a16="http://schemas.microsoft.com/office/drawing/2014/main" id="{4C69BDA8-8219-4105-8D6A-D85B1EB7D0CC}"/>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8" name="Freeform 632">
                  <a:extLst>
                    <a:ext uri="{FF2B5EF4-FFF2-40B4-BE49-F238E27FC236}">
                      <a16:creationId xmlns:a16="http://schemas.microsoft.com/office/drawing/2014/main" id="{740751FD-6BE9-4E72-8263-508ADC7F37D1}"/>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9" name="Freeform 633">
                  <a:extLst>
                    <a:ext uri="{FF2B5EF4-FFF2-40B4-BE49-F238E27FC236}">
                      <a16:creationId xmlns:a16="http://schemas.microsoft.com/office/drawing/2014/main" id="{5E907EC1-BC1E-4261-8089-F676A850474B}"/>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0" name="Freeform 634">
                  <a:extLst>
                    <a:ext uri="{FF2B5EF4-FFF2-40B4-BE49-F238E27FC236}">
                      <a16:creationId xmlns:a16="http://schemas.microsoft.com/office/drawing/2014/main" id="{5158227F-A99A-4B01-81D5-6D7B70D2ADC4}"/>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1" name="Freeform 635">
                  <a:extLst>
                    <a:ext uri="{FF2B5EF4-FFF2-40B4-BE49-F238E27FC236}">
                      <a16:creationId xmlns:a16="http://schemas.microsoft.com/office/drawing/2014/main" id="{4E5318FF-65B6-4BF9-A8FB-18DBD93EDFD7}"/>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2" name="Freeform 636">
                  <a:extLst>
                    <a:ext uri="{FF2B5EF4-FFF2-40B4-BE49-F238E27FC236}">
                      <a16:creationId xmlns:a16="http://schemas.microsoft.com/office/drawing/2014/main" id="{0D6CC9BE-BA89-4B72-903E-535C50A398AB}"/>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3" name="Freeform 637">
                  <a:extLst>
                    <a:ext uri="{FF2B5EF4-FFF2-40B4-BE49-F238E27FC236}">
                      <a16:creationId xmlns:a16="http://schemas.microsoft.com/office/drawing/2014/main" id="{D5C0681E-7DB7-49CC-BF60-7E77600115FD}"/>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4" name="Freeform 643">
                  <a:extLst>
                    <a:ext uri="{FF2B5EF4-FFF2-40B4-BE49-F238E27FC236}">
                      <a16:creationId xmlns:a16="http://schemas.microsoft.com/office/drawing/2014/main" id="{372547BD-0FD8-4442-8A3B-6E7F25DAD8E6}"/>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5" name="Freeform 644">
                  <a:extLst>
                    <a:ext uri="{FF2B5EF4-FFF2-40B4-BE49-F238E27FC236}">
                      <a16:creationId xmlns:a16="http://schemas.microsoft.com/office/drawing/2014/main" id="{DB0F230C-61F0-4013-BD37-32056D2D93E2}"/>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6" name="Freeform 645">
                  <a:extLst>
                    <a:ext uri="{FF2B5EF4-FFF2-40B4-BE49-F238E27FC236}">
                      <a16:creationId xmlns:a16="http://schemas.microsoft.com/office/drawing/2014/main" id="{5A1A409F-296F-46D6-B668-665B72E2FF56}"/>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7" name="Freeform 646">
                  <a:extLst>
                    <a:ext uri="{FF2B5EF4-FFF2-40B4-BE49-F238E27FC236}">
                      <a16:creationId xmlns:a16="http://schemas.microsoft.com/office/drawing/2014/main" id="{129DC95D-692A-49C8-A489-0D77F8F4EB70}"/>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8" name="Freeform 647">
                  <a:extLst>
                    <a:ext uri="{FF2B5EF4-FFF2-40B4-BE49-F238E27FC236}">
                      <a16:creationId xmlns:a16="http://schemas.microsoft.com/office/drawing/2014/main" id="{2A3B82D9-9C02-417C-A504-F2EFDD4AA48D}"/>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9" name="Freeform 648">
                  <a:extLst>
                    <a:ext uri="{FF2B5EF4-FFF2-40B4-BE49-F238E27FC236}">
                      <a16:creationId xmlns:a16="http://schemas.microsoft.com/office/drawing/2014/main" id="{468744B0-A69C-49E5-8413-91A1982D7E35}"/>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0" name="Freeform 650">
                  <a:extLst>
                    <a:ext uri="{FF2B5EF4-FFF2-40B4-BE49-F238E27FC236}">
                      <a16:creationId xmlns:a16="http://schemas.microsoft.com/office/drawing/2014/main" id="{D0D8EB6F-FD2B-4C2A-9635-C13AB034CFC2}"/>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1" name="Freeform 651">
                  <a:extLst>
                    <a:ext uri="{FF2B5EF4-FFF2-40B4-BE49-F238E27FC236}">
                      <a16:creationId xmlns:a16="http://schemas.microsoft.com/office/drawing/2014/main" id="{B45683E2-C7C5-4101-B69F-980FA0407BD2}"/>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2" name="Freeform 652">
                  <a:extLst>
                    <a:ext uri="{FF2B5EF4-FFF2-40B4-BE49-F238E27FC236}">
                      <a16:creationId xmlns:a16="http://schemas.microsoft.com/office/drawing/2014/main" id="{E9F2647A-AF86-4157-80BC-B5364884D5E8}"/>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3" name="Freeform 653">
                  <a:extLst>
                    <a:ext uri="{FF2B5EF4-FFF2-40B4-BE49-F238E27FC236}">
                      <a16:creationId xmlns:a16="http://schemas.microsoft.com/office/drawing/2014/main" id="{80AAECF5-2F96-4CD5-B574-478CE3D2F95E}"/>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4" name="Freeform 654">
                  <a:extLst>
                    <a:ext uri="{FF2B5EF4-FFF2-40B4-BE49-F238E27FC236}">
                      <a16:creationId xmlns:a16="http://schemas.microsoft.com/office/drawing/2014/main" id="{CA7A37EF-F749-43BA-BD7E-6C782786C1B1}"/>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5" name="Freeform 656">
                  <a:extLst>
                    <a:ext uri="{FF2B5EF4-FFF2-40B4-BE49-F238E27FC236}">
                      <a16:creationId xmlns:a16="http://schemas.microsoft.com/office/drawing/2014/main" id="{0CCE0BA2-BC76-434E-9AAA-22B2CA69AF26}"/>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6" name="Freeform 657">
                  <a:extLst>
                    <a:ext uri="{FF2B5EF4-FFF2-40B4-BE49-F238E27FC236}">
                      <a16:creationId xmlns:a16="http://schemas.microsoft.com/office/drawing/2014/main" id="{8563003A-DEC2-4E62-8F6F-FF53D10429C6}"/>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7" name="Freeform 658">
                  <a:extLst>
                    <a:ext uri="{FF2B5EF4-FFF2-40B4-BE49-F238E27FC236}">
                      <a16:creationId xmlns:a16="http://schemas.microsoft.com/office/drawing/2014/main" id="{6A5EC357-E7DF-4D32-90AA-FEAFEAC93A1A}"/>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8" name="Freeform 659">
                  <a:extLst>
                    <a:ext uri="{FF2B5EF4-FFF2-40B4-BE49-F238E27FC236}">
                      <a16:creationId xmlns:a16="http://schemas.microsoft.com/office/drawing/2014/main" id="{E7CBEF70-B749-4105-956E-382D83E36C2B}"/>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9" name="Freeform 660">
                  <a:extLst>
                    <a:ext uri="{FF2B5EF4-FFF2-40B4-BE49-F238E27FC236}">
                      <a16:creationId xmlns:a16="http://schemas.microsoft.com/office/drawing/2014/main" id="{068AADF4-831B-4DCB-84A6-F48C7E50DDFC}"/>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0" name="Freeform 661">
                  <a:extLst>
                    <a:ext uri="{FF2B5EF4-FFF2-40B4-BE49-F238E27FC236}">
                      <a16:creationId xmlns:a16="http://schemas.microsoft.com/office/drawing/2014/main" id="{6839FCEA-87CD-4040-AA99-FDDB01CE2E96}"/>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1" name="Freeform 662">
                  <a:extLst>
                    <a:ext uri="{FF2B5EF4-FFF2-40B4-BE49-F238E27FC236}">
                      <a16:creationId xmlns:a16="http://schemas.microsoft.com/office/drawing/2014/main" id="{FFEAF33F-9202-490B-9795-FA26A1D926DF}"/>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2" name="Freeform 663">
                  <a:extLst>
                    <a:ext uri="{FF2B5EF4-FFF2-40B4-BE49-F238E27FC236}">
                      <a16:creationId xmlns:a16="http://schemas.microsoft.com/office/drawing/2014/main" id="{06C17956-6DED-4F5D-ADF9-53BBFFA6AE55}"/>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3" name="Freeform 664">
                  <a:extLst>
                    <a:ext uri="{FF2B5EF4-FFF2-40B4-BE49-F238E27FC236}">
                      <a16:creationId xmlns:a16="http://schemas.microsoft.com/office/drawing/2014/main" id="{67993650-CA15-41B7-A6DE-E4DF332F6EE8}"/>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4" name="Freeform 665">
                  <a:extLst>
                    <a:ext uri="{FF2B5EF4-FFF2-40B4-BE49-F238E27FC236}">
                      <a16:creationId xmlns:a16="http://schemas.microsoft.com/office/drawing/2014/main" id="{0DEB1ADA-F7F5-4FDE-B641-A0034FE3EBBB}"/>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5" name="Freeform 666">
                  <a:extLst>
                    <a:ext uri="{FF2B5EF4-FFF2-40B4-BE49-F238E27FC236}">
                      <a16:creationId xmlns:a16="http://schemas.microsoft.com/office/drawing/2014/main" id="{A7158CF8-FE3D-49F2-A94C-76586A0FEBC6}"/>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6" name="Freeform 667">
                  <a:extLst>
                    <a:ext uri="{FF2B5EF4-FFF2-40B4-BE49-F238E27FC236}">
                      <a16:creationId xmlns:a16="http://schemas.microsoft.com/office/drawing/2014/main" id="{5460E7E0-47D6-4D09-8EA6-C417C2078568}"/>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7" name="Freeform 668">
                  <a:extLst>
                    <a:ext uri="{FF2B5EF4-FFF2-40B4-BE49-F238E27FC236}">
                      <a16:creationId xmlns:a16="http://schemas.microsoft.com/office/drawing/2014/main" id="{C18F1FAE-CACB-4A52-8960-24B5833D2F7F}"/>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8" name="Freeform 669">
                  <a:extLst>
                    <a:ext uri="{FF2B5EF4-FFF2-40B4-BE49-F238E27FC236}">
                      <a16:creationId xmlns:a16="http://schemas.microsoft.com/office/drawing/2014/main" id="{E1F92127-64A8-4EE8-8180-7C7A661284C4}"/>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9" name="Freeform 671">
                  <a:extLst>
                    <a:ext uri="{FF2B5EF4-FFF2-40B4-BE49-F238E27FC236}">
                      <a16:creationId xmlns:a16="http://schemas.microsoft.com/office/drawing/2014/main" id="{4E1EAE1A-D000-4FF2-AD6B-1B067DD51ACB}"/>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0" name="Freeform 673">
                  <a:extLst>
                    <a:ext uri="{FF2B5EF4-FFF2-40B4-BE49-F238E27FC236}">
                      <a16:creationId xmlns:a16="http://schemas.microsoft.com/office/drawing/2014/main" id="{49503623-19D4-4A13-88E8-3CE8908FAD65}"/>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1" name="Freeform 674">
                  <a:extLst>
                    <a:ext uri="{FF2B5EF4-FFF2-40B4-BE49-F238E27FC236}">
                      <a16:creationId xmlns:a16="http://schemas.microsoft.com/office/drawing/2014/main" id="{E3C30A4D-B948-4275-ADAF-6C65C5644B58}"/>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2" name="Freeform 675">
                  <a:extLst>
                    <a:ext uri="{FF2B5EF4-FFF2-40B4-BE49-F238E27FC236}">
                      <a16:creationId xmlns:a16="http://schemas.microsoft.com/office/drawing/2014/main" id="{3C933834-7B18-4CB2-B71C-90919DABC255}"/>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3" name="Freeform 676">
                  <a:extLst>
                    <a:ext uri="{FF2B5EF4-FFF2-40B4-BE49-F238E27FC236}">
                      <a16:creationId xmlns:a16="http://schemas.microsoft.com/office/drawing/2014/main" id="{6F38DF45-F98E-4A80-AE93-4646926EEF25}"/>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4" name="Freeform 677">
                  <a:extLst>
                    <a:ext uri="{FF2B5EF4-FFF2-40B4-BE49-F238E27FC236}">
                      <a16:creationId xmlns:a16="http://schemas.microsoft.com/office/drawing/2014/main" id="{CA940B89-6ABF-4582-A4D8-0362431B2AEA}"/>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5" name="Freeform 678">
                  <a:extLst>
                    <a:ext uri="{FF2B5EF4-FFF2-40B4-BE49-F238E27FC236}">
                      <a16:creationId xmlns:a16="http://schemas.microsoft.com/office/drawing/2014/main" id="{D7A2674A-ADA2-441D-BF65-CE2E96869883}"/>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6" name="Freeform 679">
                  <a:extLst>
                    <a:ext uri="{FF2B5EF4-FFF2-40B4-BE49-F238E27FC236}">
                      <a16:creationId xmlns:a16="http://schemas.microsoft.com/office/drawing/2014/main" id="{DAF9E393-6BFF-44FE-AE57-EF441299BA06}"/>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7" name="Freeform 680">
                  <a:extLst>
                    <a:ext uri="{FF2B5EF4-FFF2-40B4-BE49-F238E27FC236}">
                      <a16:creationId xmlns:a16="http://schemas.microsoft.com/office/drawing/2014/main" id="{678E66AC-CAAD-4DCC-A3A1-F101A4D8E0F2}"/>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8" name="Freeform 681">
                  <a:extLst>
                    <a:ext uri="{FF2B5EF4-FFF2-40B4-BE49-F238E27FC236}">
                      <a16:creationId xmlns:a16="http://schemas.microsoft.com/office/drawing/2014/main" id="{3D5480E4-11E3-4B0A-809E-AA6F0F1A65F5}"/>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9" name="Freeform 682">
                  <a:extLst>
                    <a:ext uri="{FF2B5EF4-FFF2-40B4-BE49-F238E27FC236}">
                      <a16:creationId xmlns:a16="http://schemas.microsoft.com/office/drawing/2014/main" id="{E3D32738-C865-43CF-8351-5718AE09265F}"/>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0" name="Freeform 684">
                  <a:extLst>
                    <a:ext uri="{FF2B5EF4-FFF2-40B4-BE49-F238E27FC236}">
                      <a16:creationId xmlns:a16="http://schemas.microsoft.com/office/drawing/2014/main" id="{79518FCE-4188-4A9F-B200-FA99A31373BA}"/>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1" name="Freeform 685">
                  <a:extLst>
                    <a:ext uri="{FF2B5EF4-FFF2-40B4-BE49-F238E27FC236}">
                      <a16:creationId xmlns:a16="http://schemas.microsoft.com/office/drawing/2014/main" id="{48BA666B-6C2B-4A11-98DB-7632C472B71B}"/>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2" name="Freeform 686">
                  <a:extLst>
                    <a:ext uri="{FF2B5EF4-FFF2-40B4-BE49-F238E27FC236}">
                      <a16:creationId xmlns:a16="http://schemas.microsoft.com/office/drawing/2014/main" id="{CDE08083-AFCA-40A1-8B70-12AD8CFC9C2E}"/>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3" name="Freeform 687">
                  <a:extLst>
                    <a:ext uri="{FF2B5EF4-FFF2-40B4-BE49-F238E27FC236}">
                      <a16:creationId xmlns:a16="http://schemas.microsoft.com/office/drawing/2014/main" id="{34CEB2A6-25B3-4B4C-8CE3-69411D6164A8}"/>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4" name="Freeform 688">
                  <a:extLst>
                    <a:ext uri="{FF2B5EF4-FFF2-40B4-BE49-F238E27FC236}">
                      <a16:creationId xmlns:a16="http://schemas.microsoft.com/office/drawing/2014/main" id="{7D6BE8C1-C749-4372-97DD-EA1DA08550C9}"/>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5" name="Freeform 689">
                  <a:extLst>
                    <a:ext uri="{FF2B5EF4-FFF2-40B4-BE49-F238E27FC236}">
                      <a16:creationId xmlns:a16="http://schemas.microsoft.com/office/drawing/2014/main" id="{2F38A29C-8EA4-4F9F-AEC8-842663731267}"/>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6" name="Freeform 690">
                  <a:extLst>
                    <a:ext uri="{FF2B5EF4-FFF2-40B4-BE49-F238E27FC236}">
                      <a16:creationId xmlns:a16="http://schemas.microsoft.com/office/drawing/2014/main" id="{0AF5CE1D-3B72-4208-AB4A-5BE6E289D249}"/>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7" name="Freeform 691">
                  <a:extLst>
                    <a:ext uri="{FF2B5EF4-FFF2-40B4-BE49-F238E27FC236}">
                      <a16:creationId xmlns:a16="http://schemas.microsoft.com/office/drawing/2014/main" id="{92BC6DD4-2B41-4910-92E0-F236612BAF8B}"/>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8" name="Freeform 692">
                  <a:extLst>
                    <a:ext uri="{FF2B5EF4-FFF2-40B4-BE49-F238E27FC236}">
                      <a16:creationId xmlns:a16="http://schemas.microsoft.com/office/drawing/2014/main" id="{C58DCE13-6D0D-4714-B7ED-0F10C92AB587}"/>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9" name="Freeform 693">
                  <a:extLst>
                    <a:ext uri="{FF2B5EF4-FFF2-40B4-BE49-F238E27FC236}">
                      <a16:creationId xmlns:a16="http://schemas.microsoft.com/office/drawing/2014/main" id="{942A5ADA-CEDC-4AB6-8F91-AAC8B6E14AA1}"/>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0" name="Freeform 694">
                  <a:extLst>
                    <a:ext uri="{FF2B5EF4-FFF2-40B4-BE49-F238E27FC236}">
                      <a16:creationId xmlns:a16="http://schemas.microsoft.com/office/drawing/2014/main" id="{10368148-499E-4380-99CA-12DE1F460EB5}"/>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1" name="Freeform 695">
                  <a:extLst>
                    <a:ext uri="{FF2B5EF4-FFF2-40B4-BE49-F238E27FC236}">
                      <a16:creationId xmlns:a16="http://schemas.microsoft.com/office/drawing/2014/main" id="{7D7E5C53-6AC0-4559-80A0-D694BB961677}"/>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2" name="Freeform 696">
                  <a:extLst>
                    <a:ext uri="{FF2B5EF4-FFF2-40B4-BE49-F238E27FC236}">
                      <a16:creationId xmlns:a16="http://schemas.microsoft.com/office/drawing/2014/main" id="{59B57E8E-1028-48D0-B834-B09EE164AEF8}"/>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3" name="Freeform 697">
                  <a:extLst>
                    <a:ext uri="{FF2B5EF4-FFF2-40B4-BE49-F238E27FC236}">
                      <a16:creationId xmlns:a16="http://schemas.microsoft.com/office/drawing/2014/main" id="{711E8309-9504-4F56-BECE-E5239A8F7AF3}"/>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4" name="Freeform 698">
                  <a:extLst>
                    <a:ext uri="{FF2B5EF4-FFF2-40B4-BE49-F238E27FC236}">
                      <a16:creationId xmlns:a16="http://schemas.microsoft.com/office/drawing/2014/main" id="{70F28CD1-73E3-4A25-8476-B5630DCEDABB}"/>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5" name="Freeform 699">
                  <a:extLst>
                    <a:ext uri="{FF2B5EF4-FFF2-40B4-BE49-F238E27FC236}">
                      <a16:creationId xmlns:a16="http://schemas.microsoft.com/office/drawing/2014/main" id="{9B69C58F-230A-4E1A-8E8E-E255BA49C930}"/>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6" name="Freeform 700">
                  <a:extLst>
                    <a:ext uri="{FF2B5EF4-FFF2-40B4-BE49-F238E27FC236}">
                      <a16:creationId xmlns:a16="http://schemas.microsoft.com/office/drawing/2014/main" id="{BDEA24BD-A0C7-4CAA-8FD9-96819FB02A48}"/>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7" name="Freeform 701">
                  <a:extLst>
                    <a:ext uri="{FF2B5EF4-FFF2-40B4-BE49-F238E27FC236}">
                      <a16:creationId xmlns:a16="http://schemas.microsoft.com/office/drawing/2014/main" id="{EA6DEB7B-DA38-4D57-9789-2FFC776BF694}"/>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8" name="Freeform 702">
                  <a:extLst>
                    <a:ext uri="{FF2B5EF4-FFF2-40B4-BE49-F238E27FC236}">
                      <a16:creationId xmlns:a16="http://schemas.microsoft.com/office/drawing/2014/main" id="{C44B9CAC-4D90-4177-8959-69BF12C48E49}"/>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9" name="Freeform 703">
                  <a:extLst>
                    <a:ext uri="{FF2B5EF4-FFF2-40B4-BE49-F238E27FC236}">
                      <a16:creationId xmlns:a16="http://schemas.microsoft.com/office/drawing/2014/main" id="{0846B163-2BD3-4308-9BA0-CCA53A03DDB3}"/>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0" name="Freeform 704">
                  <a:extLst>
                    <a:ext uri="{FF2B5EF4-FFF2-40B4-BE49-F238E27FC236}">
                      <a16:creationId xmlns:a16="http://schemas.microsoft.com/office/drawing/2014/main" id="{75D70B4F-AA23-44C3-9287-3D8CC51E556F}"/>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1" name="Freeform 705">
                  <a:extLst>
                    <a:ext uri="{FF2B5EF4-FFF2-40B4-BE49-F238E27FC236}">
                      <a16:creationId xmlns:a16="http://schemas.microsoft.com/office/drawing/2014/main" id="{82F2AEB9-9A6B-40CF-A785-496C04384DD4}"/>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2" name="Freeform 706">
                  <a:extLst>
                    <a:ext uri="{FF2B5EF4-FFF2-40B4-BE49-F238E27FC236}">
                      <a16:creationId xmlns:a16="http://schemas.microsoft.com/office/drawing/2014/main" id="{AEA18747-135D-49ED-9C5E-4F2B008F54D0}"/>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3" name="Freeform 707">
                  <a:extLst>
                    <a:ext uri="{FF2B5EF4-FFF2-40B4-BE49-F238E27FC236}">
                      <a16:creationId xmlns:a16="http://schemas.microsoft.com/office/drawing/2014/main" id="{9805EF9B-3D51-410F-8A68-AFED889B334F}"/>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4" name="Freeform 708">
                  <a:extLst>
                    <a:ext uri="{FF2B5EF4-FFF2-40B4-BE49-F238E27FC236}">
                      <a16:creationId xmlns:a16="http://schemas.microsoft.com/office/drawing/2014/main" id="{BFE29E4F-DCED-419C-9B61-28D4AF83E325}"/>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5" name="Freeform 709">
                  <a:extLst>
                    <a:ext uri="{FF2B5EF4-FFF2-40B4-BE49-F238E27FC236}">
                      <a16:creationId xmlns:a16="http://schemas.microsoft.com/office/drawing/2014/main" id="{1F99D757-4681-4570-BD7F-71AA9526AB33}"/>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6" name="Freeform 710">
                  <a:extLst>
                    <a:ext uri="{FF2B5EF4-FFF2-40B4-BE49-F238E27FC236}">
                      <a16:creationId xmlns:a16="http://schemas.microsoft.com/office/drawing/2014/main" id="{4F1A3711-804C-46E8-B8A8-CC1A8E24AB25}"/>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7" name="Freeform 711">
                  <a:extLst>
                    <a:ext uri="{FF2B5EF4-FFF2-40B4-BE49-F238E27FC236}">
                      <a16:creationId xmlns:a16="http://schemas.microsoft.com/office/drawing/2014/main" id="{012B553C-3458-4930-9878-248245BF96A0}"/>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8" name="Freeform 712">
                  <a:extLst>
                    <a:ext uri="{FF2B5EF4-FFF2-40B4-BE49-F238E27FC236}">
                      <a16:creationId xmlns:a16="http://schemas.microsoft.com/office/drawing/2014/main" id="{6E3E7A8A-9DB3-49A0-A5F6-E494F237BE93}"/>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9" name="Freeform 713">
                  <a:extLst>
                    <a:ext uri="{FF2B5EF4-FFF2-40B4-BE49-F238E27FC236}">
                      <a16:creationId xmlns:a16="http://schemas.microsoft.com/office/drawing/2014/main" id="{ADA0E22C-53CF-4CFA-8F86-AEBA686B508E}"/>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0" name="Freeform 714">
                  <a:extLst>
                    <a:ext uri="{FF2B5EF4-FFF2-40B4-BE49-F238E27FC236}">
                      <a16:creationId xmlns:a16="http://schemas.microsoft.com/office/drawing/2014/main" id="{3D70A53A-27AF-49C9-ADE9-87AAE9343896}"/>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1" name="Freeform 716">
                  <a:extLst>
                    <a:ext uri="{FF2B5EF4-FFF2-40B4-BE49-F238E27FC236}">
                      <a16:creationId xmlns:a16="http://schemas.microsoft.com/office/drawing/2014/main" id="{6A8A5C3A-7274-4267-820B-1F29567B5B03}"/>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2" name="Freeform 717">
                  <a:extLst>
                    <a:ext uri="{FF2B5EF4-FFF2-40B4-BE49-F238E27FC236}">
                      <a16:creationId xmlns:a16="http://schemas.microsoft.com/office/drawing/2014/main" id="{9ED56F43-EF78-454B-9214-333DD2F882D3}"/>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dirty="0">
                    <a:ln>
                      <a:noFill/>
                    </a:ln>
                    <a:solidFill>
                      <a:srgbClr val="262626"/>
                    </a:solidFill>
                    <a:effectLst/>
                    <a:uLnTx/>
                    <a:uFillTx/>
                    <a:latin typeface="Roboto"/>
                    <a:ea typeface="+mn-ea"/>
                    <a:cs typeface="+mn-cs"/>
                  </a:endParaRPr>
                </a:p>
              </p:txBody>
            </p:sp>
            <p:sp>
              <p:nvSpPr>
                <p:cNvPr id="273" name="Freeform 718">
                  <a:extLst>
                    <a:ext uri="{FF2B5EF4-FFF2-40B4-BE49-F238E27FC236}">
                      <a16:creationId xmlns:a16="http://schemas.microsoft.com/office/drawing/2014/main" id="{54A7C04F-94FC-4D7B-848D-DFEF569E0C5A}"/>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4" name="Freeform 719">
                  <a:extLst>
                    <a:ext uri="{FF2B5EF4-FFF2-40B4-BE49-F238E27FC236}">
                      <a16:creationId xmlns:a16="http://schemas.microsoft.com/office/drawing/2014/main" id="{BCAA348C-EF04-4488-8F41-217101A20308}"/>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5" name="Freeform 720">
                  <a:extLst>
                    <a:ext uri="{FF2B5EF4-FFF2-40B4-BE49-F238E27FC236}">
                      <a16:creationId xmlns:a16="http://schemas.microsoft.com/office/drawing/2014/main" id="{03C0F0D5-D21D-4360-A398-7FC725C5E366}"/>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6" name="Freeform 721">
                  <a:extLst>
                    <a:ext uri="{FF2B5EF4-FFF2-40B4-BE49-F238E27FC236}">
                      <a16:creationId xmlns:a16="http://schemas.microsoft.com/office/drawing/2014/main" id="{BC3072FD-40F9-4B2A-9C73-09D1C78D63EB}"/>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7" name="Freeform 722">
                  <a:extLst>
                    <a:ext uri="{FF2B5EF4-FFF2-40B4-BE49-F238E27FC236}">
                      <a16:creationId xmlns:a16="http://schemas.microsoft.com/office/drawing/2014/main" id="{C4ED95C4-B5E1-487F-9DAB-00DBF98A3D28}"/>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8" name="Freeform 723">
                  <a:extLst>
                    <a:ext uri="{FF2B5EF4-FFF2-40B4-BE49-F238E27FC236}">
                      <a16:creationId xmlns:a16="http://schemas.microsoft.com/office/drawing/2014/main" id="{D2999028-9E89-44E7-A905-F697499D2431}"/>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9" name="Freeform 724">
                  <a:extLst>
                    <a:ext uri="{FF2B5EF4-FFF2-40B4-BE49-F238E27FC236}">
                      <a16:creationId xmlns:a16="http://schemas.microsoft.com/office/drawing/2014/main" id="{AA726C33-1205-4B9C-A9CF-99DCB9B7F793}"/>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0" name="Freeform 725">
                  <a:extLst>
                    <a:ext uri="{FF2B5EF4-FFF2-40B4-BE49-F238E27FC236}">
                      <a16:creationId xmlns:a16="http://schemas.microsoft.com/office/drawing/2014/main" id="{C93693D7-A2AD-43FF-914D-4BDD237B0CC7}"/>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1" name="Freeform 726">
                  <a:extLst>
                    <a:ext uri="{FF2B5EF4-FFF2-40B4-BE49-F238E27FC236}">
                      <a16:creationId xmlns:a16="http://schemas.microsoft.com/office/drawing/2014/main" id="{6FE2DF6B-C419-4D7F-8C26-96E1BEA289E0}"/>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2" name="Freeform 727">
                  <a:extLst>
                    <a:ext uri="{FF2B5EF4-FFF2-40B4-BE49-F238E27FC236}">
                      <a16:creationId xmlns:a16="http://schemas.microsoft.com/office/drawing/2014/main" id="{E041A415-D451-4C22-AFEC-14B59BE13F1F}"/>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dirty="0">
                    <a:ln>
                      <a:noFill/>
                    </a:ln>
                    <a:solidFill>
                      <a:srgbClr val="262626"/>
                    </a:solidFill>
                    <a:effectLst/>
                    <a:uLnTx/>
                    <a:uFillTx/>
                    <a:latin typeface="Roboto"/>
                    <a:ea typeface="+mn-ea"/>
                    <a:cs typeface="+mn-cs"/>
                  </a:endParaRPr>
                </a:p>
              </p:txBody>
            </p:sp>
            <p:sp>
              <p:nvSpPr>
                <p:cNvPr id="283" name="Freeform 728">
                  <a:extLst>
                    <a:ext uri="{FF2B5EF4-FFF2-40B4-BE49-F238E27FC236}">
                      <a16:creationId xmlns:a16="http://schemas.microsoft.com/office/drawing/2014/main" id="{33A79EE5-475E-4496-B84F-EF2F84BDBFEF}"/>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4" name="Freeform 729">
                  <a:extLst>
                    <a:ext uri="{FF2B5EF4-FFF2-40B4-BE49-F238E27FC236}">
                      <a16:creationId xmlns:a16="http://schemas.microsoft.com/office/drawing/2014/main" id="{E520DE6B-E4CA-45FB-90AC-47946CADE086}"/>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5" name="Freeform 730">
                  <a:extLst>
                    <a:ext uri="{FF2B5EF4-FFF2-40B4-BE49-F238E27FC236}">
                      <a16:creationId xmlns:a16="http://schemas.microsoft.com/office/drawing/2014/main" id="{3B12EEFA-AEF2-4C91-9922-8F151A91E19B}"/>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6" name="Freeform 731">
                  <a:extLst>
                    <a:ext uri="{FF2B5EF4-FFF2-40B4-BE49-F238E27FC236}">
                      <a16:creationId xmlns:a16="http://schemas.microsoft.com/office/drawing/2014/main" id="{2ED7FE4C-73E5-4BD8-9C2E-BA77377431F8}"/>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7" name="Freeform 732">
                  <a:extLst>
                    <a:ext uri="{FF2B5EF4-FFF2-40B4-BE49-F238E27FC236}">
                      <a16:creationId xmlns:a16="http://schemas.microsoft.com/office/drawing/2014/main" id="{3F93F081-0086-423F-B474-44536D916221}"/>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8" name="Freeform 733">
                  <a:extLst>
                    <a:ext uri="{FF2B5EF4-FFF2-40B4-BE49-F238E27FC236}">
                      <a16:creationId xmlns:a16="http://schemas.microsoft.com/office/drawing/2014/main" id="{DF249088-75A9-44CA-AC69-4683F0629570}"/>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9" name="Freeform 734">
                  <a:extLst>
                    <a:ext uri="{FF2B5EF4-FFF2-40B4-BE49-F238E27FC236}">
                      <a16:creationId xmlns:a16="http://schemas.microsoft.com/office/drawing/2014/main" id="{7E60BD0D-5DA9-4080-B28A-F10AF9FD7B7E}"/>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0" name="Freeform 735">
                  <a:extLst>
                    <a:ext uri="{FF2B5EF4-FFF2-40B4-BE49-F238E27FC236}">
                      <a16:creationId xmlns:a16="http://schemas.microsoft.com/office/drawing/2014/main" id="{47715BE5-7225-4338-9967-F11B1309E123}"/>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1" name="Freeform 736">
                  <a:extLst>
                    <a:ext uri="{FF2B5EF4-FFF2-40B4-BE49-F238E27FC236}">
                      <a16:creationId xmlns:a16="http://schemas.microsoft.com/office/drawing/2014/main" id="{AC367C71-3368-4EAB-836F-21EC99EADFAC}"/>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2" name="Freeform 737">
                  <a:extLst>
                    <a:ext uri="{FF2B5EF4-FFF2-40B4-BE49-F238E27FC236}">
                      <a16:creationId xmlns:a16="http://schemas.microsoft.com/office/drawing/2014/main" id="{876C4898-F96B-46C2-B438-8A2A610D74C3}"/>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3" name="Freeform 738">
                  <a:extLst>
                    <a:ext uri="{FF2B5EF4-FFF2-40B4-BE49-F238E27FC236}">
                      <a16:creationId xmlns:a16="http://schemas.microsoft.com/office/drawing/2014/main" id="{5118E1C3-011C-43D3-A5AB-0CD4972779E7}"/>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4" name="Freeform 739">
                  <a:extLst>
                    <a:ext uri="{FF2B5EF4-FFF2-40B4-BE49-F238E27FC236}">
                      <a16:creationId xmlns:a16="http://schemas.microsoft.com/office/drawing/2014/main" id="{EF047CAB-E9D6-4ABB-B50C-00B071542E0B}"/>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5" name="Freeform 740">
                  <a:extLst>
                    <a:ext uri="{FF2B5EF4-FFF2-40B4-BE49-F238E27FC236}">
                      <a16:creationId xmlns:a16="http://schemas.microsoft.com/office/drawing/2014/main" id="{DDF38CCF-601D-4A3A-BBBF-AFB647325446}"/>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6" name="Freeform 741">
                  <a:extLst>
                    <a:ext uri="{FF2B5EF4-FFF2-40B4-BE49-F238E27FC236}">
                      <a16:creationId xmlns:a16="http://schemas.microsoft.com/office/drawing/2014/main" id="{8B8FA32E-6760-41CE-962D-CF46B4CC8D4F}"/>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7" name="Freeform 742">
                  <a:extLst>
                    <a:ext uri="{FF2B5EF4-FFF2-40B4-BE49-F238E27FC236}">
                      <a16:creationId xmlns:a16="http://schemas.microsoft.com/office/drawing/2014/main" id="{F8E8841C-C6D9-4946-BA5A-FF60F8429D47}"/>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8" name="Freeform 743">
                  <a:extLst>
                    <a:ext uri="{FF2B5EF4-FFF2-40B4-BE49-F238E27FC236}">
                      <a16:creationId xmlns:a16="http://schemas.microsoft.com/office/drawing/2014/main" id="{870649B0-F411-4FC0-9AAB-5FFB3870FE56}"/>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9" name="Freeform 744">
                  <a:extLst>
                    <a:ext uri="{FF2B5EF4-FFF2-40B4-BE49-F238E27FC236}">
                      <a16:creationId xmlns:a16="http://schemas.microsoft.com/office/drawing/2014/main" id="{60C37054-3971-4C28-9442-47E67F077C49}"/>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0" name="Freeform 745">
                  <a:extLst>
                    <a:ext uri="{FF2B5EF4-FFF2-40B4-BE49-F238E27FC236}">
                      <a16:creationId xmlns:a16="http://schemas.microsoft.com/office/drawing/2014/main" id="{A8A541B7-F7A1-4099-A746-4C1FEFCA66A2}"/>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1" name="Freeform 746">
                  <a:extLst>
                    <a:ext uri="{FF2B5EF4-FFF2-40B4-BE49-F238E27FC236}">
                      <a16:creationId xmlns:a16="http://schemas.microsoft.com/office/drawing/2014/main" id="{956FAC90-82F4-4EF8-8DBC-D17EC478F6AA}"/>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2" name="Freeform 747">
                  <a:extLst>
                    <a:ext uri="{FF2B5EF4-FFF2-40B4-BE49-F238E27FC236}">
                      <a16:creationId xmlns:a16="http://schemas.microsoft.com/office/drawing/2014/main" id="{A01418A8-5B01-4D9D-B97C-84305BF7BBC3}"/>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3" name="Freeform 748">
                  <a:extLst>
                    <a:ext uri="{FF2B5EF4-FFF2-40B4-BE49-F238E27FC236}">
                      <a16:creationId xmlns:a16="http://schemas.microsoft.com/office/drawing/2014/main" id="{6C3F3E6C-5286-4A9D-A29F-4BDB13190CBD}"/>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4" name="Freeform 749">
                  <a:extLst>
                    <a:ext uri="{FF2B5EF4-FFF2-40B4-BE49-F238E27FC236}">
                      <a16:creationId xmlns:a16="http://schemas.microsoft.com/office/drawing/2014/main" id="{FD4C6776-9EDD-4BA4-A881-23F3B25C078F}"/>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5" name="Freeform 750">
                  <a:extLst>
                    <a:ext uri="{FF2B5EF4-FFF2-40B4-BE49-F238E27FC236}">
                      <a16:creationId xmlns:a16="http://schemas.microsoft.com/office/drawing/2014/main" id="{AF523369-A708-4C30-B26E-5E525AD1AF1F}"/>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6" name="Freeform 751">
                  <a:extLst>
                    <a:ext uri="{FF2B5EF4-FFF2-40B4-BE49-F238E27FC236}">
                      <a16:creationId xmlns:a16="http://schemas.microsoft.com/office/drawing/2014/main" id="{CC2B04D6-0E66-4CB6-9CFE-FC3F39C59D86}"/>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7" name="Freeform 752">
                  <a:extLst>
                    <a:ext uri="{FF2B5EF4-FFF2-40B4-BE49-F238E27FC236}">
                      <a16:creationId xmlns:a16="http://schemas.microsoft.com/office/drawing/2014/main" id="{F90F6370-52D1-43C0-8268-0AC47AFAF736}"/>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8" name="Freeform 753">
                  <a:extLst>
                    <a:ext uri="{FF2B5EF4-FFF2-40B4-BE49-F238E27FC236}">
                      <a16:creationId xmlns:a16="http://schemas.microsoft.com/office/drawing/2014/main" id="{A32587A7-69DD-41FF-825A-57C190307296}"/>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9" name="Freeform 754">
                  <a:extLst>
                    <a:ext uri="{FF2B5EF4-FFF2-40B4-BE49-F238E27FC236}">
                      <a16:creationId xmlns:a16="http://schemas.microsoft.com/office/drawing/2014/main" id="{7A5A5F6D-7EEE-4BCE-8A70-72548D9A72CC}"/>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0" name="Freeform 755">
                  <a:extLst>
                    <a:ext uri="{FF2B5EF4-FFF2-40B4-BE49-F238E27FC236}">
                      <a16:creationId xmlns:a16="http://schemas.microsoft.com/office/drawing/2014/main" id="{94F214F1-6A60-4360-B584-400C86D47DE4}"/>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1" name="Freeform 756">
                  <a:extLst>
                    <a:ext uri="{FF2B5EF4-FFF2-40B4-BE49-F238E27FC236}">
                      <a16:creationId xmlns:a16="http://schemas.microsoft.com/office/drawing/2014/main" id="{E86849AC-4DE0-41D2-B61C-81174766CEF5}"/>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2" name="Freeform 757">
                  <a:extLst>
                    <a:ext uri="{FF2B5EF4-FFF2-40B4-BE49-F238E27FC236}">
                      <a16:creationId xmlns:a16="http://schemas.microsoft.com/office/drawing/2014/main" id="{0565B770-7C9C-4522-8C2B-C0B1C4BDA856}"/>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3" name="Freeform 758">
                  <a:extLst>
                    <a:ext uri="{FF2B5EF4-FFF2-40B4-BE49-F238E27FC236}">
                      <a16:creationId xmlns:a16="http://schemas.microsoft.com/office/drawing/2014/main" id="{8A96AFB2-EF2E-416A-A16E-16BF6A2AB0CB}"/>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4" name="Freeform 759">
                  <a:extLst>
                    <a:ext uri="{FF2B5EF4-FFF2-40B4-BE49-F238E27FC236}">
                      <a16:creationId xmlns:a16="http://schemas.microsoft.com/office/drawing/2014/main" id="{D22A9C94-7CD3-4170-8A89-C334F10B662F}"/>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5" name="Freeform 760">
                  <a:extLst>
                    <a:ext uri="{FF2B5EF4-FFF2-40B4-BE49-F238E27FC236}">
                      <a16:creationId xmlns:a16="http://schemas.microsoft.com/office/drawing/2014/main" id="{87D3B5F2-F2E9-4C82-925B-3714EDE0158C}"/>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6" name="Freeform 761">
                  <a:extLst>
                    <a:ext uri="{FF2B5EF4-FFF2-40B4-BE49-F238E27FC236}">
                      <a16:creationId xmlns:a16="http://schemas.microsoft.com/office/drawing/2014/main" id="{E2EA5E98-C264-4195-8219-174AE01E5F3E}"/>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7" name="Freeform 762">
                  <a:extLst>
                    <a:ext uri="{FF2B5EF4-FFF2-40B4-BE49-F238E27FC236}">
                      <a16:creationId xmlns:a16="http://schemas.microsoft.com/office/drawing/2014/main" id="{DB4992B7-36A9-4280-B1E3-1CB8D71EEEB9}"/>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8" name="Freeform 763">
                  <a:extLst>
                    <a:ext uri="{FF2B5EF4-FFF2-40B4-BE49-F238E27FC236}">
                      <a16:creationId xmlns:a16="http://schemas.microsoft.com/office/drawing/2014/main" id="{7770A9FD-8426-4947-94E5-A2B72DD72FFF}"/>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9" name="Freeform 764">
                  <a:extLst>
                    <a:ext uri="{FF2B5EF4-FFF2-40B4-BE49-F238E27FC236}">
                      <a16:creationId xmlns:a16="http://schemas.microsoft.com/office/drawing/2014/main" id="{81EA2900-1798-4807-8076-68D6478EBFE3}"/>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0" name="Freeform 765">
                  <a:extLst>
                    <a:ext uri="{FF2B5EF4-FFF2-40B4-BE49-F238E27FC236}">
                      <a16:creationId xmlns:a16="http://schemas.microsoft.com/office/drawing/2014/main" id="{0B5C602C-5CCA-4127-B2EB-21B41DFE5948}"/>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1" name="Freeform 766">
                  <a:extLst>
                    <a:ext uri="{FF2B5EF4-FFF2-40B4-BE49-F238E27FC236}">
                      <a16:creationId xmlns:a16="http://schemas.microsoft.com/office/drawing/2014/main" id="{559CC7DB-F7C8-4AD4-BC92-E7B8CA62A67A}"/>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2" name="Freeform 767">
                  <a:extLst>
                    <a:ext uri="{FF2B5EF4-FFF2-40B4-BE49-F238E27FC236}">
                      <a16:creationId xmlns:a16="http://schemas.microsoft.com/office/drawing/2014/main" id="{20CF1817-1228-4356-A30F-5C97E36D29A7}"/>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3" name="Freeform 768">
                  <a:extLst>
                    <a:ext uri="{FF2B5EF4-FFF2-40B4-BE49-F238E27FC236}">
                      <a16:creationId xmlns:a16="http://schemas.microsoft.com/office/drawing/2014/main" id="{80188FC6-9FFD-48ED-BEC0-22BF7FF42CD6}"/>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4" name="Freeform 769">
                  <a:extLst>
                    <a:ext uri="{FF2B5EF4-FFF2-40B4-BE49-F238E27FC236}">
                      <a16:creationId xmlns:a16="http://schemas.microsoft.com/office/drawing/2014/main" id="{D7C96CD9-B6C3-4B9C-933C-B5D5FA53A143}"/>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5" name="Freeform 771">
                  <a:extLst>
                    <a:ext uri="{FF2B5EF4-FFF2-40B4-BE49-F238E27FC236}">
                      <a16:creationId xmlns:a16="http://schemas.microsoft.com/office/drawing/2014/main" id="{1FE5EA59-395E-4B58-BF49-15862BDD7701}"/>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6" name="Freeform 772">
                  <a:extLst>
                    <a:ext uri="{FF2B5EF4-FFF2-40B4-BE49-F238E27FC236}">
                      <a16:creationId xmlns:a16="http://schemas.microsoft.com/office/drawing/2014/main" id="{463DB345-21C3-4DE1-BF28-8C3830B922D8}"/>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7" name="Freeform 773">
                  <a:extLst>
                    <a:ext uri="{FF2B5EF4-FFF2-40B4-BE49-F238E27FC236}">
                      <a16:creationId xmlns:a16="http://schemas.microsoft.com/office/drawing/2014/main" id="{1A0BB9B4-781A-457A-AFBF-EDF87DFC7534}"/>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8" name="Freeform 774">
                  <a:extLst>
                    <a:ext uri="{FF2B5EF4-FFF2-40B4-BE49-F238E27FC236}">
                      <a16:creationId xmlns:a16="http://schemas.microsoft.com/office/drawing/2014/main" id="{3F7266DF-8EA7-4121-A3AD-4B4644BC49AE}"/>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9" name="Freeform 775">
                  <a:extLst>
                    <a:ext uri="{FF2B5EF4-FFF2-40B4-BE49-F238E27FC236}">
                      <a16:creationId xmlns:a16="http://schemas.microsoft.com/office/drawing/2014/main" id="{157CDA88-53F2-4571-BBF1-F327816C371F}"/>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0" name="Freeform 776">
                  <a:extLst>
                    <a:ext uri="{FF2B5EF4-FFF2-40B4-BE49-F238E27FC236}">
                      <a16:creationId xmlns:a16="http://schemas.microsoft.com/office/drawing/2014/main" id="{C348A73F-123B-46DD-B1BD-CEE8FD221DC3}"/>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grpSp>
          <p:grpSp>
            <p:nvGrpSpPr>
              <p:cNvPr id="13" name="Group 12">
                <a:extLst>
                  <a:ext uri="{FF2B5EF4-FFF2-40B4-BE49-F238E27FC236}">
                    <a16:creationId xmlns:a16="http://schemas.microsoft.com/office/drawing/2014/main" id="{ED9854DD-DD69-E1E6-AB01-2069E6309EE5}"/>
                  </a:ext>
                </a:extLst>
              </p:cNvPr>
              <p:cNvGrpSpPr/>
              <p:nvPr/>
            </p:nvGrpSpPr>
            <p:grpSpPr>
              <a:xfrm>
                <a:off x="8130815" y="3948388"/>
                <a:ext cx="218782" cy="272982"/>
                <a:chOff x="7189422" y="1263026"/>
                <a:chExt cx="24546" cy="30627"/>
              </a:xfrm>
              <a:solidFill>
                <a:srgbClr val="BFBFBF"/>
              </a:solidFill>
            </p:grpSpPr>
            <p:sp>
              <p:nvSpPr>
                <p:cNvPr id="14" name="Freeform 13">
                  <a:extLst>
                    <a:ext uri="{FF2B5EF4-FFF2-40B4-BE49-F238E27FC236}">
                      <a16:creationId xmlns:a16="http://schemas.microsoft.com/office/drawing/2014/main" id="{F9B2ABD5-8592-6DE8-7C8D-93FBBC712B09}"/>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15" name="Freeform 14">
                  <a:extLst>
                    <a:ext uri="{FF2B5EF4-FFF2-40B4-BE49-F238E27FC236}">
                      <a16:creationId xmlns:a16="http://schemas.microsoft.com/office/drawing/2014/main" id="{35241024-48F3-D97E-9377-0F85D5783A12}"/>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grpSp>
        </p:grpSp>
        <p:sp>
          <p:nvSpPr>
            <p:cNvPr id="20" name="Freeform 326">
              <a:extLst>
                <a:ext uri="{FF2B5EF4-FFF2-40B4-BE49-F238E27FC236}">
                  <a16:creationId xmlns:a16="http://schemas.microsoft.com/office/drawing/2014/main" id="{1F36C1F3-D19F-DC9A-8213-4494BC2BA3FF}"/>
                </a:ext>
              </a:extLst>
            </p:cNvPr>
            <p:cNvSpPr>
              <a:spLocks/>
            </p:cNvSpPr>
            <p:nvPr/>
          </p:nvSpPr>
          <p:spPr bwMode="gray">
            <a:xfrm>
              <a:off x="6926922" y="3234053"/>
              <a:ext cx="35172" cy="64584"/>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Verdana"/>
                <a:ea typeface="+mn-ea"/>
                <a:cs typeface="+mn-cs"/>
              </a:endParaRPr>
            </a:p>
          </p:txBody>
        </p:sp>
      </p:grpSp>
      <p:graphicFrame>
        <p:nvGraphicFramePr>
          <p:cNvPr id="12" name="Table 5">
            <a:extLst>
              <a:ext uri="{FF2B5EF4-FFF2-40B4-BE49-F238E27FC236}">
                <a16:creationId xmlns:a16="http://schemas.microsoft.com/office/drawing/2014/main" id="{8DFD2681-C02F-16A4-06DE-70B890FC9819}"/>
              </a:ext>
            </a:extLst>
          </p:cNvPr>
          <p:cNvGraphicFramePr>
            <a:graphicFrameLocks noGrp="1"/>
          </p:cNvGraphicFramePr>
          <p:nvPr>
            <p:extLst>
              <p:ext uri="{D42A27DB-BD31-4B8C-83A1-F6EECF244321}">
                <p14:modId xmlns:p14="http://schemas.microsoft.com/office/powerpoint/2010/main" val="2498615792"/>
              </p:ext>
            </p:extLst>
          </p:nvPr>
        </p:nvGraphicFramePr>
        <p:xfrm>
          <a:off x="5048317" y="3440870"/>
          <a:ext cx="3771834" cy="1012072"/>
        </p:xfrm>
        <a:graphic>
          <a:graphicData uri="http://schemas.openxmlformats.org/drawingml/2006/table">
            <a:tbl>
              <a:tblPr firstRow="1" bandRow="1">
                <a:tableStyleId>{F800B559-55DF-4324-A70D-7A5FB1BD5379}</a:tableStyleId>
              </a:tblPr>
              <a:tblGrid>
                <a:gridCol w="1015556">
                  <a:extLst>
                    <a:ext uri="{9D8B030D-6E8A-4147-A177-3AD203B41FA5}">
                      <a16:colId xmlns:a16="http://schemas.microsoft.com/office/drawing/2014/main" val="1570991702"/>
                    </a:ext>
                  </a:extLst>
                </a:gridCol>
                <a:gridCol w="889377">
                  <a:extLst>
                    <a:ext uri="{9D8B030D-6E8A-4147-A177-3AD203B41FA5}">
                      <a16:colId xmlns:a16="http://schemas.microsoft.com/office/drawing/2014/main" val="2291150145"/>
                    </a:ext>
                  </a:extLst>
                </a:gridCol>
                <a:gridCol w="876300">
                  <a:extLst>
                    <a:ext uri="{9D8B030D-6E8A-4147-A177-3AD203B41FA5}">
                      <a16:colId xmlns:a16="http://schemas.microsoft.com/office/drawing/2014/main" val="2475671563"/>
                    </a:ext>
                  </a:extLst>
                </a:gridCol>
                <a:gridCol w="990601">
                  <a:extLst>
                    <a:ext uri="{9D8B030D-6E8A-4147-A177-3AD203B41FA5}">
                      <a16:colId xmlns:a16="http://schemas.microsoft.com/office/drawing/2014/main" val="3785013189"/>
                    </a:ext>
                  </a:extLst>
                </a:gridCol>
              </a:tblGrid>
              <a:tr h="101874">
                <a:tc gridSpan="4">
                  <a:txBody>
                    <a:bodyPr/>
                    <a:lstStyle/>
                    <a:p>
                      <a:pPr algn="ctr"/>
                      <a:r>
                        <a:rPr lang="en-IN" sz="700" b="1" dirty="0">
                          <a:solidFill>
                            <a:schemeClr val="bg1"/>
                          </a:solidFill>
                        </a:rPr>
                        <a:t>Countries</a:t>
                      </a:r>
                      <a:endParaRPr lang="en-IN" sz="700" b="1" dirty="0">
                        <a:solidFill>
                          <a:schemeClr val="bg1"/>
                        </a:solidFill>
                        <a:latin typeface="+mn-lt"/>
                      </a:endParaRPr>
                    </a:p>
                  </a:txBody>
                  <a:tcPr marL="36576" marR="36576" marT="18288" marB="18288">
                    <a:lnB w="9525" cap="flat" cmpd="sng" algn="ctr">
                      <a:solidFill>
                        <a:schemeClr val="accent2"/>
                      </a:solidFill>
                      <a:prstDash val="solid"/>
                      <a:round/>
                      <a:headEnd type="none" w="med" len="med"/>
                      <a:tailEnd type="none" w="med" len="med"/>
                    </a:lnB>
                  </a:tcPr>
                </a:tc>
                <a:tc hMerge="1">
                  <a:txBody>
                    <a:bodyPr/>
                    <a:lstStyle/>
                    <a:p>
                      <a:endParaRPr lang="en-IN" sz="600" b="1" dirty="0">
                        <a:solidFill>
                          <a:schemeClr val="bg1"/>
                        </a:solidFill>
                        <a:latin typeface="+mn-lt"/>
                      </a:endParaRPr>
                    </a:p>
                  </a:txBody>
                  <a:tcPr marL="36576" marR="36576" marT="18288" marB="18288" anchor="ctr"/>
                </a:tc>
                <a:tc hMerge="1">
                  <a:txBody>
                    <a:bodyPr/>
                    <a:lstStyle/>
                    <a:p>
                      <a:endParaRPr lang="en-IN" sz="600" b="1" dirty="0">
                        <a:solidFill>
                          <a:schemeClr val="bg1"/>
                        </a:solidFill>
                        <a:latin typeface="+mn-lt"/>
                      </a:endParaRPr>
                    </a:p>
                  </a:txBody>
                  <a:tcPr marL="36576" marR="36576" marT="18288" marB="18288" anchor="ctr"/>
                </a:tc>
                <a:tc hMerge="1">
                  <a:txBody>
                    <a:bodyPr/>
                    <a:lstStyle/>
                    <a:p>
                      <a:endParaRPr lang="en-IN" sz="600" b="1" dirty="0">
                        <a:solidFill>
                          <a:schemeClr val="bg1"/>
                        </a:solidFill>
                        <a:latin typeface="+mn-lt"/>
                      </a:endParaRPr>
                    </a:p>
                  </a:txBody>
                  <a:tcPr marL="36576" marR="36576" marT="18288" marB="18288" anchor="ctr"/>
                </a:tc>
                <a:extLst>
                  <a:ext uri="{0D108BD9-81ED-4DB2-BD59-A6C34878D82A}">
                    <a16:rowId xmlns:a16="http://schemas.microsoft.com/office/drawing/2014/main" val="1914213346"/>
                  </a:ext>
                </a:extLst>
              </a:tr>
              <a:tr h="87320">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Korea, Republic of</a:t>
                      </a:r>
                      <a:endParaRPr lang="en-IN" sz="600" b="0" i="0" u="none" strike="noStrike" kern="1200" dirty="0">
                        <a:solidFill>
                          <a:schemeClr val="tx1"/>
                        </a:solidFill>
                        <a:effectLst/>
                        <a:latin typeface="+mn-lt"/>
                        <a:ea typeface="+mn-ea"/>
                        <a:cs typeface="+mn-cs"/>
                      </a:endParaRPr>
                    </a:p>
                  </a:txBody>
                  <a:tcPr marL="36576" marR="36576" marT="9144" marB="9144">
                    <a:lnT w="9525" cap="flat" cmpd="sng" algn="ctr">
                      <a:solidFill>
                        <a:schemeClr val="accent2"/>
                      </a:solidFill>
                      <a:prstDash val="solid"/>
                      <a:round/>
                      <a:headEnd type="none" w="med" len="med"/>
                      <a:tailEnd type="none" w="med" len="med"/>
                    </a:lnT>
                  </a:tcPr>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Peru</a:t>
                      </a:r>
                      <a:endParaRPr lang="en-IN" sz="600" b="0" i="0" u="none" strike="noStrike" kern="1200" dirty="0">
                        <a:solidFill>
                          <a:schemeClr val="tx1"/>
                        </a:solidFill>
                        <a:effectLst/>
                        <a:latin typeface="+mn-lt"/>
                        <a:ea typeface="+mn-ea"/>
                        <a:cs typeface="+mn-cs"/>
                      </a:endParaRPr>
                    </a:p>
                  </a:txBody>
                  <a:tcPr marL="36576" marR="36576" marT="9144" marB="9144">
                    <a:lnT w="9525" cap="flat" cmpd="sng" algn="ctr">
                      <a:solidFill>
                        <a:schemeClr val="accent2"/>
                      </a:solidFill>
                      <a:prstDash val="solid"/>
                      <a:round/>
                      <a:headEnd type="none" w="med" len="med"/>
                      <a:tailEnd type="none" w="med" len="med"/>
                    </a:lnT>
                  </a:tcPr>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Serbia</a:t>
                      </a:r>
                      <a:endParaRPr lang="en-IN" sz="600" b="0" i="0" u="none" strike="noStrike" kern="1200" dirty="0">
                        <a:solidFill>
                          <a:schemeClr val="tx1"/>
                        </a:solidFill>
                        <a:effectLst/>
                        <a:latin typeface="+mn-lt"/>
                        <a:ea typeface="+mn-ea"/>
                        <a:cs typeface="+mn-cs"/>
                      </a:endParaRPr>
                    </a:p>
                  </a:txBody>
                  <a:tcPr marL="36576" marR="36576" marT="9144" marB="9144">
                    <a:lnT w="9525" cap="flat" cmpd="sng" algn="ctr">
                      <a:solidFill>
                        <a:schemeClr val="accent2"/>
                      </a:solidFill>
                      <a:prstDash val="solid"/>
                      <a:round/>
                      <a:headEnd type="none" w="med" len="med"/>
                      <a:tailEnd type="none" w="med" len="med"/>
                    </a:lnT>
                  </a:tcPr>
                </a:tc>
                <a:tc>
                  <a:txBody>
                    <a:bodyPr/>
                    <a:lstStyle/>
                    <a:p>
                      <a:pPr marL="91440" indent="-91440">
                        <a:buFont typeface="Verdana" panose="020B0604030504040204" pitchFamily="34" charset="0"/>
                        <a:buChar char="•"/>
                      </a:pPr>
                      <a:r>
                        <a:rPr lang="en-IN" sz="600" dirty="0">
                          <a:solidFill>
                            <a:schemeClr val="tx1"/>
                          </a:solidFill>
                        </a:rPr>
                        <a:t>Taiwan</a:t>
                      </a:r>
                      <a:endParaRPr lang="en-IN" sz="600" dirty="0">
                        <a:solidFill>
                          <a:schemeClr val="tx1"/>
                        </a:solidFill>
                        <a:latin typeface="+mn-lt"/>
                      </a:endParaRPr>
                    </a:p>
                  </a:txBody>
                  <a:tcPr marL="36576" marR="36576" marT="9144" marB="9144">
                    <a:lnT w="9525"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160088">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Kuwait</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Philippines</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Singapore</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Thailand</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4039036954"/>
                  </a:ext>
                </a:extLst>
              </a:tr>
              <a:tr h="87320">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Lebanon</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Poland</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Slovakia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Turkey</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4027015379"/>
                  </a:ext>
                </a:extLst>
              </a:tr>
              <a:tr h="160088">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Lithuania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Portugal</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South Africa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United Arab Emirates</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1069354866"/>
                  </a:ext>
                </a:extLst>
              </a:tr>
              <a:tr h="87320">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Malaysia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Romania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Spain</a:t>
                      </a:r>
                      <a:endParaRPr lang="en-IN" sz="600" b="0" i="0" u="none" strike="noStrike" dirty="0">
                        <a:solidFill>
                          <a:schemeClr val="tx1"/>
                        </a:solidFill>
                        <a:effectLst/>
                        <a:latin typeface="+mn-lt"/>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United Kingdom</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695615130"/>
                  </a:ext>
                </a:extLst>
              </a:tr>
              <a:tr h="87320">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Netherlands</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Russia Federation</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Sweden</a:t>
                      </a:r>
                      <a:endParaRPr lang="en-IN" sz="600" b="0" i="0" u="none" strike="noStrike" dirty="0">
                        <a:solidFill>
                          <a:schemeClr val="tx1"/>
                        </a:solidFill>
                        <a:effectLst/>
                        <a:latin typeface="+mn-lt"/>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United states</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3537421732"/>
                  </a:ext>
                </a:extLst>
              </a:tr>
              <a:tr h="87320">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Pakistan</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Saudi Arabia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Switzerland</a:t>
                      </a:r>
                      <a:endParaRPr lang="en-IN" sz="600" b="0" i="0" u="none" strike="noStrike" dirty="0">
                        <a:solidFill>
                          <a:schemeClr val="tx1"/>
                        </a:solidFill>
                        <a:effectLst/>
                        <a:latin typeface="+mn-lt"/>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Vietnam</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2624400166"/>
                  </a:ext>
                </a:extLst>
              </a:tr>
            </a:tbl>
          </a:graphicData>
        </a:graphic>
      </p:graphicFrame>
      <p:sp>
        <p:nvSpPr>
          <p:cNvPr id="18" name="Rectangle: Rounded Corners 17">
            <a:hlinkClick r:id="rId6" action="ppaction://hlinksldjump"/>
            <a:extLst>
              <a:ext uri="{FF2B5EF4-FFF2-40B4-BE49-F238E27FC236}">
                <a16:creationId xmlns:a16="http://schemas.microsoft.com/office/drawing/2014/main" id="{D79A352B-84B8-04EC-EE12-02CCBBF25560}"/>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2" name="Rectangle: Rounded Corners 21">
            <a:hlinkClick r:id="rId7" action="ppaction://hlinksldjump"/>
            <a:extLst>
              <a:ext uri="{FF2B5EF4-FFF2-40B4-BE49-F238E27FC236}">
                <a16:creationId xmlns:a16="http://schemas.microsoft.com/office/drawing/2014/main" id="{449D391D-6959-C97C-21A3-8A514E1958F3}"/>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3" name="Rectangle: Rounded Corners 22">
            <a:hlinkClick r:id="rId8" action="ppaction://hlinksldjump"/>
            <a:extLst>
              <a:ext uri="{FF2B5EF4-FFF2-40B4-BE49-F238E27FC236}">
                <a16:creationId xmlns:a16="http://schemas.microsoft.com/office/drawing/2014/main" id="{425E2552-F358-9FDD-72EF-6E602C9D7EA2}"/>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4" name="object 23">
            <a:extLst>
              <a:ext uri="{FF2B5EF4-FFF2-40B4-BE49-F238E27FC236}">
                <a16:creationId xmlns:a16="http://schemas.microsoft.com/office/drawing/2014/main" id="{37078C2F-A768-C089-B60F-DEE49814DF78}"/>
              </a:ext>
            </a:extLst>
          </p:cNvPr>
          <p:cNvSpPr txBox="1">
            <a:spLocks/>
          </p:cNvSpPr>
          <p:nvPr/>
        </p:nvSpPr>
        <p:spPr>
          <a:xfrm>
            <a:off x="2619114" y="4706545"/>
            <a:ext cx="4691124" cy="461665"/>
          </a:xfrm>
          <a:prstGeom prst="rect">
            <a:avLst/>
          </a:prstGeom>
        </p:spPr>
        <p:txBody>
          <a:bodyPr vert="horz" wrap="square" lIns="0" tIns="0" rIns="0" bIns="0"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IN" sz="600" b="1" spc="-5" dirty="0" err="1">
                <a:cs typeface="Calibri"/>
              </a:rPr>
              <a:t>Imiglucerase</a:t>
            </a:r>
            <a:r>
              <a:rPr lang="en-IN" sz="600" b="1" spc="-5" dirty="0">
                <a:cs typeface="Calibri"/>
              </a:rPr>
              <a:t> has received marketing authorization in the United States for treatment of adults and </a:t>
            </a:r>
            <a:r>
              <a:rPr lang="en-IN" sz="600" b="1" spc="-5" dirty="0" err="1">
                <a:cs typeface="Calibri"/>
              </a:rPr>
              <a:t>pediatric</a:t>
            </a:r>
            <a:r>
              <a:rPr lang="en-IN" sz="600" b="1" spc="-5" dirty="0">
                <a:cs typeface="Calibri"/>
              </a:rPr>
              <a:t> patients 2 years of age and older with type 1 Gaucher disease. This material is for scientific purposes only and is intended only for healthcare practitioners and payers.  Patient </a:t>
            </a:r>
            <a:r>
              <a:rPr lang="en-IN" sz="600" b="1" spc="-5" dirty="0" err="1">
                <a:cs typeface="Calibri"/>
              </a:rPr>
              <a:t>enrollment</a:t>
            </a:r>
            <a:r>
              <a:rPr lang="en-IN" sz="600" b="1" spc="-5" dirty="0">
                <a:cs typeface="Calibri"/>
              </a:rPr>
              <a:t> is dependent on approval by local ethics committee</a:t>
            </a:r>
            <a:br>
              <a:rPr lang="en-IN" sz="500" b="1" spc="-5" dirty="0">
                <a:cs typeface="Calibri"/>
              </a:rPr>
            </a:br>
            <a:endParaRPr kumimoji="0" lang="en-IN" sz="600" b="0" i="0" u="none" strike="noStrike" kern="1200" cap="none" spc="-5" normalizeH="0" baseline="0" noProof="0" dirty="0">
              <a:ln>
                <a:noFill/>
              </a:ln>
              <a:solidFill>
                <a:prstClr val="black"/>
              </a:solidFill>
              <a:effectLst/>
              <a:uLnTx/>
              <a:uFillTx/>
              <a:ea typeface="+mn-ea"/>
              <a:cs typeface="Calibri"/>
            </a:endParaRPr>
          </a:p>
        </p:txBody>
      </p:sp>
    </p:spTree>
    <p:extLst>
      <p:ext uri="{BB962C8B-B14F-4D97-AF65-F5344CB8AC3E}">
        <p14:creationId xmlns:p14="http://schemas.microsoft.com/office/powerpoint/2010/main" val="2602938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p:txBody>
          <a:bodyPr/>
          <a:lstStyle/>
          <a:p>
            <a:r>
              <a:rPr lang="en-IN" dirty="0"/>
              <a:t>Venglustat* in Gaucher disease type 3</a:t>
            </a:r>
          </a:p>
        </p:txBody>
      </p:sp>
      <p:sp>
        <p:nvSpPr>
          <p:cNvPr id="9" name="object 23">
            <a:extLst>
              <a:ext uri="{FF2B5EF4-FFF2-40B4-BE49-F238E27FC236}">
                <a16:creationId xmlns:a16="http://schemas.microsoft.com/office/drawing/2014/main" id="{B25E543B-FEEA-47A8-8AEF-909002B68753}"/>
              </a:ext>
            </a:extLst>
          </p:cNvPr>
          <p:cNvSpPr txBox="1">
            <a:spLocks/>
          </p:cNvSpPr>
          <p:nvPr/>
        </p:nvSpPr>
        <p:spPr>
          <a:xfrm>
            <a:off x="1210235" y="4795683"/>
            <a:ext cx="5958266" cy="184666"/>
          </a:xfrm>
          <a:prstGeom prst="rect">
            <a:avLst/>
          </a:prstGeom>
        </p:spPr>
        <p:txBody>
          <a:bodyPr vert="horz" wrap="square" lIns="0" tIns="0" rIns="0" bIns="0" rtlCol="0" anchor="b">
            <a:spAutoFit/>
          </a:bodyPr>
          <a:lstStyle/>
          <a:p>
            <a:pPr algn="ctr">
              <a:lnSpc>
                <a:spcPct val="100000"/>
              </a:lnSpc>
              <a:spcBef>
                <a:spcPts val="100"/>
              </a:spcBef>
              <a:spcAft>
                <a:spcPts val="300"/>
              </a:spcAft>
            </a:pPr>
            <a:r>
              <a:rPr lang="en-IN" sz="600" b="1" spc="-5" dirty="0">
                <a:solidFill>
                  <a:schemeClr val="bg1"/>
                </a:solidFill>
                <a:cs typeface="Calibri"/>
              </a:rPr>
              <a:t>*Venglustat is investigational and has not been approved by the US Food and Drug Administration (FDA), European Medicines Agency (EMA) or any other regulatory agency worldwide for its uses under investigation. No conclusions regarding safety or efficacy should be drawn. </a:t>
            </a:r>
          </a:p>
        </p:txBody>
      </p:sp>
    </p:spTree>
    <p:extLst>
      <p:ext uri="{BB962C8B-B14F-4D97-AF65-F5344CB8AC3E}">
        <p14:creationId xmlns:p14="http://schemas.microsoft.com/office/powerpoint/2010/main" val="1221567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hlinkClick r:id="rId3" action="ppaction://hlinksldjump"/>
            <a:extLst>
              <a:ext uri="{FF2B5EF4-FFF2-40B4-BE49-F238E27FC236}">
                <a16:creationId xmlns:a16="http://schemas.microsoft.com/office/drawing/2014/main" id="{DD52E3A6-5A0C-FB4F-FCB5-CAB65B4B064C}"/>
              </a:ext>
            </a:extLst>
          </p:cNvPr>
          <p:cNvSpPr/>
          <p:nvPr/>
        </p:nvSpPr>
        <p:spPr>
          <a:xfrm>
            <a:off x="234950" y="159175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14</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Proposed mechanism of action under investigation</a:t>
            </a:r>
          </a:p>
        </p:txBody>
      </p:sp>
      <p:grpSp>
        <p:nvGrpSpPr>
          <p:cNvPr id="23" name="Group 22">
            <a:extLst>
              <a:ext uri="{FF2B5EF4-FFF2-40B4-BE49-F238E27FC236}">
                <a16:creationId xmlns:a16="http://schemas.microsoft.com/office/drawing/2014/main" id="{2B7BEC7E-620A-4DDA-B2CA-2E92050E5725}"/>
              </a:ext>
            </a:extLst>
          </p:cNvPr>
          <p:cNvGrpSpPr/>
          <p:nvPr/>
        </p:nvGrpSpPr>
        <p:grpSpPr>
          <a:xfrm>
            <a:off x="234951" y="2754653"/>
            <a:ext cx="2187574" cy="205184"/>
            <a:chOff x="234950" y="1884632"/>
            <a:chExt cx="2225093" cy="205184"/>
          </a:xfrm>
          <a:noFill/>
        </p:grpSpPr>
        <p:sp>
          <p:nvSpPr>
            <p:cNvPr id="24" name="Freeform: Shape 23">
              <a:hlinkClick r:id="rId4" action="ppaction://hlinksldjump"/>
              <a:extLst>
                <a:ext uri="{FF2B5EF4-FFF2-40B4-BE49-F238E27FC236}">
                  <a16:creationId xmlns:a16="http://schemas.microsoft.com/office/drawing/2014/main" id="{DC482832-2D36-46BA-A041-6AB6C47A29F2}"/>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7" name="Graphique 4">
              <a:extLst>
                <a:ext uri="{FF2B5EF4-FFF2-40B4-BE49-F238E27FC236}">
                  <a16:creationId xmlns:a16="http://schemas.microsoft.com/office/drawing/2014/main" id="{553941F5-230C-4347-8DCA-829753F1A84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8" name="Group 27">
            <a:extLst>
              <a:ext uri="{FF2B5EF4-FFF2-40B4-BE49-F238E27FC236}">
                <a16:creationId xmlns:a16="http://schemas.microsoft.com/office/drawing/2014/main" id="{091FD6B4-9BBD-4235-878B-1A25F4238361}"/>
              </a:ext>
            </a:extLst>
          </p:cNvPr>
          <p:cNvGrpSpPr/>
          <p:nvPr/>
        </p:nvGrpSpPr>
        <p:grpSpPr>
          <a:xfrm>
            <a:off x="234950" y="2463852"/>
            <a:ext cx="2194560" cy="205184"/>
            <a:chOff x="234950" y="1884632"/>
            <a:chExt cx="2232025" cy="205184"/>
          </a:xfrm>
          <a:noFill/>
        </p:grpSpPr>
        <p:sp>
          <p:nvSpPr>
            <p:cNvPr id="29" name="Freeform: Shape 28">
              <a:hlinkClick r:id="rId5" action="ppaction://hlinksldjump"/>
              <a:extLst>
                <a:ext uri="{FF2B5EF4-FFF2-40B4-BE49-F238E27FC236}">
                  <a16:creationId xmlns:a16="http://schemas.microsoft.com/office/drawing/2014/main" id="{E2282C3B-CE21-42B7-888B-84E170C28F9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0" name="Graphique 4">
              <a:extLst>
                <a:ext uri="{FF2B5EF4-FFF2-40B4-BE49-F238E27FC236}">
                  <a16:creationId xmlns:a16="http://schemas.microsoft.com/office/drawing/2014/main" id="{16C77AAF-F376-46DD-AB8A-8E527912155A}"/>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1" name="Group 30">
            <a:extLst>
              <a:ext uri="{FF2B5EF4-FFF2-40B4-BE49-F238E27FC236}">
                <a16:creationId xmlns:a16="http://schemas.microsoft.com/office/drawing/2014/main" id="{3CCB2126-B906-4749-B9C6-97D44895B360}"/>
              </a:ext>
            </a:extLst>
          </p:cNvPr>
          <p:cNvGrpSpPr/>
          <p:nvPr/>
        </p:nvGrpSpPr>
        <p:grpSpPr>
          <a:xfrm>
            <a:off x="234950" y="2173052"/>
            <a:ext cx="2194560" cy="205184"/>
            <a:chOff x="234950" y="1884632"/>
            <a:chExt cx="2232025" cy="205184"/>
          </a:xfrm>
          <a:noFill/>
        </p:grpSpPr>
        <p:sp>
          <p:nvSpPr>
            <p:cNvPr id="36" name="Freeform: Shape 35">
              <a:hlinkClick r:id="rId6" action="ppaction://hlinksldjump"/>
              <a:extLst>
                <a:ext uri="{FF2B5EF4-FFF2-40B4-BE49-F238E27FC236}">
                  <a16:creationId xmlns:a16="http://schemas.microsoft.com/office/drawing/2014/main" id="{4D4B6374-2D1B-454B-8840-855BEB0B752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7" name="Graphique 4">
              <a:extLst>
                <a:ext uri="{FF2B5EF4-FFF2-40B4-BE49-F238E27FC236}">
                  <a16:creationId xmlns:a16="http://schemas.microsoft.com/office/drawing/2014/main" id="{92B0D757-78D7-4514-BF43-575AE6128C9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39" name="TextBox 38">
            <a:extLst>
              <a:ext uri="{FF2B5EF4-FFF2-40B4-BE49-F238E27FC236}">
                <a16:creationId xmlns:a16="http://schemas.microsoft.com/office/drawing/2014/main" id="{AD06D993-5E4F-4744-A3D9-60211A06C3BE}"/>
              </a:ext>
            </a:extLst>
          </p:cNvPr>
          <p:cNvSpPr txBox="1"/>
          <p:nvPr/>
        </p:nvSpPr>
        <p:spPr>
          <a:xfrm>
            <a:off x="2611438" y="3737625"/>
            <a:ext cx="6208712" cy="492443"/>
          </a:xfrm>
          <a:prstGeom prst="rect">
            <a:avLst/>
          </a:prstGeom>
          <a:noFill/>
        </p:spPr>
        <p:txBody>
          <a:bodyPr wrap="square" lIns="0" tIns="0" rIns="0" bIns="0">
            <a:spAutoFit/>
          </a:bodyPr>
          <a:lstStyle/>
          <a:p>
            <a:pPr marL="134938" indent="-134938" algn="l">
              <a:buClr>
                <a:srgbClr val="7A00E6"/>
              </a:buClr>
              <a:buFont typeface="Arial" panose="020B0604020202020204" pitchFamily="34" charset="0"/>
              <a:buChar char="•"/>
            </a:pPr>
            <a:r>
              <a:rPr lang="en-IN" sz="800" b="0" i="0" u="none" strike="noStrike" baseline="0" dirty="0"/>
              <a:t>One of the first steps in GSL production is catalyzed by an enzyme called glucosylceramide synthase (GCS)</a:t>
            </a:r>
          </a:p>
          <a:p>
            <a:pPr marL="134938" indent="-134938" algn="l">
              <a:buClr>
                <a:srgbClr val="7A00E6"/>
              </a:buClr>
              <a:buFont typeface="Arial" panose="020B0604020202020204" pitchFamily="34" charset="0"/>
              <a:buChar char="•"/>
            </a:pPr>
            <a:r>
              <a:rPr lang="en-IN" sz="800" b="0" i="0" u="none" strike="noStrike" baseline="0" dirty="0"/>
              <a:t>GCS converts glucose and ceramide into glucosylceramide (GL-1)</a:t>
            </a:r>
          </a:p>
          <a:p>
            <a:pPr marL="134938" indent="-134938" algn="l">
              <a:buClr>
                <a:srgbClr val="7A00E6"/>
              </a:buClr>
              <a:buFont typeface="Arial" panose="020B0604020202020204" pitchFamily="34" charset="0"/>
              <a:buChar char="•"/>
            </a:pPr>
            <a:r>
              <a:rPr lang="en-IN" sz="800" b="0" i="0" u="none" strike="noStrike" baseline="0" dirty="0"/>
              <a:t>GL-1 is a key substrate for the biosynthesis of other GSLs</a:t>
            </a:r>
          </a:p>
          <a:p>
            <a:pPr marL="134938" indent="-134938" algn="l">
              <a:buClr>
                <a:srgbClr val="7A00E6"/>
              </a:buClr>
              <a:buFont typeface="Arial" panose="020B0604020202020204" pitchFamily="34" charset="0"/>
              <a:buChar char="•"/>
            </a:pPr>
            <a:r>
              <a:rPr lang="en-IN" sz="800" b="0" i="0" u="none" strike="noStrike" baseline="0" dirty="0"/>
              <a:t>Each type of GSL is broken down by a specific lysosomal enzyme</a:t>
            </a:r>
            <a:endParaRPr lang="en-IN" sz="800" dirty="0"/>
          </a:p>
        </p:txBody>
      </p:sp>
      <p:grpSp>
        <p:nvGrpSpPr>
          <p:cNvPr id="12" name="Group 11">
            <a:extLst>
              <a:ext uri="{FF2B5EF4-FFF2-40B4-BE49-F238E27FC236}">
                <a16:creationId xmlns:a16="http://schemas.microsoft.com/office/drawing/2014/main" id="{7D6A3BF8-25BF-833B-CBCA-C971F06E2E71}"/>
              </a:ext>
            </a:extLst>
          </p:cNvPr>
          <p:cNvGrpSpPr/>
          <p:nvPr/>
        </p:nvGrpSpPr>
        <p:grpSpPr>
          <a:xfrm>
            <a:off x="2617672" y="1566420"/>
            <a:ext cx="6227475" cy="2054881"/>
            <a:chOff x="2596072" y="1566420"/>
            <a:chExt cx="6227475" cy="2054881"/>
          </a:xfrm>
        </p:grpSpPr>
        <p:sp>
          <p:nvSpPr>
            <p:cNvPr id="4" name="Rectangle: Rounded Corners 3">
              <a:extLst>
                <a:ext uri="{FF2B5EF4-FFF2-40B4-BE49-F238E27FC236}">
                  <a16:creationId xmlns:a16="http://schemas.microsoft.com/office/drawing/2014/main" id="{DB9126DA-1EC4-C6C7-7275-C76E3CBBFBA4}"/>
                </a:ext>
              </a:extLst>
            </p:cNvPr>
            <p:cNvSpPr>
              <a:spLocks/>
            </p:cNvSpPr>
            <p:nvPr/>
          </p:nvSpPr>
          <p:spPr>
            <a:xfrm>
              <a:off x="6180364" y="2281597"/>
              <a:ext cx="2643183" cy="461601"/>
            </a:xfrm>
            <a:prstGeom prst="roundRect">
              <a:avLst>
                <a:gd name="adj" fmla="val 50000"/>
              </a:avLst>
            </a:prstGeom>
            <a:gradFill flip="none" rotWithShape="1">
              <a:gsLst>
                <a:gs pos="5000">
                  <a:schemeClr val="accent5">
                    <a:lumMod val="20000"/>
                    <a:lumOff val="80000"/>
                  </a:schemeClr>
                </a:gs>
                <a:gs pos="100000">
                  <a:schemeClr val="accent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r>
                <a:rPr lang="en-IN" sz="1100" b="1" dirty="0">
                  <a:solidFill>
                    <a:schemeClr val="tx1"/>
                  </a:solidFill>
                </a:rPr>
                <a:t>GSL: glucosylceramide (GL-1)</a:t>
              </a:r>
            </a:p>
          </p:txBody>
        </p:sp>
        <p:grpSp>
          <p:nvGrpSpPr>
            <p:cNvPr id="5" name="Group 4">
              <a:extLst>
                <a:ext uri="{FF2B5EF4-FFF2-40B4-BE49-F238E27FC236}">
                  <a16:creationId xmlns:a16="http://schemas.microsoft.com/office/drawing/2014/main" id="{2CDDF5C1-7029-E137-50E5-307782C765CD}"/>
                </a:ext>
              </a:extLst>
            </p:cNvPr>
            <p:cNvGrpSpPr/>
            <p:nvPr/>
          </p:nvGrpSpPr>
          <p:grpSpPr>
            <a:xfrm>
              <a:off x="2596072" y="1566420"/>
              <a:ext cx="914400" cy="1967094"/>
              <a:chOff x="2596072" y="1465558"/>
              <a:chExt cx="914400" cy="1967094"/>
            </a:xfrm>
          </p:grpSpPr>
          <p:sp>
            <p:nvSpPr>
              <p:cNvPr id="9" name="Hexagon 8">
                <a:extLst>
                  <a:ext uri="{FF2B5EF4-FFF2-40B4-BE49-F238E27FC236}">
                    <a16:creationId xmlns:a16="http://schemas.microsoft.com/office/drawing/2014/main" id="{3FECC60A-8B14-134F-0E53-D6C189B39298}"/>
                  </a:ext>
                </a:extLst>
              </p:cNvPr>
              <p:cNvSpPr>
                <a:spLocks/>
              </p:cNvSpPr>
              <p:nvPr/>
            </p:nvSpPr>
            <p:spPr>
              <a:xfrm>
                <a:off x="2596072" y="1465558"/>
                <a:ext cx="914400" cy="731520"/>
              </a:xfrm>
              <a:prstGeom prst="hexagon">
                <a:avLst/>
              </a:prstGeom>
              <a:gradFill flip="none" rotWithShape="1">
                <a:gsLst>
                  <a:gs pos="5000">
                    <a:schemeClr val="accent2">
                      <a:lumMod val="20000"/>
                      <a:lumOff val="80000"/>
                    </a:schemeClr>
                  </a:gs>
                  <a:gs pos="100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Glucose</a:t>
                </a:r>
              </a:p>
            </p:txBody>
          </p:sp>
          <p:sp>
            <p:nvSpPr>
              <p:cNvPr id="10" name="Rectangle: Rounded Corners 9">
                <a:extLst>
                  <a:ext uri="{FF2B5EF4-FFF2-40B4-BE49-F238E27FC236}">
                    <a16:creationId xmlns:a16="http://schemas.microsoft.com/office/drawing/2014/main" id="{98197075-2E89-8485-446A-5D0A893A7512}"/>
                  </a:ext>
                </a:extLst>
              </p:cNvPr>
              <p:cNvSpPr>
                <a:spLocks/>
              </p:cNvSpPr>
              <p:nvPr/>
            </p:nvSpPr>
            <p:spPr>
              <a:xfrm>
                <a:off x="2645905" y="2617918"/>
                <a:ext cx="814734" cy="814734"/>
              </a:xfrm>
              <a:prstGeom prst="roundRect">
                <a:avLst>
                  <a:gd name="adj" fmla="val 50000"/>
                </a:avLst>
              </a:prstGeom>
              <a:gradFill flip="none" rotWithShape="1">
                <a:gsLst>
                  <a:gs pos="5000">
                    <a:schemeClr val="accent3">
                      <a:lumMod val="20000"/>
                      <a:lumOff val="80000"/>
                    </a:schemeClr>
                  </a:gs>
                  <a:gs pos="100000">
                    <a:schemeClr val="accent3"/>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Ceramide</a:t>
                </a:r>
              </a:p>
            </p:txBody>
          </p:sp>
          <p:sp>
            <p:nvSpPr>
              <p:cNvPr id="11" name="Plus Sign 10">
                <a:extLst>
                  <a:ext uri="{FF2B5EF4-FFF2-40B4-BE49-F238E27FC236}">
                    <a16:creationId xmlns:a16="http://schemas.microsoft.com/office/drawing/2014/main" id="{3E21C6B6-9297-6E6E-644B-AC289CDE1C01}"/>
                  </a:ext>
                </a:extLst>
              </p:cNvPr>
              <p:cNvSpPr/>
              <p:nvPr/>
            </p:nvSpPr>
            <p:spPr>
              <a:xfrm>
                <a:off x="2955970" y="2310196"/>
                <a:ext cx="194604" cy="194604"/>
              </a:xfrm>
              <a:prstGeom prst="mathPlus">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100" dirty="0"/>
              </a:p>
            </p:txBody>
          </p:sp>
        </p:grpSp>
        <p:cxnSp>
          <p:nvCxnSpPr>
            <p:cNvPr id="6" name="Straight Arrow Connector 5">
              <a:extLst>
                <a:ext uri="{FF2B5EF4-FFF2-40B4-BE49-F238E27FC236}">
                  <a16:creationId xmlns:a16="http://schemas.microsoft.com/office/drawing/2014/main" id="{1C2468D0-C4C4-828E-459A-79A2A969A256}"/>
                </a:ext>
              </a:extLst>
            </p:cNvPr>
            <p:cNvCxnSpPr>
              <a:cxnSpLocks/>
            </p:cNvCxnSpPr>
            <p:nvPr/>
          </p:nvCxnSpPr>
          <p:spPr>
            <a:xfrm>
              <a:off x="3567979" y="2509109"/>
              <a:ext cx="2520000" cy="0"/>
            </a:xfrm>
            <a:prstGeom prst="straightConnector1">
              <a:avLst/>
            </a:prstGeom>
            <a:noFill/>
            <a:ln>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cxnSp>
        <p:sp>
          <p:nvSpPr>
            <p:cNvPr id="7" name="Rectangle 6">
              <a:extLst>
                <a:ext uri="{FF2B5EF4-FFF2-40B4-BE49-F238E27FC236}">
                  <a16:creationId xmlns:a16="http://schemas.microsoft.com/office/drawing/2014/main" id="{D1DA2C86-B24B-2D77-C62A-94328E5F1498}"/>
                </a:ext>
              </a:extLst>
            </p:cNvPr>
            <p:cNvSpPr>
              <a:spLocks/>
            </p:cNvSpPr>
            <p:nvPr/>
          </p:nvSpPr>
          <p:spPr>
            <a:xfrm>
              <a:off x="4322969" y="2571813"/>
              <a:ext cx="1366674"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en-IN" sz="900" b="1" dirty="0">
                  <a:solidFill>
                    <a:schemeClr val="tx1"/>
                  </a:solidFill>
                </a:rPr>
                <a:t>Glucosylceramide synthase (GCS)</a:t>
              </a:r>
            </a:p>
          </p:txBody>
        </p:sp>
        <p:sp>
          <p:nvSpPr>
            <p:cNvPr id="8" name="Partial Circle 7">
              <a:extLst>
                <a:ext uri="{FF2B5EF4-FFF2-40B4-BE49-F238E27FC236}">
                  <a16:creationId xmlns:a16="http://schemas.microsoft.com/office/drawing/2014/main" id="{0014906B-93D5-4C6F-4B0D-DB478EFE814C}"/>
                </a:ext>
              </a:extLst>
            </p:cNvPr>
            <p:cNvSpPr>
              <a:spLocks/>
            </p:cNvSpPr>
            <p:nvPr/>
          </p:nvSpPr>
          <p:spPr>
            <a:xfrm>
              <a:off x="4639318" y="2888153"/>
              <a:ext cx="733975" cy="733148"/>
            </a:xfrm>
            <a:prstGeom prst="pie">
              <a:avLst>
                <a:gd name="adj1" fmla="val 9546522"/>
                <a:gd name="adj2" fmla="val 1263981"/>
              </a:avLst>
            </a:prstGeom>
            <a:gradFill flip="none" rotWithShape="1">
              <a:gsLst>
                <a:gs pos="5000">
                  <a:schemeClr val="accent6">
                    <a:lumMod val="20000"/>
                    <a:lumOff val="80000"/>
                  </a:schemeClr>
                </a:gs>
                <a:gs pos="92000">
                  <a:schemeClr val="accent6"/>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endParaRPr lang="en-IN" sz="900" b="1" dirty="0">
                <a:solidFill>
                  <a:schemeClr val="tx1"/>
                </a:solidFill>
              </a:endParaRPr>
            </a:p>
          </p:txBody>
        </p:sp>
      </p:grpSp>
      <p:sp>
        <p:nvSpPr>
          <p:cNvPr id="14" name="Text Placeholder 25">
            <a:extLst>
              <a:ext uri="{FF2B5EF4-FFF2-40B4-BE49-F238E27FC236}">
                <a16:creationId xmlns:a16="http://schemas.microsoft.com/office/drawing/2014/main" id="{09919EED-B75B-9220-BE75-9FD034A070CD}"/>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LEAP2MONO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3" name="Rectangle: Rounded Corners 12">
            <a:hlinkClick r:id="rId7" action="ppaction://hlinksldjump"/>
            <a:extLst>
              <a:ext uri="{FF2B5EF4-FFF2-40B4-BE49-F238E27FC236}">
                <a16:creationId xmlns:a16="http://schemas.microsoft.com/office/drawing/2014/main" id="{9AC59A8A-0489-4130-7EE9-3B008B076B30}"/>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5" name="Rectangle: Rounded Corners 14">
            <a:hlinkClick r:id="rId6" action="ppaction://hlinksldjump"/>
            <a:extLst>
              <a:ext uri="{FF2B5EF4-FFF2-40B4-BE49-F238E27FC236}">
                <a16:creationId xmlns:a16="http://schemas.microsoft.com/office/drawing/2014/main" id="{F1015D11-BF04-8E31-C32F-A00118ED3A3E}"/>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6" name="Rectangle: Rounded Corners 15">
            <a:hlinkClick r:id="rId5" action="ppaction://hlinksldjump"/>
            <a:extLst>
              <a:ext uri="{FF2B5EF4-FFF2-40B4-BE49-F238E27FC236}">
                <a16:creationId xmlns:a16="http://schemas.microsoft.com/office/drawing/2014/main" id="{B73F7669-6ADA-3BEF-3B8A-ECE2D213A80F}"/>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8" name="Rectangle: Rounded Corners 17">
            <a:hlinkClick r:id="rId4" action="ppaction://hlinksldjump"/>
            <a:extLst>
              <a:ext uri="{FF2B5EF4-FFF2-40B4-BE49-F238E27FC236}">
                <a16:creationId xmlns:a16="http://schemas.microsoft.com/office/drawing/2014/main" id="{01961C14-2CF5-003D-0434-4B17471BA2F6}"/>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1" name="object 23">
            <a:extLst>
              <a:ext uri="{FF2B5EF4-FFF2-40B4-BE49-F238E27FC236}">
                <a16:creationId xmlns:a16="http://schemas.microsoft.com/office/drawing/2014/main" id="{D3DAB619-2D09-6EA0-D541-875C593109CC}"/>
              </a:ext>
            </a:extLst>
          </p:cNvPr>
          <p:cNvSpPr txBox="1">
            <a:spLocks/>
          </p:cNvSpPr>
          <p:nvPr/>
        </p:nvSpPr>
        <p:spPr>
          <a:xfrm>
            <a:off x="2619114" y="4444548"/>
            <a:ext cx="4691124" cy="615553"/>
          </a:xfrm>
          <a:prstGeom prst="rect">
            <a:avLst/>
          </a:prstGeom>
        </p:spPr>
        <p:txBody>
          <a:bodyPr vert="horz" wrap="square" lIns="0" tIns="0" rIns="0" bIns="0" rtlCol="0" anchor="b">
            <a:spAutoFit/>
          </a:bodyPr>
          <a:lstStyle/>
          <a:p>
            <a:r>
              <a:rPr lang="en-IN" sz="500" spc="-5" dirty="0">
                <a:cs typeface="Calibri"/>
              </a:rPr>
              <a:t>For illustrative purposes only. The clinical significance of this mechanism of action is under investigation.</a:t>
            </a:r>
          </a:p>
          <a:p>
            <a:pPr>
              <a:spcAft>
                <a:spcPts val="600"/>
              </a:spcAft>
            </a:pPr>
            <a:r>
              <a:rPr lang="en-IN" sz="500" spc="-5" dirty="0">
                <a:cs typeface="Calibri"/>
              </a:rPr>
              <a:t>GCS, glucosylceramide synthase; GL-1, glucosylceramide; GSL, glycosphingolipids.</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p>
        </p:txBody>
      </p:sp>
    </p:spTree>
    <p:custDataLst>
      <p:tags r:id="rId1"/>
    </p:custDataLst>
    <p:extLst>
      <p:ext uri="{BB962C8B-B14F-4D97-AF65-F5344CB8AC3E}">
        <p14:creationId xmlns:p14="http://schemas.microsoft.com/office/powerpoint/2010/main" val="3483774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Freeform: Shape 35">
            <a:hlinkClick r:id="rId2" action="ppaction://hlinksldjump"/>
            <a:extLst>
              <a:ext uri="{FF2B5EF4-FFF2-40B4-BE49-F238E27FC236}">
                <a16:creationId xmlns:a16="http://schemas.microsoft.com/office/drawing/2014/main" id="{A615E41F-400E-BE1C-B304-4E296BD31A24}"/>
              </a:ext>
            </a:extLst>
          </p:cNvPr>
          <p:cNvSpPr/>
          <p:nvPr/>
        </p:nvSpPr>
        <p:spPr>
          <a:xfrm>
            <a:off x="234950" y="159175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15</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Proposed mechanism of action under investigation</a:t>
            </a:r>
          </a:p>
        </p:txBody>
      </p:sp>
      <p:grpSp>
        <p:nvGrpSpPr>
          <p:cNvPr id="24" name="Group 23">
            <a:extLst>
              <a:ext uri="{FF2B5EF4-FFF2-40B4-BE49-F238E27FC236}">
                <a16:creationId xmlns:a16="http://schemas.microsoft.com/office/drawing/2014/main" id="{A59434C9-430B-4223-BCC1-B7FDDE4DDD17}"/>
              </a:ext>
            </a:extLst>
          </p:cNvPr>
          <p:cNvGrpSpPr/>
          <p:nvPr/>
        </p:nvGrpSpPr>
        <p:grpSpPr>
          <a:xfrm>
            <a:off x="234951" y="2754653"/>
            <a:ext cx="2187574" cy="205184"/>
            <a:chOff x="234950" y="1884632"/>
            <a:chExt cx="2225093" cy="205184"/>
          </a:xfrm>
          <a:noFill/>
        </p:grpSpPr>
        <p:sp>
          <p:nvSpPr>
            <p:cNvPr id="27" name="Freeform: Shape 26">
              <a:hlinkClick r:id="rId3" action="ppaction://hlinksldjump"/>
              <a:extLst>
                <a:ext uri="{FF2B5EF4-FFF2-40B4-BE49-F238E27FC236}">
                  <a16:creationId xmlns:a16="http://schemas.microsoft.com/office/drawing/2014/main" id="{1D7F1CF4-D4BA-4588-8E39-125F49F8FB56}"/>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8" name="Graphique 4">
              <a:extLst>
                <a:ext uri="{FF2B5EF4-FFF2-40B4-BE49-F238E27FC236}">
                  <a16:creationId xmlns:a16="http://schemas.microsoft.com/office/drawing/2014/main" id="{76E843DE-E3DD-4726-8D25-DF7AA870E857}"/>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9" name="Group 28">
            <a:extLst>
              <a:ext uri="{FF2B5EF4-FFF2-40B4-BE49-F238E27FC236}">
                <a16:creationId xmlns:a16="http://schemas.microsoft.com/office/drawing/2014/main" id="{79317F32-5BCA-4DF1-A4EF-4F9D9825800B}"/>
              </a:ext>
            </a:extLst>
          </p:cNvPr>
          <p:cNvGrpSpPr/>
          <p:nvPr/>
        </p:nvGrpSpPr>
        <p:grpSpPr>
          <a:xfrm>
            <a:off x="234950" y="2463852"/>
            <a:ext cx="2194560" cy="205184"/>
            <a:chOff x="234950" y="1884632"/>
            <a:chExt cx="2232025" cy="205184"/>
          </a:xfrm>
          <a:noFill/>
        </p:grpSpPr>
        <p:sp>
          <p:nvSpPr>
            <p:cNvPr id="30" name="Freeform: Shape 29">
              <a:hlinkClick r:id="rId4" action="ppaction://hlinksldjump"/>
              <a:extLst>
                <a:ext uri="{FF2B5EF4-FFF2-40B4-BE49-F238E27FC236}">
                  <a16:creationId xmlns:a16="http://schemas.microsoft.com/office/drawing/2014/main" id="{7C9056E7-84FF-4714-9A1E-5489796D58C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 name="Graphique 4">
              <a:extLst>
                <a:ext uri="{FF2B5EF4-FFF2-40B4-BE49-F238E27FC236}">
                  <a16:creationId xmlns:a16="http://schemas.microsoft.com/office/drawing/2014/main" id="{2736BD94-924D-43F1-A0DB-F1EF034971E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2" name="Group 31">
            <a:extLst>
              <a:ext uri="{FF2B5EF4-FFF2-40B4-BE49-F238E27FC236}">
                <a16:creationId xmlns:a16="http://schemas.microsoft.com/office/drawing/2014/main" id="{2BD821F2-9E8B-409A-80DC-757BD2E1D535}"/>
              </a:ext>
            </a:extLst>
          </p:cNvPr>
          <p:cNvGrpSpPr/>
          <p:nvPr/>
        </p:nvGrpSpPr>
        <p:grpSpPr>
          <a:xfrm>
            <a:off x="234950" y="2173052"/>
            <a:ext cx="2194560" cy="205184"/>
            <a:chOff x="234950" y="1884632"/>
            <a:chExt cx="2232025" cy="205184"/>
          </a:xfrm>
          <a:noFill/>
        </p:grpSpPr>
        <p:sp>
          <p:nvSpPr>
            <p:cNvPr id="34" name="Freeform: Shape 33">
              <a:hlinkClick r:id="rId5" action="ppaction://hlinksldjump"/>
              <a:extLst>
                <a:ext uri="{FF2B5EF4-FFF2-40B4-BE49-F238E27FC236}">
                  <a16:creationId xmlns:a16="http://schemas.microsoft.com/office/drawing/2014/main" id="{1237241B-DA8D-4E8E-B28B-874F1B7AE5C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 name="Graphique 4">
              <a:extLst>
                <a:ext uri="{FF2B5EF4-FFF2-40B4-BE49-F238E27FC236}">
                  <a16:creationId xmlns:a16="http://schemas.microsoft.com/office/drawing/2014/main" id="{CB930E63-8FCE-4234-A33F-98DAA0318BE0}"/>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14" name="Group 13">
            <a:extLst>
              <a:ext uri="{FF2B5EF4-FFF2-40B4-BE49-F238E27FC236}">
                <a16:creationId xmlns:a16="http://schemas.microsoft.com/office/drawing/2014/main" id="{AC8B8C25-3CA6-F787-55B8-64AA4AA4597E}"/>
              </a:ext>
            </a:extLst>
          </p:cNvPr>
          <p:cNvGrpSpPr/>
          <p:nvPr/>
        </p:nvGrpSpPr>
        <p:grpSpPr>
          <a:xfrm>
            <a:off x="3589579" y="2029325"/>
            <a:ext cx="2844000" cy="1954602"/>
            <a:chOff x="3567979" y="2029325"/>
            <a:chExt cx="2844000" cy="1954602"/>
          </a:xfrm>
        </p:grpSpPr>
        <p:cxnSp>
          <p:nvCxnSpPr>
            <p:cNvPr id="5" name="Straight Arrow Connector 4">
              <a:extLst>
                <a:ext uri="{FF2B5EF4-FFF2-40B4-BE49-F238E27FC236}">
                  <a16:creationId xmlns:a16="http://schemas.microsoft.com/office/drawing/2014/main" id="{8BADE24F-FCE1-C405-9636-A9231A7D77D1}"/>
                </a:ext>
              </a:extLst>
            </p:cNvPr>
            <p:cNvCxnSpPr>
              <a:cxnSpLocks/>
            </p:cNvCxnSpPr>
            <p:nvPr/>
          </p:nvCxnSpPr>
          <p:spPr>
            <a:xfrm>
              <a:off x="3567979" y="2509109"/>
              <a:ext cx="2844000" cy="0"/>
            </a:xfrm>
            <a:prstGeom prst="straightConnector1">
              <a:avLst/>
            </a:prstGeom>
            <a:noFill/>
            <a:ln>
              <a:solidFill>
                <a:schemeClr val="bg1">
                  <a:lumMod val="75000"/>
                </a:schemeClr>
              </a:solidFill>
              <a:prstDash val="lg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cxnSp>
        <p:sp>
          <p:nvSpPr>
            <p:cNvPr id="6" name="Freeform 5">
              <a:extLst>
                <a:ext uri="{FF2B5EF4-FFF2-40B4-BE49-F238E27FC236}">
                  <a16:creationId xmlns:a16="http://schemas.microsoft.com/office/drawing/2014/main" id="{B8D7DF7D-9AE1-D652-824F-1BB873A4EDEA}"/>
                </a:ext>
              </a:extLst>
            </p:cNvPr>
            <p:cNvSpPr>
              <a:spLocks/>
            </p:cNvSpPr>
            <p:nvPr/>
          </p:nvSpPr>
          <p:spPr bwMode="auto">
            <a:xfrm>
              <a:off x="4622989" y="3292108"/>
              <a:ext cx="758378" cy="691819"/>
            </a:xfrm>
            <a:custGeom>
              <a:avLst/>
              <a:gdLst>
                <a:gd name="T0" fmla="*/ 231 w 462"/>
                <a:gd name="T1" fmla="*/ 576 h 576"/>
                <a:gd name="T2" fmla="*/ 0 w 462"/>
                <a:gd name="T3" fmla="*/ 461 h 576"/>
                <a:gd name="T4" fmla="*/ 0 w 462"/>
                <a:gd name="T5" fmla="*/ 115 h 576"/>
                <a:gd name="T6" fmla="*/ 231 w 462"/>
                <a:gd name="T7" fmla="*/ 0 h 576"/>
                <a:gd name="T8" fmla="*/ 462 w 462"/>
                <a:gd name="T9" fmla="*/ 115 h 576"/>
                <a:gd name="T10" fmla="*/ 462 w 462"/>
                <a:gd name="T11" fmla="*/ 461 h 576"/>
                <a:gd name="T12" fmla="*/ 231 w 462"/>
                <a:gd name="T13" fmla="*/ 576 h 576"/>
              </a:gdLst>
              <a:ahLst/>
              <a:cxnLst>
                <a:cxn ang="0">
                  <a:pos x="T0" y="T1"/>
                </a:cxn>
                <a:cxn ang="0">
                  <a:pos x="T2" y="T3"/>
                </a:cxn>
                <a:cxn ang="0">
                  <a:pos x="T4" y="T5"/>
                </a:cxn>
                <a:cxn ang="0">
                  <a:pos x="T6" y="T7"/>
                </a:cxn>
                <a:cxn ang="0">
                  <a:pos x="T8" y="T9"/>
                </a:cxn>
                <a:cxn ang="0">
                  <a:pos x="T10" y="T11"/>
                </a:cxn>
                <a:cxn ang="0">
                  <a:pos x="T12" y="T13"/>
                </a:cxn>
              </a:cxnLst>
              <a:rect l="0" t="0" r="r" b="b"/>
              <a:pathLst>
                <a:path w="462" h="576">
                  <a:moveTo>
                    <a:pt x="231" y="576"/>
                  </a:moveTo>
                  <a:lnTo>
                    <a:pt x="0" y="461"/>
                  </a:lnTo>
                  <a:lnTo>
                    <a:pt x="0" y="115"/>
                  </a:lnTo>
                  <a:lnTo>
                    <a:pt x="231" y="0"/>
                  </a:lnTo>
                  <a:lnTo>
                    <a:pt x="462" y="115"/>
                  </a:lnTo>
                  <a:lnTo>
                    <a:pt x="462" y="461"/>
                  </a:lnTo>
                  <a:lnTo>
                    <a:pt x="231" y="576"/>
                  </a:lnTo>
                  <a:close/>
                </a:path>
              </a:pathLst>
            </a:custGeom>
            <a:gradFill flip="none" rotWithShape="1">
              <a:gsLst>
                <a:gs pos="5000">
                  <a:schemeClr val="accent4">
                    <a:lumMod val="20000"/>
                    <a:lumOff val="80000"/>
                  </a:schemeClr>
                </a:gs>
                <a:gs pos="87000">
                  <a:schemeClr val="accent4"/>
                </a:gs>
              </a:gsLst>
              <a:path path="circle">
                <a:fillToRect l="50000" t="50000" r="50000" b="50000"/>
              </a:path>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900" b="1" dirty="0">
                  <a:solidFill>
                    <a:schemeClr val="tx1"/>
                  </a:solidFill>
                </a:rPr>
                <a:t>Venglustat</a:t>
              </a:r>
            </a:p>
          </p:txBody>
        </p:sp>
        <p:sp>
          <p:nvSpPr>
            <p:cNvPr id="7" name="Multiplication Sign 6">
              <a:extLst>
                <a:ext uri="{FF2B5EF4-FFF2-40B4-BE49-F238E27FC236}">
                  <a16:creationId xmlns:a16="http://schemas.microsoft.com/office/drawing/2014/main" id="{A9900727-8E97-5941-948D-021E79774B74}"/>
                </a:ext>
              </a:extLst>
            </p:cNvPr>
            <p:cNvSpPr/>
            <p:nvPr/>
          </p:nvSpPr>
          <p:spPr>
            <a:xfrm>
              <a:off x="4730287" y="2029325"/>
              <a:ext cx="543782" cy="540351"/>
            </a:xfrm>
            <a:prstGeom prst="mathMultiply">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US" sz="900" b="1" dirty="0">
                <a:solidFill>
                  <a:schemeClr val="tx1"/>
                </a:solidFill>
              </a:endParaRPr>
            </a:p>
          </p:txBody>
        </p:sp>
        <p:sp>
          <p:nvSpPr>
            <p:cNvPr id="8" name="Rectangle 7">
              <a:extLst>
                <a:ext uri="{FF2B5EF4-FFF2-40B4-BE49-F238E27FC236}">
                  <a16:creationId xmlns:a16="http://schemas.microsoft.com/office/drawing/2014/main" id="{E6968173-8125-5D8D-DC4F-8CAA49212BA6}"/>
                </a:ext>
              </a:extLst>
            </p:cNvPr>
            <p:cNvSpPr>
              <a:spLocks/>
            </p:cNvSpPr>
            <p:nvPr/>
          </p:nvSpPr>
          <p:spPr>
            <a:xfrm>
              <a:off x="4322969" y="2571813"/>
              <a:ext cx="1366674"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en-IN" sz="900" b="1" dirty="0">
                  <a:solidFill>
                    <a:schemeClr val="tx1"/>
                  </a:solidFill>
                </a:rPr>
                <a:t>Glucosylceramide synthase (GCS)</a:t>
              </a:r>
            </a:p>
          </p:txBody>
        </p:sp>
        <p:sp>
          <p:nvSpPr>
            <p:cNvPr id="9" name="Partial Circle 8">
              <a:extLst>
                <a:ext uri="{FF2B5EF4-FFF2-40B4-BE49-F238E27FC236}">
                  <a16:creationId xmlns:a16="http://schemas.microsoft.com/office/drawing/2014/main" id="{4DDB2E32-FF31-B0F6-C597-D3C28DE404AF}"/>
                </a:ext>
              </a:extLst>
            </p:cNvPr>
            <p:cNvSpPr>
              <a:spLocks/>
            </p:cNvSpPr>
            <p:nvPr/>
          </p:nvSpPr>
          <p:spPr>
            <a:xfrm>
              <a:off x="4639318" y="2888153"/>
              <a:ext cx="733975" cy="733148"/>
            </a:xfrm>
            <a:prstGeom prst="pie">
              <a:avLst>
                <a:gd name="adj1" fmla="val 9546522"/>
                <a:gd name="adj2" fmla="val 1263981"/>
              </a:avLst>
            </a:prstGeom>
            <a:gradFill flip="none" rotWithShape="1">
              <a:gsLst>
                <a:gs pos="5000">
                  <a:schemeClr val="accent6">
                    <a:lumMod val="20000"/>
                    <a:lumOff val="80000"/>
                  </a:schemeClr>
                </a:gs>
                <a:gs pos="92000">
                  <a:schemeClr val="accent6"/>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endParaRPr lang="en-IN" sz="900" b="1" dirty="0">
                <a:solidFill>
                  <a:schemeClr val="tx1"/>
                </a:solidFill>
              </a:endParaRPr>
            </a:p>
          </p:txBody>
        </p:sp>
      </p:grpSp>
      <p:sp>
        <p:nvSpPr>
          <p:cNvPr id="33" name="Text Placeholder 25">
            <a:extLst>
              <a:ext uri="{FF2B5EF4-FFF2-40B4-BE49-F238E27FC236}">
                <a16:creationId xmlns:a16="http://schemas.microsoft.com/office/drawing/2014/main" id="{553E0AB4-61A9-54A3-CEDA-9FED16565542}"/>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LEAP2MONO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2" name="Rectangle: Rounded Corners 3">
            <a:extLst>
              <a:ext uri="{FF2B5EF4-FFF2-40B4-BE49-F238E27FC236}">
                <a16:creationId xmlns:a16="http://schemas.microsoft.com/office/drawing/2014/main" id="{18D0F12B-B08B-0E1E-9320-AF340EE57F3F}"/>
              </a:ext>
            </a:extLst>
          </p:cNvPr>
          <p:cNvSpPr>
            <a:spLocks/>
          </p:cNvSpPr>
          <p:nvPr/>
        </p:nvSpPr>
        <p:spPr>
          <a:xfrm>
            <a:off x="6201964" y="2281597"/>
            <a:ext cx="2643183" cy="461601"/>
          </a:xfrm>
          <a:prstGeom prst="roundRect">
            <a:avLst>
              <a:gd name="adj" fmla="val 50000"/>
            </a:avLst>
          </a:prstGeom>
          <a:gradFill flip="none" rotWithShape="1">
            <a:gsLst>
              <a:gs pos="5000">
                <a:schemeClr val="accent5">
                  <a:lumMod val="20000"/>
                  <a:lumOff val="80000"/>
                </a:schemeClr>
              </a:gs>
              <a:gs pos="100000">
                <a:schemeClr val="accent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r>
              <a:rPr lang="en-IN" sz="1100" b="1" dirty="0">
                <a:solidFill>
                  <a:schemeClr val="tx1"/>
                </a:solidFill>
              </a:rPr>
              <a:t>GSL: glucosylceramide (GL-1)</a:t>
            </a:r>
          </a:p>
        </p:txBody>
      </p:sp>
      <p:sp>
        <p:nvSpPr>
          <p:cNvPr id="15" name="Hexagon 14">
            <a:extLst>
              <a:ext uri="{FF2B5EF4-FFF2-40B4-BE49-F238E27FC236}">
                <a16:creationId xmlns:a16="http://schemas.microsoft.com/office/drawing/2014/main" id="{4C72E1FB-30EB-C7FE-BDF5-AD9B36A776CF}"/>
              </a:ext>
            </a:extLst>
          </p:cNvPr>
          <p:cNvSpPr>
            <a:spLocks/>
          </p:cNvSpPr>
          <p:nvPr/>
        </p:nvSpPr>
        <p:spPr>
          <a:xfrm>
            <a:off x="2617672" y="1566420"/>
            <a:ext cx="914400" cy="731520"/>
          </a:xfrm>
          <a:prstGeom prst="hexagon">
            <a:avLst/>
          </a:prstGeom>
          <a:gradFill flip="none" rotWithShape="1">
            <a:gsLst>
              <a:gs pos="5000">
                <a:schemeClr val="accent2">
                  <a:lumMod val="20000"/>
                  <a:lumOff val="80000"/>
                </a:schemeClr>
              </a:gs>
              <a:gs pos="100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Glucose</a:t>
            </a:r>
          </a:p>
        </p:txBody>
      </p:sp>
      <p:sp>
        <p:nvSpPr>
          <p:cNvPr id="18" name="Rectangle: Rounded Corners 9">
            <a:extLst>
              <a:ext uri="{FF2B5EF4-FFF2-40B4-BE49-F238E27FC236}">
                <a16:creationId xmlns:a16="http://schemas.microsoft.com/office/drawing/2014/main" id="{8EC67569-50F1-7384-0B1F-AE19603CF582}"/>
              </a:ext>
            </a:extLst>
          </p:cNvPr>
          <p:cNvSpPr>
            <a:spLocks/>
          </p:cNvSpPr>
          <p:nvPr/>
        </p:nvSpPr>
        <p:spPr>
          <a:xfrm>
            <a:off x="2667505" y="2718780"/>
            <a:ext cx="814734" cy="814734"/>
          </a:xfrm>
          <a:prstGeom prst="roundRect">
            <a:avLst>
              <a:gd name="adj" fmla="val 50000"/>
            </a:avLst>
          </a:prstGeom>
          <a:gradFill flip="none" rotWithShape="1">
            <a:gsLst>
              <a:gs pos="5000">
                <a:schemeClr val="accent3">
                  <a:lumMod val="20000"/>
                  <a:lumOff val="80000"/>
                </a:schemeClr>
              </a:gs>
              <a:gs pos="100000">
                <a:schemeClr val="accent3"/>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Ceramide</a:t>
            </a:r>
          </a:p>
        </p:txBody>
      </p:sp>
      <p:sp>
        <p:nvSpPr>
          <p:cNvPr id="20" name="Plus Sign 10">
            <a:extLst>
              <a:ext uri="{FF2B5EF4-FFF2-40B4-BE49-F238E27FC236}">
                <a16:creationId xmlns:a16="http://schemas.microsoft.com/office/drawing/2014/main" id="{FED62516-1C67-2AF9-33B1-53C1711EFD0E}"/>
              </a:ext>
            </a:extLst>
          </p:cNvPr>
          <p:cNvSpPr/>
          <p:nvPr/>
        </p:nvSpPr>
        <p:spPr>
          <a:xfrm>
            <a:off x="2977570" y="2411058"/>
            <a:ext cx="194604" cy="194604"/>
          </a:xfrm>
          <a:prstGeom prst="mathPlus">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100" dirty="0"/>
          </a:p>
        </p:txBody>
      </p:sp>
      <p:sp>
        <p:nvSpPr>
          <p:cNvPr id="21" name="TextBox 20">
            <a:extLst>
              <a:ext uri="{FF2B5EF4-FFF2-40B4-BE49-F238E27FC236}">
                <a16:creationId xmlns:a16="http://schemas.microsoft.com/office/drawing/2014/main" id="{B2701D87-D241-E266-17B4-0F1C2581D8AA}"/>
              </a:ext>
            </a:extLst>
          </p:cNvPr>
          <p:cNvSpPr txBox="1"/>
          <p:nvPr/>
        </p:nvSpPr>
        <p:spPr>
          <a:xfrm>
            <a:off x="2611438" y="4064597"/>
            <a:ext cx="6208712" cy="246221"/>
          </a:xfrm>
          <a:prstGeom prst="rect">
            <a:avLst/>
          </a:prstGeom>
          <a:noFill/>
        </p:spPr>
        <p:txBody>
          <a:bodyPr wrap="square" lIns="0" tIns="0" rIns="0" bIns="0">
            <a:spAutoFit/>
          </a:bodyPr>
          <a:lstStyle/>
          <a:p>
            <a:pPr marL="134938" indent="-134938" algn="l">
              <a:buFont typeface="Arial" panose="020B0604020202020204" pitchFamily="34" charset="0"/>
              <a:buChar char="•"/>
            </a:pPr>
            <a:r>
              <a:rPr lang="en-IN" sz="800" b="0" i="0" u="none" strike="noStrike" baseline="0" dirty="0"/>
              <a:t>Venglustat blocks the active site of the GCS enzyme to reduce production of GL-1 and thus synthesis of GSLs implicated in LSD pathophysiology</a:t>
            </a:r>
          </a:p>
        </p:txBody>
      </p:sp>
      <p:sp>
        <p:nvSpPr>
          <p:cNvPr id="4" name="object 23">
            <a:extLst>
              <a:ext uri="{FF2B5EF4-FFF2-40B4-BE49-F238E27FC236}">
                <a16:creationId xmlns:a16="http://schemas.microsoft.com/office/drawing/2014/main" id="{BC7420FC-485A-CE23-9064-3F00B749925E}"/>
              </a:ext>
            </a:extLst>
          </p:cNvPr>
          <p:cNvSpPr txBox="1">
            <a:spLocks/>
          </p:cNvSpPr>
          <p:nvPr/>
        </p:nvSpPr>
        <p:spPr>
          <a:xfrm>
            <a:off x="2619114" y="4444548"/>
            <a:ext cx="4691124" cy="615553"/>
          </a:xfrm>
          <a:prstGeom prst="rect">
            <a:avLst/>
          </a:prstGeom>
        </p:spPr>
        <p:txBody>
          <a:bodyPr vert="horz" wrap="square" lIns="0" tIns="0" rIns="0" bIns="0" rtlCol="0" anchor="b">
            <a:spAutoFit/>
          </a:bodyPr>
          <a:lstStyle/>
          <a:p>
            <a:r>
              <a:rPr lang="en-IN" sz="500" spc="-5" dirty="0">
                <a:cs typeface="Calibri"/>
              </a:rPr>
              <a:t>For illustrative purposes only. The clinical significance of this mechanism of action is under investigation.</a:t>
            </a:r>
          </a:p>
          <a:p>
            <a:r>
              <a:rPr lang="en-IN" sz="500" spc="-5" dirty="0">
                <a:cs typeface="Calibri"/>
              </a:rPr>
              <a:t>GCS, glucosylceramide synthase; GL-1, glucosylceramide; GSL, glycosphingolipids; LSD, lysosomal storage disorders. </a:t>
            </a:r>
          </a:p>
          <a:p>
            <a:pPr>
              <a:lnSpc>
                <a:spcPct val="100000"/>
              </a:lnSpc>
              <a:spcAft>
                <a:spcPts val="200"/>
              </a:spcAft>
            </a:pP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spTree>
    <p:extLst>
      <p:ext uri="{BB962C8B-B14F-4D97-AF65-F5344CB8AC3E}">
        <p14:creationId xmlns:p14="http://schemas.microsoft.com/office/powerpoint/2010/main" val="1430969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C27935FB-AE25-21F4-ECBF-2CA65470DF40}"/>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50" name="Group 49">
            <a:extLst>
              <a:ext uri="{FF2B5EF4-FFF2-40B4-BE49-F238E27FC236}">
                <a16:creationId xmlns:a16="http://schemas.microsoft.com/office/drawing/2014/main" id="{EF26762E-2873-4412-A9B2-558B1E9B30E8}"/>
              </a:ext>
            </a:extLst>
          </p:cNvPr>
          <p:cNvGrpSpPr/>
          <p:nvPr/>
        </p:nvGrpSpPr>
        <p:grpSpPr>
          <a:xfrm>
            <a:off x="234950" y="2173052"/>
            <a:ext cx="2232025" cy="205184"/>
            <a:chOff x="234950" y="1884632"/>
            <a:chExt cx="2232025" cy="205184"/>
          </a:xfrm>
        </p:grpSpPr>
        <p:sp>
          <p:nvSpPr>
            <p:cNvPr id="51" name="Freeform: Shape 50">
              <a:hlinkClick r:id="rId2" action="ppaction://hlinksldjump"/>
              <a:extLst>
                <a:ext uri="{FF2B5EF4-FFF2-40B4-BE49-F238E27FC236}">
                  <a16:creationId xmlns:a16="http://schemas.microsoft.com/office/drawing/2014/main" id="{5C6AEF35-6E20-45ED-B8B9-D49BA7BFCBD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2" name="Graphique 4">
              <a:extLst>
                <a:ext uri="{FF2B5EF4-FFF2-40B4-BE49-F238E27FC236}">
                  <a16:creationId xmlns:a16="http://schemas.microsoft.com/office/drawing/2014/main" id="{04709AC1-F22C-45B7-A2D8-1B99F5CDEB1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16</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279"/>
            <a:ext cx="6210300" cy="205056"/>
          </a:xfrm>
        </p:spPr>
        <p:txBody>
          <a:bodyPr/>
          <a:lstStyle/>
          <a:p>
            <a:r>
              <a:rPr lang="en-IN" dirty="0"/>
              <a:t>Study design</a:t>
            </a:r>
          </a:p>
        </p:txBody>
      </p:sp>
      <p:sp>
        <p:nvSpPr>
          <p:cNvPr id="28" name="object 6">
            <a:extLst>
              <a:ext uri="{FF2B5EF4-FFF2-40B4-BE49-F238E27FC236}">
                <a16:creationId xmlns:a16="http://schemas.microsoft.com/office/drawing/2014/main" id="{5D15B883-F758-407C-8736-1EED98B10C3D}"/>
              </a:ext>
            </a:extLst>
          </p:cNvPr>
          <p:cNvSpPr txBox="1">
            <a:spLocks/>
          </p:cNvSpPr>
          <p:nvPr/>
        </p:nvSpPr>
        <p:spPr>
          <a:xfrm>
            <a:off x="2611439" y="1466231"/>
            <a:ext cx="6208711" cy="485775"/>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US" sz="750" b="1" spc="-5" noProof="1">
                <a:cs typeface="Calibri Light"/>
              </a:rPr>
              <a:t>Multicenter</a:t>
            </a:r>
            <a:r>
              <a:rPr lang="en-IN" sz="750" b="1" spc="-5" dirty="0">
                <a:cs typeface="Calibri Light"/>
              </a:rPr>
              <a:t>, multinational, randomized</a:t>
            </a:r>
            <a:r>
              <a:rPr sz="750" b="1" spc="-5" dirty="0">
                <a:cs typeface="Calibri Light"/>
              </a:rPr>
              <a:t>,</a:t>
            </a:r>
            <a:r>
              <a:rPr lang="en-IN" sz="750" b="1" spc="-5" dirty="0">
                <a:cs typeface="Calibri Light"/>
              </a:rPr>
              <a:t> parallel arm, phase 3,</a:t>
            </a:r>
            <a:r>
              <a:rPr sz="750" b="1" spc="5" dirty="0">
                <a:cs typeface="Calibri Light"/>
              </a:rPr>
              <a:t> </a:t>
            </a:r>
            <a:r>
              <a:rPr sz="750" b="1" spc="-5" dirty="0">
                <a:cs typeface="Calibri Light"/>
              </a:rPr>
              <a:t>double-blind,</a:t>
            </a:r>
            <a:r>
              <a:rPr lang="en-IN" sz="750" b="1" spc="-5" dirty="0">
                <a:cs typeface="Calibri Light"/>
              </a:rPr>
              <a:t> double-dummy, active-comparator </a:t>
            </a:r>
            <a:r>
              <a:rPr sz="750" b="1" spc="-5" dirty="0">
                <a:cs typeface="Calibri Light"/>
              </a:rPr>
              <a:t>study</a:t>
            </a:r>
            <a:r>
              <a:rPr sz="750" b="1" dirty="0">
                <a:cs typeface="Calibri Light"/>
              </a:rPr>
              <a:t> </a:t>
            </a:r>
            <a:r>
              <a:rPr sz="750" b="1" spc="-10" dirty="0">
                <a:cs typeface="Calibri Light"/>
              </a:rPr>
              <a:t>to</a:t>
            </a:r>
            <a:r>
              <a:rPr lang="en-IN" sz="750" b="1" spc="-10" dirty="0">
                <a:cs typeface="Calibri Light"/>
              </a:rPr>
              <a:t> evaluate the efficacy and safety of venglustat in adult and pediatric patients with GD3 who have reached therapeutic goals with Enzyme Replacement Therapy (ERT) </a:t>
            </a:r>
            <a:endParaRPr sz="750" b="1" dirty="0">
              <a:cs typeface="Calibri Light"/>
            </a:endParaRPr>
          </a:p>
        </p:txBody>
      </p:sp>
      <p:pic>
        <p:nvPicPr>
          <p:cNvPr id="29" name="Picture 28">
            <a:extLst>
              <a:ext uri="{FF2B5EF4-FFF2-40B4-BE49-F238E27FC236}">
                <a16:creationId xmlns:a16="http://schemas.microsoft.com/office/drawing/2014/main" id="{DC1949EB-5AEE-4492-86F7-3FB72531B267}"/>
              </a:ext>
            </a:extLst>
          </p:cNvPr>
          <p:cNvPicPr>
            <a:picLocks noChangeAspect="1"/>
          </p:cNvPicPr>
          <p:nvPr/>
        </p:nvPicPr>
        <p:blipFill>
          <a:blip r:embed="rId3"/>
          <a:stretch>
            <a:fillRect/>
          </a:stretch>
        </p:blipFill>
        <p:spPr>
          <a:xfrm>
            <a:off x="2525341" y="671780"/>
            <a:ext cx="1415636" cy="482424"/>
          </a:xfrm>
          <a:prstGeom prst="rect">
            <a:avLst/>
          </a:prstGeom>
        </p:spPr>
      </p:pic>
      <p:grpSp>
        <p:nvGrpSpPr>
          <p:cNvPr id="53" name="Group 52">
            <a:extLst>
              <a:ext uri="{FF2B5EF4-FFF2-40B4-BE49-F238E27FC236}">
                <a16:creationId xmlns:a16="http://schemas.microsoft.com/office/drawing/2014/main" id="{7F4B29B5-1A91-4786-B224-4DB90043F499}"/>
              </a:ext>
            </a:extLst>
          </p:cNvPr>
          <p:cNvGrpSpPr/>
          <p:nvPr/>
        </p:nvGrpSpPr>
        <p:grpSpPr>
          <a:xfrm>
            <a:off x="234951" y="2754653"/>
            <a:ext cx="2187574" cy="205184"/>
            <a:chOff x="234950" y="1884632"/>
            <a:chExt cx="2225093" cy="205184"/>
          </a:xfrm>
          <a:noFill/>
        </p:grpSpPr>
        <p:sp>
          <p:nvSpPr>
            <p:cNvPr id="54" name="Freeform: Shape 53">
              <a:hlinkClick r:id="rId4" action="ppaction://hlinksldjump"/>
              <a:extLst>
                <a:ext uri="{FF2B5EF4-FFF2-40B4-BE49-F238E27FC236}">
                  <a16:creationId xmlns:a16="http://schemas.microsoft.com/office/drawing/2014/main" id="{14ABB8F5-A42D-40DF-900B-9ED6521A939D}"/>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5" name="Graphique 4">
              <a:extLst>
                <a:ext uri="{FF2B5EF4-FFF2-40B4-BE49-F238E27FC236}">
                  <a16:creationId xmlns:a16="http://schemas.microsoft.com/office/drawing/2014/main" id="{1260E1BF-EF37-4A06-93D8-4F1A818B05B5}"/>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72" name="Group 71">
            <a:extLst>
              <a:ext uri="{FF2B5EF4-FFF2-40B4-BE49-F238E27FC236}">
                <a16:creationId xmlns:a16="http://schemas.microsoft.com/office/drawing/2014/main" id="{DAFBA3ED-5E51-4490-AAB9-166EEE856EDD}"/>
              </a:ext>
            </a:extLst>
          </p:cNvPr>
          <p:cNvGrpSpPr/>
          <p:nvPr/>
        </p:nvGrpSpPr>
        <p:grpSpPr>
          <a:xfrm>
            <a:off x="234950" y="2463852"/>
            <a:ext cx="2194560" cy="205184"/>
            <a:chOff x="234950" y="1884632"/>
            <a:chExt cx="2232025" cy="205184"/>
          </a:xfrm>
          <a:noFill/>
        </p:grpSpPr>
        <p:sp>
          <p:nvSpPr>
            <p:cNvPr id="73" name="Freeform: Shape 72">
              <a:hlinkClick r:id="rId5" action="ppaction://hlinksldjump"/>
              <a:extLst>
                <a:ext uri="{FF2B5EF4-FFF2-40B4-BE49-F238E27FC236}">
                  <a16:creationId xmlns:a16="http://schemas.microsoft.com/office/drawing/2014/main" id="{2043AC62-78EF-47A9-8F11-AFBA7C8444F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74" name="Graphique 4">
              <a:extLst>
                <a:ext uri="{FF2B5EF4-FFF2-40B4-BE49-F238E27FC236}">
                  <a16:creationId xmlns:a16="http://schemas.microsoft.com/office/drawing/2014/main" id="{D2439A6C-DB05-4BBB-9D41-4E547679499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126" name="TextBox 72">
            <a:extLst>
              <a:ext uri="{FF2B5EF4-FFF2-40B4-BE49-F238E27FC236}">
                <a16:creationId xmlns:a16="http://schemas.microsoft.com/office/drawing/2014/main" id="{5FF249C9-2AFB-44EA-8A42-A30D46A21B07}"/>
              </a:ext>
            </a:extLst>
          </p:cNvPr>
          <p:cNvSpPr txBox="1"/>
          <p:nvPr/>
        </p:nvSpPr>
        <p:spPr>
          <a:xfrm>
            <a:off x="3517900" y="3258173"/>
            <a:ext cx="2781299" cy="234328"/>
          </a:xfrm>
          <a:prstGeom prst="rect">
            <a:avLst/>
          </a:prstGeom>
          <a:solidFill>
            <a:schemeClr val="bg2"/>
          </a:solidFill>
        </p:spPr>
        <p:txBody>
          <a:bodyPr wrap="square" lIns="36576" tIns="36576" rIns="36576" bIns="36576">
            <a:noAutofit/>
          </a:bodyP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500" b="0" i="0" u="none" kern="1200" cap="none" spc="0" normalizeH="0" baseline="0" noProof="0" dirty="0">
                <a:ln>
                  <a:noFill/>
                </a:ln>
                <a:effectLst/>
                <a:uLnTx/>
                <a:uFillTx/>
                <a:ea typeface="+mn-ea"/>
                <a:cs typeface="+mn-cs"/>
              </a:rPr>
              <a:t>Rescue treatment with combination of imiglucerase and venglustat will be available for patients who experience clinically significant decline in systemic manifestations</a:t>
            </a:r>
          </a:p>
        </p:txBody>
      </p:sp>
      <p:sp>
        <p:nvSpPr>
          <p:cNvPr id="7" name="Text Placeholder 25">
            <a:extLst>
              <a:ext uri="{FF2B5EF4-FFF2-40B4-BE49-F238E27FC236}">
                <a16:creationId xmlns:a16="http://schemas.microsoft.com/office/drawing/2014/main" id="{45A93658-AC5A-4C25-A272-D247304F14A8}"/>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LEAP2MONO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4" name="Rectangle: Rounded Corners 3">
            <a:hlinkClick r:id="rId6" action="ppaction://hlinksldjump"/>
            <a:extLst>
              <a:ext uri="{FF2B5EF4-FFF2-40B4-BE49-F238E27FC236}">
                <a16:creationId xmlns:a16="http://schemas.microsoft.com/office/drawing/2014/main" id="{3553927F-9E22-01BD-2652-E3AB326F1B9A}"/>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 name="Rectangle: Rounded Corners 4">
            <a:hlinkClick r:id="rId2" action="ppaction://hlinksldjump"/>
            <a:extLst>
              <a:ext uri="{FF2B5EF4-FFF2-40B4-BE49-F238E27FC236}">
                <a16:creationId xmlns:a16="http://schemas.microsoft.com/office/drawing/2014/main" id="{3221E282-2297-F852-0FD5-80E88E3F129E}"/>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5" action="ppaction://hlinksldjump"/>
            <a:extLst>
              <a:ext uri="{FF2B5EF4-FFF2-40B4-BE49-F238E27FC236}">
                <a16:creationId xmlns:a16="http://schemas.microsoft.com/office/drawing/2014/main" id="{F1A1BC79-6DEB-4C74-AF93-A609CD7D8F31}"/>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4" action="ppaction://hlinksldjump"/>
            <a:extLst>
              <a:ext uri="{FF2B5EF4-FFF2-40B4-BE49-F238E27FC236}">
                <a16:creationId xmlns:a16="http://schemas.microsoft.com/office/drawing/2014/main" id="{CEB8494F-2EB5-DE39-8A5D-3923C3772AA3}"/>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object 23">
            <a:extLst>
              <a:ext uri="{FF2B5EF4-FFF2-40B4-BE49-F238E27FC236}">
                <a16:creationId xmlns:a16="http://schemas.microsoft.com/office/drawing/2014/main" id="{F4B4F703-EF55-EC18-4B38-EC1005E4261D}"/>
              </a:ext>
            </a:extLst>
          </p:cNvPr>
          <p:cNvSpPr txBox="1">
            <a:spLocks/>
          </p:cNvSpPr>
          <p:nvPr/>
        </p:nvSpPr>
        <p:spPr>
          <a:xfrm>
            <a:off x="2619114" y="4367604"/>
            <a:ext cx="4691124" cy="692497"/>
          </a:xfrm>
          <a:prstGeom prst="rect">
            <a:avLst/>
          </a:prstGeom>
        </p:spPr>
        <p:txBody>
          <a:bodyPr vert="horz" wrap="square" lIns="0" tIns="0" rIns="0" bIns="0" rtlCol="0" anchor="b">
            <a:spAutoFit/>
          </a:bodyPr>
          <a:lstStyle/>
          <a:p>
            <a:r>
              <a:rPr lang="en-IN" sz="500" spc="-5" dirty="0">
                <a:cs typeface="Calibri"/>
              </a:rPr>
              <a:t>*Venglustat patients who meet prespecified criteria for decline in GD status can receive ERT rescue therapy.</a:t>
            </a:r>
          </a:p>
          <a:p>
            <a:pPr>
              <a:spcAft>
                <a:spcPts val="600"/>
              </a:spcAft>
            </a:pPr>
            <a:r>
              <a:rPr lang="en-IN" sz="500" spc="-5" dirty="0">
                <a:cs typeface="Calibri"/>
              </a:rPr>
              <a:t>CSF, cerebrospinal fluid; ERT, enzyme replacement therapy; GD3, Gaucher disease type 3; GL-1, glucosylceramide; lyso-GL-1, glucosylsphingosine; MN, multiples of normal; R, randomization. </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a:t>
            </a:r>
            <a:endParaRPr lang="en-IN" sz="600" spc="-5" dirty="0">
              <a:cs typeface="Calibri"/>
            </a:endParaRPr>
          </a:p>
        </p:txBody>
      </p:sp>
      <p:cxnSp>
        <p:nvCxnSpPr>
          <p:cNvPr id="42" name="Straight Connector 41">
            <a:extLst>
              <a:ext uri="{FF2B5EF4-FFF2-40B4-BE49-F238E27FC236}">
                <a16:creationId xmlns:a16="http://schemas.microsoft.com/office/drawing/2014/main" id="{D2D27087-C9C0-4D90-A7E4-D12F12669D7F}"/>
              </a:ext>
            </a:extLst>
          </p:cNvPr>
          <p:cNvCxnSpPr>
            <a:cxnSpLocks/>
          </p:cNvCxnSpPr>
          <p:nvPr/>
        </p:nvCxnSpPr>
        <p:spPr>
          <a:xfrm>
            <a:off x="3977476" y="2264633"/>
            <a:ext cx="1379189"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820E199-AFB6-460F-8A97-E5F7751E6C1A}"/>
              </a:ext>
            </a:extLst>
          </p:cNvPr>
          <p:cNvCxnSpPr>
            <a:cxnSpLocks/>
          </p:cNvCxnSpPr>
          <p:nvPr/>
        </p:nvCxnSpPr>
        <p:spPr>
          <a:xfrm>
            <a:off x="3978512" y="2246143"/>
            <a:ext cx="0" cy="3698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2AC20D3-6B3E-44D1-9809-3266E57E9A57}"/>
              </a:ext>
            </a:extLst>
          </p:cNvPr>
          <p:cNvCxnSpPr>
            <a:cxnSpLocks/>
          </p:cNvCxnSpPr>
          <p:nvPr/>
        </p:nvCxnSpPr>
        <p:spPr>
          <a:xfrm>
            <a:off x="5354498" y="2246143"/>
            <a:ext cx="0" cy="36980"/>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sp>
        <p:nvSpPr>
          <p:cNvPr id="45" name="TextBox 44">
            <a:extLst>
              <a:ext uri="{FF2B5EF4-FFF2-40B4-BE49-F238E27FC236}">
                <a16:creationId xmlns:a16="http://schemas.microsoft.com/office/drawing/2014/main" id="{D80466D0-E683-44A1-BB64-C3545B11747B}"/>
              </a:ext>
            </a:extLst>
          </p:cNvPr>
          <p:cNvSpPr txBox="1"/>
          <p:nvPr/>
        </p:nvSpPr>
        <p:spPr>
          <a:xfrm>
            <a:off x="4409102" y="2237281"/>
            <a:ext cx="514820" cy="70583"/>
          </a:xfrm>
          <a:prstGeom prst="rect">
            <a:avLst/>
          </a:prstGeom>
          <a:solidFill>
            <a:schemeClr val="bg1"/>
          </a:solidFill>
        </p:spPr>
        <p:txBody>
          <a:bodyPr wrap="none" lIns="73152" tIns="0" rIns="73152" bIns="0" rtlCol="0" anchor="ctr">
            <a:spAutoFit/>
          </a:bodyPr>
          <a:lstStyle/>
          <a:p>
            <a:pPr algn="ctr"/>
            <a:r>
              <a:rPr lang="en-IN" sz="600" dirty="0"/>
              <a:t>52 weeks</a:t>
            </a:r>
          </a:p>
        </p:txBody>
      </p:sp>
      <p:sp>
        <p:nvSpPr>
          <p:cNvPr id="86" name="Rectangle 85">
            <a:extLst>
              <a:ext uri="{FF2B5EF4-FFF2-40B4-BE49-F238E27FC236}">
                <a16:creationId xmlns:a16="http://schemas.microsoft.com/office/drawing/2014/main" id="{242FA673-14C0-4182-A11D-38FCE2FA29F7}"/>
              </a:ext>
            </a:extLst>
          </p:cNvPr>
          <p:cNvSpPr/>
          <p:nvPr/>
        </p:nvSpPr>
        <p:spPr>
          <a:xfrm>
            <a:off x="3977470" y="1994554"/>
            <a:ext cx="1385429" cy="170809"/>
          </a:xfrm>
          <a:prstGeom prst="rect">
            <a:avLst/>
          </a:prstGeom>
          <a:noFill/>
        </p:spPr>
        <p:txBody>
          <a:bodyPr wrap="square" lIns="0" tIns="0" rIns="0" bIns="0">
            <a:spAutoFit/>
          </a:bodyP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609570">
              <a:spcAft>
                <a:spcPts val="600"/>
              </a:spcAft>
              <a:defRPr/>
            </a:pPr>
            <a:r>
              <a:rPr lang="en-US" sz="600" i="1" spc="-5" dirty="0">
                <a:latin typeface="Georgia" panose="02040502050405020303" pitchFamily="18" charset="0"/>
                <a:cs typeface="Calibri"/>
              </a:rPr>
              <a:t>Primary Analysis</a:t>
            </a:r>
            <a:br>
              <a:rPr lang="en-US" sz="600" i="1" spc="-5" dirty="0">
                <a:latin typeface="Georgia" panose="02040502050405020303" pitchFamily="18" charset="0"/>
                <a:cs typeface="Calibri"/>
              </a:rPr>
            </a:br>
            <a:r>
              <a:rPr lang="en-US" sz="600" i="1" spc="-5" dirty="0">
                <a:latin typeface="Georgia" panose="02040502050405020303" pitchFamily="18" charset="0"/>
                <a:cs typeface="Calibri"/>
              </a:rPr>
              <a:t>Period</a:t>
            </a:r>
            <a:endParaRPr lang="en-GB" sz="600" i="1" spc="-5" dirty="0">
              <a:latin typeface="Georgia" panose="02040502050405020303" pitchFamily="18" charset="0"/>
              <a:cs typeface="Calibri"/>
            </a:endParaRPr>
          </a:p>
        </p:txBody>
      </p:sp>
      <p:sp>
        <p:nvSpPr>
          <p:cNvPr id="87" name="Rectangle 86">
            <a:extLst>
              <a:ext uri="{FF2B5EF4-FFF2-40B4-BE49-F238E27FC236}">
                <a16:creationId xmlns:a16="http://schemas.microsoft.com/office/drawing/2014/main" id="{8002C550-4AF6-40DA-BA4B-2352B8E2671A}"/>
              </a:ext>
            </a:extLst>
          </p:cNvPr>
          <p:cNvSpPr/>
          <p:nvPr/>
        </p:nvSpPr>
        <p:spPr>
          <a:xfrm>
            <a:off x="5405272" y="2023922"/>
            <a:ext cx="1484477" cy="92333"/>
          </a:xfrm>
          <a:prstGeom prst="rect">
            <a:avLst/>
          </a:prstGeom>
          <a:noFill/>
        </p:spPr>
        <p:txBody>
          <a:bodyPr wrap="square" lIns="0" tIns="0" rIns="0" bIns="0">
            <a:spAutoFit/>
          </a:bodyP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609570" rtl="0" eaLnBrk="1" fontAlgn="auto" latinLnBrk="0" hangingPunct="1">
              <a:lnSpc>
                <a:spcPct val="100000"/>
              </a:lnSpc>
              <a:spcBef>
                <a:spcPts val="0"/>
              </a:spcBef>
              <a:spcAft>
                <a:spcPts val="600"/>
              </a:spcAft>
              <a:buClrTx/>
              <a:buSzTx/>
              <a:buFontTx/>
              <a:buNone/>
              <a:tabLst/>
              <a:defRPr/>
            </a:pPr>
            <a:r>
              <a:rPr lang="en-US" sz="600" i="1" spc="-5" dirty="0">
                <a:latin typeface="Georgia" panose="02040502050405020303" pitchFamily="18" charset="0"/>
                <a:cs typeface="Calibri"/>
              </a:rPr>
              <a:t>Open Label Extended Treatment Period</a:t>
            </a:r>
            <a:endParaRPr lang="en-GB" sz="600" i="1" spc="-5" dirty="0">
              <a:latin typeface="Georgia" panose="02040502050405020303" pitchFamily="18" charset="0"/>
              <a:cs typeface="Calibri"/>
            </a:endParaRPr>
          </a:p>
        </p:txBody>
      </p:sp>
      <p:cxnSp>
        <p:nvCxnSpPr>
          <p:cNvPr id="84" name="Connector: Elbow 83">
            <a:extLst>
              <a:ext uri="{FF2B5EF4-FFF2-40B4-BE49-F238E27FC236}">
                <a16:creationId xmlns:a16="http://schemas.microsoft.com/office/drawing/2014/main" id="{17535B08-B9A3-429C-8D45-014C3CAFDD86}"/>
              </a:ext>
            </a:extLst>
          </p:cNvPr>
          <p:cNvCxnSpPr>
            <a:cxnSpLocks/>
            <a:endCxn id="88" idx="1"/>
          </p:cNvCxnSpPr>
          <p:nvPr/>
        </p:nvCxnSpPr>
        <p:spPr>
          <a:xfrm flipV="1">
            <a:off x="3544015" y="2515082"/>
            <a:ext cx="433455" cy="260732"/>
          </a:xfrm>
          <a:prstGeom prst="bentConnector3">
            <a:avLst>
              <a:gd name="adj1" fmla="val 50000"/>
            </a:avLst>
          </a:prstGeom>
          <a:noFill/>
          <a:ln w="6350" cap="flat" cmpd="sng" algn="ctr">
            <a:solidFill>
              <a:schemeClr val="tx1"/>
            </a:solidFill>
            <a:prstDash val="solid"/>
            <a:tailEnd type="triangle" w="med" len="med"/>
          </a:ln>
          <a:effectLst/>
        </p:spPr>
      </p:cxnSp>
      <p:cxnSp>
        <p:nvCxnSpPr>
          <p:cNvPr id="85" name="Connector: Elbow 84">
            <a:extLst>
              <a:ext uri="{FF2B5EF4-FFF2-40B4-BE49-F238E27FC236}">
                <a16:creationId xmlns:a16="http://schemas.microsoft.com/office/drawing/2014/main" id="{8DC2DAFB-7F81-4B72-A4CB-A1FA922CCC42}"/>
              </a:ext>
            </a:extLst>
          </p:cNvPr>
          <p:cNvCxnSpPr>
            <a:cxnSpLocks/>
            <a:endCxn id="92" idx="1"/>
          </p:cNvCxnSpPr>
          <p:nvPr/>
        </p:nvCxnSpPr>
        <p:spPr>
          <a:xfrm>
            <a:off x="3544015" y="2775814"/>
            <a:ext cx="433455" cy="277423"/>
          </a:xfrm>
          <a:prstGeom prst="bentConnector3">
            <a:avLst>
              <a:gd name="adj1" fmla="val 50000"/>
            </a:avLst>
          </a:prstGeom>
          <a:noFill/>
          <a:ln w="6350" cap="flat" cmpd="sng" algn="ctr">
            <a:solidFill>
              <a:schemeClr val="tx1"/>
            </a:solidFill>
            <a:prstDash val="solid"/>
            <a:tailEnd type="triangle" w="med" len="med"/>
          </a:ln>
          <a:effectLst/>
        </p:spPr>
      </p:cxnSp>
      <p:sp>
        <p:nvSpPr>
          <p:cNvPr id="88" name="Arrow: Right 87">
            <a:extLst>
              <a:ext uri="{FF2B5EF4-FFF2-40B4-BE49-F238E27FC236}">
                <a16:creationId xmlns:a16="http://schemas.microsoft.com/office/drawing/2014/main" id="{906E0420-762A-4893-9E66-225AC2A40CED}"/>
              </a:ext>
            </a:extLst>
          </p:cNvPr>
          <p:cNvSpPr/>
          <p:nvPr/>
        </p:nvSpPr>
        <p:spPr>
          <a:xfrm>
            <a:off x="3977470" y="2317118"/>
            <a:ext cx="1373640" cy="395927"/>
          </a:xfrm>
          <a:prstGeom prst="rightArrow">
            <a:avLst>
              <a:gd name="adj1" fmla="val 61368"/>
              <a:gd name="adj2" fmla="val 50000"/>
            </a:avLst>
          </a:prstGeom>
          <a:solidFill>
            <a:schemeClr val="accent2">
              <a:lumMod val="40000"/>
              <a:lumOff val="60000"/>
            </a:schemeClr>
          </a:solidFill>
          <a:ln w="6350" cap="flat" cmpd="sng" algn="ctr">
            <a:noFill/>
            <a:prstDash val="solid"/>
            <a:miter lim="800000"/>
          </a:ln>
          <a:effectLst/>
        </p:spPr>
        <p:txBody>
          <a:bodyPr lIns="36576" tIns="36576" rIns="36576" bIns="36576"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a:noFill/>
                </a:ln>
                <a:effectLst/>
                <a:uLnTx/>
                <a:uFillTx/>
                <a:ea typeface="+mn-ea"/>
                <a:cs typeface="+mn-cs"/>
              </a:rPr>
              <a:t>Venglustat 15 mg</a:t>
            </a:r>
            <a:r>
              <a:rPr kumimoji="0" lang="en-US" sz="600" b="1" i="0" u="none" strike="sngStrike" kern="0" cap="none" spc="0" normalizeH="0" baseline="0" noProof="0" dirty="0">
                <a:ln>
                  <a:noFill/>
                </a:ln>
                <a:effectLst/>
                <a:uLnTx/>
                <a:uFillTx/>
                <a:ea typeface="+mn-ea"/>
                <a:cs typeface="+mn-cs"/>
              </a:rPr>
              <a:t>*</a:t>
            </a:r>
            <a:r>
              <a:rPr kumimoji="0" lang="en-US" sz="600" b="1" i="0" u="none" strike="noStrike" kern="0" cap="none" spc="0" normalizeH="0" baseline="0" noProof="0" dirty="0">
                <a:ln>
                  <a:noFill/>
                </a:ln>
                <a:effectLst/>
                <a:uLnTx/>
                <a:uFillTx/>
                <a:ea typeface="+mn-ea"/>
                <a:cs typeface="+mn-cs"/>
              </a:rPr>
              <a:t> + Placebo </a:t>
            </a:r>
            <a:r>
              <a:rPr kumimoji="0" lang="en-US" sz="600" b="0" i="0" u="none" strike="noStrike" kern="0" cap="none" spc="0" normalizeH="0" baseline="0" noProof="0" dirty="0">
                <a:ln>
                  <a:noFill/>
                </a:ln>
                <a:effectLst/>
                <a:uLnTx/>
                <a:uFillTx/>
                <a:ea typeface="+mn-ea"/>
                <a:cs typeface="+mn-cs"/>
              </a:rPr>
              <a:t>(n=20)</a:t>
            </a:r>
          </a:p>
        </p:txBody>
      </p:sp>
      <p:sp>
        <p:nvSpPr>
          <p:cNvPr id="92" name="Arrow: Right 91">
            <a:extLst>
              <a:ext uri="{FF2B5EF4-FFF2-40B4-BE49-F238E27FC236}">
                <a16:creationId xmlns:a16="http://schemas.microsoft.com/office/drawing/2014/main" id="{00A6FB35-86EC-4DBF-9CE9-3E60A7FC4310}"/>
              </a:ext>
            </a:extLst>
          </p:cNvPr>
          <p:cNvSpPr/>
          <p:nvPr/>
        </p:nvSpPr>
        <p:spPr>
          <a:xfrm>
            <a:off x="3977470" y="2855273"/>
            <a:ext cx="1373640" cy="395927"/>
          </a:xfrm>
          <a:prstGeom prst="rightArrow">
            <a:avLst>
              <a:gd name="adj1" fmla="val 62992"/>
              <a:gd name="adj2" fmla="val 50000"/>
            </a:avLst>
          </a:prstGeom>
          <a:solidFill>
            <a:schemeClr val="bg1">
              <a:lumMod val="75000"/>
            </a:schemeClr>
          </a:solidFill>
          <a:ln w="6350" cap="flat" cmpd="sng" algn="ctr">
            <a:noFill/>
            <a:prstDash val="solid"/>
            <a:miter lim="800000"/>
          </a:ln>
          <a:effectLst/>
        </p:spPr>
        <p:txBody>
          <a:bodyPr lIns="36576" tIns="36576" rIns="36576" bIns="36576"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a:noFill/>
                </a:ln>
                <a:effectLst/>
                <a:uLnTx/>
                <a:uFillTx/>
                <a:ea typeface="+mn-ea"/>
                <a:cs typeface="+mn-cs"/>
              </a:rPr>
              <a:t>Imiglucerase + Placebo</a:t>
            </a:r>
            <a:br>
              <a:rPr kumimoji="0" lang="en-US" sz="600" b="0" i="0" u="none" strike="noStrike" kern="0" cap="none" spc="0" normalizeH="0" baseline="0" noProof="0" dirty="0">
                <a:ln>
                  <a:noFill/>
                </a:ln>
                <a:effectLst/>
                <a:uLnTx/>
                <a:uFillTx/>
                <a:ea typeface="+mn-ea"/>
                <a:cs typeface="+mn-cs"/>
              </a:rPr>
            </a:br>
            <a:r>
              <a:rPr kumimoji="0" lang="en-US" sz="600" b="0" i="0" u="none" strike="noStrike" kern="0" cap="none" spc="0" normalizeH="0" baseline="0" noProof="0" dirty="0">
                <a:ln>
                  <a:noFill/>
                </a:ln>
                <a:effectLst/>
                <a:uLnTx/>
                <a:uFillTx/>
                <a:ea typeface="+mn-ea"/>
                <a:cs typeface="+mn-cs"/>
              </a:rPr>
              <a:t>(n=20)</a:t>
            </a:r>
          </a:p>
        </p:txBody>
      </p:sp>
      <p:sp>
        <p:nvSpPr>
          <p:cNvPr id="93" name="TextBox 64">
            <a:extLst>
              <a:ext uri="{FF2B5EF4-FFF2-40B4-BE49-F238E27FC236}">
                <a16:creationId xmlns:a16="http://schemas.microsoft.com/office/drawing/2014/main" id="{1D9C6981-0599-4785-A910-BD628B2C7371}"/>
              </a:ext>
            </a:extLst>
          </p:cNvPr>
          <p:cNvSpPr txBox="1"/>
          <p:nvPr/>
        </p:nvSpPr>
        <p:spPr>
          <a:xfrm>
            <a:off x="3653967" y="2675690"/>
            <a:ext cx="219909" cy="216000"/>
          </a:xfrm>
          <a:prstGeom prst="ellipse">
            <a:avLst/>
          </a:prstGeom>
          <a:solidFill>
            <a:schemeClr val="accent3"/>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defPPr>
              <a:defRPr lang="en-US"/>
            </a:defPPr>
            <a:lvl1pPr algn="ctr">
              <a:defRPr sz="800">
                <a:solidFill>
                  <a:schemeClr val="bg1"/>
                </a:solidFill>
              </a:defRPr>
            </a:lvl1pPr>
            <a:lvl2pPr>
              <a:defRPr>
                <a:solidFill>
                  <a:schemeClr val="accent2"/>
                </a:solidFill>
              </a:defRPr>
            </a:lvl2pPr>
            <a:lvl3pPr>
              <a:defRPr>
                <a:solidFill>
                  <a:schemeClr val="accent2"/>
                </a:solidFill>
              </a:defRPr>
            </a:lvl3pPr>
            <a:lvl4pPr>
              <a:defRPr>
                <a:solidFill>
                  <a:schemeClr val="accent2"/>
                </a:solidFill>
              </a:defRPr>
            </a:lvl4pPr>
            <a:lvl5pPr>
              <a:defRPr>
                <a:solidFill>
                  <a:schemeClr val="accent2"/>
                </a:solidFill>
              </a:defRPr>
            </a:lvl5pPr>
            <a:lvl6pPr>
              <a:defRPr>
                <a:solidFill>
                  <a:schemeClr val="accent2"/>
                </a:solidFill>
              </a:defRPr>
            </a:lvl6pPr>
            <a:lvl7pPr>
              <a:defRPr>
                <a:solidFill>
                  <a:schemeClr val="accent2"/>
                </a:solidFill>
              </a:defRPr>
            </a:lvl7pPr>
            <a:lvl8pPr>
              <a:defRPr>
                <a:solidFill>
                  <a:schemeClr val="accent2"/>
                </a:solidFill>
              </a:defRPr>
            </a:lvl8pPr>
            <a:lvl9pPr>
              <a:defRPr>
                <a:solidFill>
                  <a:schemeClr val="accent2"/>
                </a:solidFill>
              </a:defRPr>
            </a:lvl9pPr>
          </a:lstStyle>
          <a:p>
            <a:r>
              <a:rPr lang="en-US" sz="600" dirty="0"/>
              <a:t>R</a:t>
            </a:r>
          </a:p>
        </p:txBody>
      </p:sp>
      <p:sp>
        <p:nvSpPr>
          <p:cNvPr id="94" name="Arrow: Right 93">
            <a:extLst>
              <a:ext uri="{FF2B5EF4-FFF2-40B4-BE49-F238E27FC236}">
                <a16:creationId xmlns:a16="http://schemas.microsoft.com/office/drawing/2014/main" id="{B4F072EE-D66B-4AB9-BCE4-B0989381E034}"/>
              </a:ext>
            </a:extLst>
          </p:cNvPr>
          <p:cNvSpPr/>
          <p:nvPr/>
        </p:nvSpPr>
        <p:spPr>
          <a:xfrm>
            <a:off x="5504449" y="2587119"/>
            <a:ext cx="1288230" cy="395927"/>
          </a:xfrm>
          <a:prstGeom prst="rightArrow">
            <a:avLst>
              <a:gd name="adj1" fmla="val 66240"/>
              <a:gd name="adj2" fmla="val 50000"/>
            </a:avLst>
          </a:prstGeom>
          <a:solidFill>
            <a:schemeClr val="accent2">
              <a:lumMod val="40000"/>
              <a:lumOff val="60000"/>
            </a:schemeClr>
          </a:solidFill>
          <a:ln w="6350" cap="flat" cmpd="sng" algn="ctr">
            <a:noFill/>
            <a:prstDash val="solid"/>
            <a:miter lim="800000"/>
          </a:ln>
          <a:effectLst/>
        </p:spPr>
        <p:txBody>
          <a:bodyPr lIns="36576" tIns="36576" rIns="36576" bIns="36576"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a:noFill/>
                </a:ln>
                <a:effectLst/>
                <a:uLnTx/>
                <a:uFillTx/>
                <a:ea typeface="+mn-ea"/>
                <a:cs typeface="+mn-cs"/>
              </a:rPr>
              <a:t>Venglustat Monotherapy</a:t>
            </a:r>
            <a:br>
              <a:rPr kumimoji="0" lang="en-US" sz="600" b="0" i="0" u="none" strike="noStrike" kern="0" cap="none" spc="0" normalizeH="0" baseline="0" noProof="0" dirty="0">
                <a:ln>
                  <a:noFill/>
                </a:ln>
                <a:effectLst/>
                <a:uLnTx/>
                <a:uFillTx/>
                <a:ea typeface="+mn-ea"/>
                <a:cs typeface="+mn-cs"/>
              </a:rPr>
            </a:br>
            <a:r>
              <a:rPr kumimoji="0" lang="en-US" sz="600" b="0" i="0" u="none" strike="noStrike" kern="0" cap="none" spc="0" normalizeH="0" baseline="0" noProof="0" dirty="0">
                <a:ln>
                  <a:noFill/>
                </a:ln>
                <a:effectLst/>
                <a:uLnTx/>
                <a:uFillTx/>
                <a:ea typeface="+mn-ea"/>
                <a:cs typeface="+mn-cs"/>
              </a:rPr>
              <a:t>(n=40)</a:t>
            </a:r>
          </a:p>
        </p:txBody>
      </p:sp>
      <p:sp>
        <p:nvSpPr>
          <p:cNvPr id="95" name="Right Brace 94">
            <a:extLst>
              <a:ext uri="{FF2B5EF4-FFF2-40B4-BE49-F238E27FC236}">
                <a16:creationId xmlns:a16="http://schemas.microsoft.com/office/drawing/2014/main" id="{DD56CDE5-10FE-4D95-9BF9-514C157A097A}"/>
              </a:ext>
            </a:extLst>
          </p:cNvPr>
          <p:cNvSpPr/>
          <p:nvPr/>
        </p:nvSpPr>
        <p:spPr>
          <a:xfrm>
            <a:off x="5355872" y="2391773"/>
            <a:ext cx="112901" cy="786620"/>
          </a:xfrm>
          <a:prstGeom prst="rightBrace">
            <a:avLst>
              <a:gd name="adj1" fmla="val 34064"/>
              <a:gd name="adj2" fmla="val 50000"/>
            </a:avLst>
          </a:prstGeom>
          <a:noFill/>
          <a:ln w="6350" cap="flat" cmpd="sng" algn="ctr">
            <a:solidFill>
              <a:schemeClr val="tx1"/>
            </a:solidFill>
            <a:prstDash val="solid"/>
            <a:miter lim="800000"/>
          </a:ln>
          <a:effectLst/>
        </p:spPr>
        <p:txBody>
          <a:bodyPr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srgbClr val="6B747B"/>
              </a:solidFill>
              <a:effectLst/>
              <a:uLnTx/>
              <a:uFillTx/>
              <a:ea typeface="+mn-ea"/>
              <a:cs typeface="+mn-cs"/>
            </a:endParaRPr>
          </a:p>
        </p:txBody>
      </p:sp>
      <p:grpSp>
        <p:nvGrpSpPr>
          <p:cNvPr id="120" name="Group 119">
            <a:extLst>
              <a:ext uri="{FF2B5EF4-FFF2-40B4-BE49-F238E27FC236}">
                <a16:creationId xmlns:a16="http://schemas.microsoft.com/office/drawing/2014/main" id="{BCEE6468-6402-4463-B703-5EA01C6995AC}"/>
              </a:ext>
            </a:extLst>
          </p:cNvPr>
          <p:cNvGrpSpPr>
            <a:grpSpLocks/>
          </p:cNvGrpSpPr>
          <p:nvPr/>
        </p:nvGrpSpPr>
        <p:grpSpPr>
          <a:xfrm>
            <a:off x="5413485" y="2179229"/>
            <a:ext cx="1379194" cy="170808"/>
            <a:chOff x="4217995" y="843850"/>
            <a:chExt cx="2142000" cy="253033"/>
          </a:xfrm>
        </p:grpSpPr>
        <p:grpSp>
          <p:nvGrpSpPr>
            <p:cNvPr id="121" name="Group 120">
              <a:extLst>
                <a:ext uri="{FF2B5EF4-FFF2-40B4-BE49-F238E27FC236}">
                  <a16:creationId xmlns:a16="http://schemas.microsoft.com/office/drawing/2014/main" id="{A8F89735-FB8B-4338-92ED-EDA6662FF462}"/>
                </a:ext>
              </a:extLst>
            </p:cNvPr>
            <p:cNvGrpSpPr/>
            <p:nvPr/>
          </p:nvGrpSpPr>
          <p:grpSpPr>
            <a:xfrm>
              <a:off x="4217995" y="942975"/>
              <a:ext cx="2142000" cy="54782"/>
              <a:chOff x="4137143" y="3950161"/>
              <a:chExt cx="1844097" cy="54782"/>
            </a:xfrm>
          </p:grpSpPr>
          <p:cxnSp>
            <p:nvCxnSpPr>
              <p:cNvPr id="123" name="Straight Connector 122">
                <a:extLst>
                  <a:ext uri="{FF2B5EF4-FFF2-40B4-BE49-F238E27FC236}">
                    <a16:creationId xmlns:a16="http://schemas.microsoft.com/office/drawing/2014/main" id="{4F2C0CE3-6EB9-41BA-8F4A-3010BD514725}"/>
                  </a:ext>
                </a:extLst>
              </p:cNvPr>
              <p:cNvCxnSpPr>
                <a:cxnSpLocks/>
              </p:cNvCxnSpPr>
              <p:nvPr/>
            </p:nvCxnSpPr>
            <p:spPr>
              <a:xfrm>
                <a:off x="4137143" y="3977552"/>
                <a:ext cx="1844097"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805C3D-2E94-458F-AD78-E0F14A2698BA}"/>
                  </a:ext>
                </a:extLst>
              </p:cNvPr>
              <p:cNvCxnSpPr>
                <a:cxnSpLocks/>
              </p:cNvCxnSpPr>
              <p:nvPr/>
            </p:nvCxnSpPr>
            <p:spPr>
              <a:xfrm>
                <a:off x="4138529"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A151D809-9B80-4053-89DD-33EA7A5D4356}"/>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sp>
          <p:nvSpPr>
            <p:cNvPr id="122" name="TextBox 121">
              <a:extLst>
                <a:ext uri="{FF2B5EF4-FFF2-40B4-BE49-F238E27FC236}">
                  <a16:creationId xmlns:a16="http://schemas.microsoft.com/office/drawing/2014/main" id="{FFA75BD6-C3EB-45C6-91FE-649876E39D86}"/>
                </a:ext>
              </a:extLst>
            </p:cNvPr>
            <p:cNvSpPr txBox="1"/>
            <p:nvPr/>
          </p:nvSpPr>
          <p:spPr>
            <a:xfrm>
              <a:off x="4516154" y="843850"/>
              <a:ext cx="1543948" cy="253033"/>
            </a:xfrm>
            <a:prstGeom prst="rect">
              <a:avLst/>
            </a:prstGeom>
            <a:solidFill>
              <a:schemeClr val="bg1"/>
            </a:solidFill>
          </p:spPr>
          <p:txBody>
            <a:bodyPr wrap="none" lIns="73152" tIns="0" rIns="73152" bIns="0" rtlCol="0" anchor="ctr">
              <a:spAutoFit/>
            </a:bodyPr>
            <a:lstStyle/>
            <a:p>
              <a:pPr algn="ctr"/>
              <a:r>
                <a:rPr lang="en-IN" sz="600" dirty="0"/>
                <a:t>Minimum 52 weeks;</a:t>
              </a:r>
              <a:br>
                <a:rPr lang="en-IN" sz="600" dirty="0"/>
              </a:br>
              <a:r>
                <a:rPr lang="en-IN" sz="600" dirty="0"/>
                <a:t>Maximum 130 weeks </a:t>
              </a:r>
            </a:p>
          </p:txBody>
        </p:sp>
      </p:grpSp>
      <p:cxnSp>
        <p:nvCxnSpPr>
          <p:cNvPr id="24" name="Straight Arrow Connector 23">
            <a:extLst>
              <a:ext uri="{FF2B5EF4-FFF2-40B4-BE49-F238E27FC236}">
                <a16:creationId xmlns:a16="http://schemas.microsoft.com/office/drawing/2014/main" id="{86A56873-3CDD-4BE3-207D-34E9AD81CE0E}"/>
              </a:ext>
            </a:extLst>
          </p:cNvPr>
          <p:cNvCxnSpPr>
            <a:cxnSpLocks/>
            <a:stCxn id="94" idx="3"/>
          </p:cNvCxnSpPr>
          <p:nvPr/>
        </p:nvCxnSpPr>
        <p:spPr>
          <a:xfrm>
            <a:off x="6792679" y="2785083"/>
            <a:ext cx="43483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6" name="Rectangle: Rounded Corners 35">
            <a:extLst>
              <a:ext uri="{FF2B5EF4-FFF2-40B4-BE49-F238E27FC236}">
                <a16:creationId xmlns:a16="http://schemas.microsoft.com/office/drawing/2014/main" id="{5BB7264E-1443-F309-6035-2BE1F5AB1C65}"/>
              </a:ext>
            </a:extLst>
          </p:cNvPr>
          <p:cNvSpPr/>
          <p:nvPr/>
        </p:nvSpPr>
        <p:spPr>
          <a:xfrm>
            <a:off x="7241593" y="2647066"/>
            <a:ext cx="1394406" cy="270051"/>
          </a:xfrm>
          <a:prstGeom prst="roundRect">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600" b="1" i="0" u="none" strike="noStrike" kern="0" cap="none" spc="0" normalizeH="0" baseline="0" noProof="0" dirty="0">
                <a:ln>
                  <a:noFill/>
                </a:ln>
                <a:solidFill>
                  <a:schemeClr val="tx1"/>
                </a:solidFill>
                <a:effectLst/>
                <a:uLnTx/>
                <a:uFillTx/>
                <a:ea typeface="+mn-ea"/>
                <a:cs typeface="+mn-cs"/>
              </a:rPr>
              <a:t>Follow-up: </a:t>
            </a:r>
            <a:r>
              <a:rPr kumimoji="0" lang="en-IN" sz="600" i="0" u="none" strike="noStrike" kern="0" cap="none" spc="0" normalizeH="0" baseline="0" noProof="0" dirty="0">
                <a:ln>
                  <a:noFill/>
                </a:ln>
                <a:solidFill>
                  <a:schemeClr val="tx1"/>
                </a:solidFill>
                <a:effectLst/>
                <a:uLnTx/>
                <a:uFillTx/>
                <a:ea typeface="+mn-ea"/>
                <a:cs typeface="+mn-cs"/>
              </a:rPr>
              <a:t>30-37 days after end of treatment</a:t>
            </a:r>
          </a:p>
        </p:txBody>
      </p:sp>
      <p:sp>
        <p:nvSpPr>
          <p:cNvPr id="2" name="Rectangle 1">
            <a:extLst>
              <a:ext uri="{FF2B5EF4-FFF2-40B4-BE49-F238E27FC236}">
                <a16:creationId xmlns:a16="http://schemas.microsoft.com/office/drawing/2014/main" id="{664B7717-51EA-3E6C-715F-BB349B133D56}"/>
              </a:ext>
            </a:extLst>
          </p:cNvPr>
          <p:cNvSpPr/>
          <p:nvPr/>
        </p:nvSpPr>
        <p:spPr>
          <a:xfrm>
            <a:off x="2692229" y="1994554"/>
            <a:ext cx="1066971" cy="92333"/>
          </a:xfrm>
          <a:prstGeom prst="rect">
            <a:avLst/>
          </a:prstGeom>
          <a:noFill/>
        </p:spPr>
        <p:txBody>
          <a:bodyPr wrap="square" lIns="0" tIns="0" rIns="0" bIns="0">
            <a:spAutoFit/>
          </a:bodyP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609570">
              <a:spcAft>
                <a:spcPts val="600"/>
              </a:spcAft>
              <a:defRPr/>
            </a:pPr>
            <a:r>
              <a:rPr lang="en-US" sz="600" i="1" spc="-5" dirty="0">
                <a:latin typeface="Georgia" panose="02040502050405020303" pitchFamily="18" charset="0"/>
                <a:cs typeface="Calibri"/>
              </a:rPr>
              <a:t>Screening Period</a:t>
            </a:r>
            <a:endParaRPr lang="en-GB" sz="600" i="1" spc="-5" dirty="0">
              <a:latin typeface="Georgia" panose="02040502050405020303" pitchFamily="18" charset="0"/>
              <a:cs typeface="Calibri"/>
            </a:endParaRPr>
          </a:p>
        </p:txBody>
      </p:sp>
      <p:sp>
        <p:nvSpPr>
          <p:cNvPr id="41" name="object 18">
            <a:extLst>
              <a:ext uri="{FF2B5EF4-FFF2-40B4-BE49-F238E27FC236}">
                <a16:creationId xmlns:a16="http://schemas.microsoft.com/office/drawing/2014/main" id="{848D86EB-F5E5-E9CD-465B-08E175A68F83}"/>
              </a:ext>
            </a:extLst>
          </p:cNvPr>
          <p:cNvSpPr txBox="1"/>
          <p:nvPr/>
        </p:nvSpPr>
        <p:spPr>
          <a:xfrm>
            <a:off x="2687007" y="3514278"/>
            <a:ext cx="2452260" cy="702115"/>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Co-P</a:t>
            </a:r>
            <a:r>
              <a:rPr lang="en-IN" sz="900" i="1" spc="-5" dirty="0">
                <a:solidFill>
                  <a:schemeClr val="accent2"/>
                </a:solidFill>
                <a:latin typeface="Georgia" panose="02040502050405020303" pitchFamily="18" charset="0"/>
                <a:cs typeface="Calibri"/>
              </a:rPr>
              <a:t>r</a:t>
            </a:r>
            <a:r>
              <a:rPr lang="en-IN" sz="900" i="1" spc="-10" dirty="0">
                <a:solidFill>
                  <a:schemeClr val="accent2"/>
                </a:solidFill>
                <a:latin typeface="Georgia" panose="02040502050405020303" pitchFamily="18" charset="0"/>
                <a:cs typeface="Calibri"/>
              </a:rPr>
              <a:t>i</a:t>
            </a:r>
            <a:r>
              <a:rPr lang="en-IN" sz="900" i="1" spc="-5" dirty="0">
                <a:solidFill>
                  <a:schemeClr val="accent2"/>
                </a:solidFill>
                <a:latin typeface="Georgia" panose="02040502050405020303" pitchFamily="18" charset="0"/>
                <a:cs typeface="Calibri"/>
              </a:rPr>
              <a:t>ma</a:t>
            </a:r>
            <a:r>
              <a:rPr lang="en-IN" sz="900" i="1" dirty="0">
                <a:solidFill>
                  <a:schemeClr val="accent2"/>
                </a:solidFill>
                <a:latin typeface="Georgia" panose="02040502050405020303" pitchFamily="18" charset="0"/>
                <a:cs typeface="Calibri"/>
              </a:rPr>
              <a:t>r</a:t>
            </a:r>
            <a:r>
              <a:rPr lang="en-IN" sz="900" i="1" spc="-5" dirty="0">
                <a:solidFill>
                  <a:schemeClr val="accent2"/>
                </a:solidFill>
                <a:latin typeface="Georgia" panose="02040502050405020303" pitchFamily="18" charset="0"/>
                <a:cs typeface="Calibri"/>
              </a:rPr>
              <a:t>y </a:t>
            </a:r>
            <a:r>
              <a:rPr lang="en-IN" sz="900" i="1" dirty="0">
                <a:solidFill>
                  <a:schemeClr val="accent2"/>
                </a:solidFill>
                <a:latin typeface="Georgia" panose="02040502050405020303" pitchFamily="18" charset="0"/>
                <a:cs typeface="Calibri"/>
              </a:rPr>
              <a:t>endpoints</a:t>
            </a:r>
            <a:endParaRPr sz="900" i="1" dirty="0">
              <a:solidFill>
                <a:schemeClr val="accent2"/>
              </a:solidFill>
              <a:latin typeface="Georgia" panose="02040502050405020303" pitchFamily="18" charset="0"/>
              <a:cs typeface="Calibri"/>
            </a:endParaRPr>
          </a:p>
          <a:p>
            <a:pPr marL="171450" indent="-171450">
              <a:spcAft>
                <a:spcPts val="300"/>
              </a:spcAft>
              <a:buClr>
                <a:schemeClr val="accent2"/>
              </a:buClr>
              <a:buFont typeface="Arial" panose="020B0604020202020204" pitchFamily="34" charset="0"/>
              <a:buChar char="•"/>
              <a:tabLst>
                <a:tab pos="114300" algn="l"/>
              </a:tabLst>
            </a:pPr>
            <a:r>
              <a:rPr lang="en-IN" sz="600" spc="-5" dirty="0">
                <a:cs typeface="Calibri"/>
              </a:rPr>
              <a:t>Change from baseline to Week 52 in:</a:t>
            </a:r>
          </a:p>
          <a:p>
            <a:pPr marL="230400" indent="-115200">
              <a:spcAft>
                <a:spcPts val="200"/>
              </a:spcAft>
              <a:buClr>
                <a:schemeClr val="accent2"/>
              </a:buClr>
              <a:buFont typeface="Arial" panose="020B0604020202020204" pitchFamily="34" charset="0"/>
              <a:buChar char="–"/>
              <a:tabLst>
                <a:tab pos="114300" algn="l"/>
              </a:tabLst>
            </a:pPr>
            <a:r>
              <a:rPr lang="en-IN" sz="600" spc="-5" dirty="0">
                <a:cs typeface="Calibri"/>
              </a:rPr>
              <a:t>Scale for Assessment and Rating of Ataxia (SARA) modified total score</a:t>
            </a:r>
          </a:p>
          <a:p>
            <a:pPr marL="230400" indent="-115200">
              <a:spcAft>
                <a:spcPts val="200"/>
              </a:spcAft>
              <a:buClr>
                <a:schemeClr val="accent2"/>
              </a:buClr>
              <a:buFont typeface="Arial" panose="020B0604020202020204" pitchFamily="34" charset="0"/>
              <a:buChar char="–"/>
              <a:tabLst>
                <a:tab pos="114300" algn="l"/>
              </a:tabLst>
            </a:pPr>
            <a:r>
              <a:rPr lang="en-IN" sz="600" spc="-5" dirty="0">
                <a:cs typeface="Calibri"/>
              </a:rPr>
              <a:t>Repeatable Battery for the Assessment of Neuropsychological Status (RBANS) total scale index score</a:t>
            </a:r>
            <a:endParaRPr sz="600" spc="-5" dirty="0">
              <a:cs typeface="Calibri"/>
            </a:endParaRPr>
          </a:p>
        </p:txBody>
      </p:sp>
      <p:sp>
        <p:nvSpPr>
          <p:cNvPr id="46" name="object 18">
            <a:extLst>
              <a:ext uri="{FF2B5EF4-FFF2-40B4-BE49-F238E27FC236}">
                <a16:creationId xmlns:a16="http://schemas.microsoft.com/office/drawing/2014/main" id="{E977AD02-77F1-EB00-6625-2CC8AD52703B}"/>
              </a:ext>
            </a:extLst>
          </p:cNvPr>
          <p:cNvSpPr txBox="1"/>
          <p:nvPr/>
        </p:nvSpPr>
        <p:spPr>
          <a:xfrm>
            <a:off x="5208368" y="3514278"/>
            <a:ext cx="3554632" cy="781624"/>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Secondary endpoints</a:t>
            </a:r>
            <a:endParaRPr sz="900" i="1" spc="-10" dirty="0">
              <a:solidFill>
                <a:schemeClr val="accent2"/>
              </a:solidFill>
              <a:latin typeface="Georgia" panose="02040502050405020303" pitchFamily="18" charset="0"/>
              <a:cs typeface="Calibri"/>
            </a:endParaRPr>
          </a:p>
          <a:p>
            <a:pPr marL="114300" indent="-114300">
              <a:spcAft>
                <a:spcPts val="200"/>
              </a:spcAft>
              <a:buClr>
                <a:schemeClr val="accent2"/>
              </a:buClr>
              <a:buFont typeface="Arial"/>
              <a:buChar char="•"/>
              <a:tabLst>
                <a:tab pos="114300" algn="l"/>
              </a:tabLst>
            </a:pPr>
            <a:r>
              <a:rPr lang="en-IN" sz="600" spc="-5" dirty="0">
                <a:cs typeface="Calibri"/>
              </a:rPr>
              <a:t>Percent changes from baseline to Week 52 in spleen volume (MN), liver volume (MN), platelet count, </a:t>
            </a:r>
            <a:r>
              <a:rPr lang="en-IN" sz="600" spc="-5" dirty="0" err="1">
                <a:cs typeface="Calibri"/>
              </a:rPr>
              <a:t>hemoglobin</a:t>
            </a:r>
            <a:r>
              <a:rPr lang="en-IN" sz="600" spc="-5" dirty="0">
                <a:cs typeface="Calibri"/>
              </a:rPr>
              <a:t> levels, and plasma and CSF GL-1 and lyso- GL-1 levels</a:t>
            </a:r>
          </a:p>
          <a:p>
            <a:pPr marL="114300" indent="-114300">
              <a:spcAft>
                <a:spcPts val="200"/>
              </a:spcAft>
              <a:buClr>
                <a:schemeClr val="accent2"/>
              </a:buClr>
              <a:buFont typeface="Arial"/>
              <a:buChar char="•"/>
              <a:tabLst>
                <a:tab pos="114300" algn="l"/>
              </a:tabLst>
            </a:pPr>
            <a:r>
              <a:rPr lang="en-IN" sz="600" spc="-5" dirty="0">
                <a:cs typeface="Calibri"/>
              </a:rPr>
              <a:t>Change from baseline to Week 52 in score of Beck Depression Inventory II (BDI-II) and Patient Health Questionnaire 9 (PHQ-9) during the treatment-emergent period (for patients 12 years of age at baseline)</a:t>
            </a:r>
          </a:p>
          <a:p>
            <a:pPr marL="114300" indent="-114300">
              <a:spcAft>
                <a:spcPts val="200"/>
              </a:spcAft>
              <a:buClr>
                <a:schemeClr val="accent2"/>
              </a:buClr>
              <a:buFont typeface="Arial"/>
              <a:buChar char="•"/>
              <a:tabLst>
                <a:tab pos="114300" algn="l"/>
              </a:tabLst>
            </a:pPr>
            <a:r>
              <a:rPr lang="en-IN" sz="600" spc="-5" dirty="0">
                <a:cs typeface="Calibri"/>
              </a:rPr>
              <a:t>Safety and tolerability</a:t>
            </a:r>
          </a:p>
        </p:txBody>
      </p:sp>
      <p:sp>
        <p:nvSpPr>
          <p:cNvPr id="47" name="Rectangle: Rounded Corners 46">
            <a:extLst>
              <a:ext uri="{FF2B5EF4-FFF2-40B4-BE49-F238E27FC236}">
                <a16:creationId xmlns:a16="http://schemas.microsoft.com/office/drawing/2014/main" id="{E066B85E-1B7B-EDE8-61BF-E816F483195A}"/>
              </a:ext>
            </a:extLst>
          </p:cNvPr>
          <p:cNvSpPr/>
          <p:nvPr/>
        </p:nvSpPr>
        <p:spPr>
          <a:xfrm>
            <a:off x="2690283" y="2476500"/>
            <a:ext cx="900007" cy="58843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IN" sz="600" dirty="0">
                <a:solidFill>
                  <a:schemeClr val="bg1"/>
                </a:solidFill>
              </a:rPr>
              <a:t>Adults (≥18 years) and pediatric patients ≥12 years with GD3 previously stabilized on ERT (N=40)</a:t>
            </a:r>
          </a:p>
        </p:txBody>
      </p:sp>
      <p:grpSp>
        <p:nvGrpSpPr>
          <p:cNvPr id="69" name="Group 68">
            <a:extLst>
              <a:ext uri="{FF2B5EF4-FFF2-40B4-BE49-F238E27FC236}">
                <a16:creationId xmlns:a16="http://schemas.microsoft.com/office/drawing/2014/main" id="{45447354-5D01-A84B-5957-947686EFF661}"/>
              </a:ext>
            </a:extLst>
          </p:cNvPr>
          <p:cNvGrpSpPr/>
          <p:nvPr/>
        </p:nvGrpSpPr>
        <p:grpSpPr>
          <a:xfrm>
            <a:off x="2696633" y="2183009"/>
            <a:ext cx="1054099" cy="156434"/>
            <a:chOff x="2708439" y="2218466"/>
            <a:chExt cx="1080000" cy="92333"/>
          </a:xfrm>
        </p:grpSpPr>
        <p:cxnSp>
          <p:nvCxnSpPr>
            <p:cNvPr id="10" name="Straight Connector 9">
              <a:extLst>
                <a:ext uri="{FF2B5EF4-FFF2-40B4-BE49-F238E27FC236}">
                  <a16:creationId xmlns:a16="http://schemas.microsoft.com/office/drawing/2014/main" id="{877EF48A-A066-0A9C-E1C8-FCB9D84E9BED}"/>
                </a:ext>
              </a:extLst>
            </p:cNvPr>
            <p:cNvCxnSpPr>
              <a:cxnSpLocks/>
            </p:cNvCxnSpPr>
            <p:nvPr/>
          </p:nvCxnSpPr>
          <p:spPr>
            <a:xfrm>
              <a:off x="2708439" y="2267811"/>
              <a:ext cx="10800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AC7B2BE3-D411-B340-B11E-C2B342C73372}"/>
                </a:ext>
              </a:extLst>
            </p:cNvPr>
            <p:cNvSpPr txBox="1"/>
            <p:nvPr/>
          </p:nvSpPr>
          <p:spPr>
            <a:xfrm>
              <a:off x="3003830" y="2218466"/>
              <a:ext cx="453906" cy="92333"/>
            </a:xfrm>
            <a:prstGeom prst="rect">
              <a:avLst/>
            </a:prstGeom>
            <a:solidFill>
              <a:schemeClr val="bg1"/>
            </a:solidFill>
          </p:spPr>
          <p:txBody>
            <a:bodyPr wrap="none" lIns="73152" tIns="0" rIns="73152" bIns="0" rtlCol="0" anchor="ctr">
              <a:spAutoFit/>
            </a:bodyPr>
            <a:lstStyle/>
            <a:p>
              <a:pPr algn="ctr"/>
              <a:r>
                <a:rPr lang="en-IN" sz="600" dirty="0"/>
                <a:t>45 days</a:t>
              </a:r>
            </a:p>
          </p:txBody>
        </p:sp>
        <p:cxnSp>
          <p:nvCxnSpPr>
            <p:cNvPr id="16" name="Straight Connector 15">
              <a:extLst>
                <a:ext uri="{FF2B5EF4-FFF2-40B4-BE49-F238E27FC236}">
                  <a16:creationId xmlns:a16="http://schemas.microsoft.com/office/drawing/2014/main" id="{E85DA250-BCCA-1E36-0777-72F48E3D67E1}"/>
                </a:ext>
              </a:extLst>
            </p:cNvPr>
            <p:cNvCxnSpPr>
              <a:cxnSpLocks/>
            </p:cNvCxnSpPr>
            <p:nvPr/>
          </p:nvCxnSpPr>
          <p:spPr>
            <a:xfrm>
              <a:off x="3787997" y="2256117"/>
              <a:ext cx="0" cy="21249"/>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5A98884C-BE5D-04EE-4D82-5C4447154BAE}"/>
                </a:ext>
              </a:extLst>
            </p:cNvPr>
            <p:cNvCxnSpPr>
              <a:cxnSpLocks/>
            </p:cNvCxnSpPr>
            <p:nvPr/>
          </p:nvCxnSpPr>
          <p:spPr>
            <a:xfrm>
              <a:off x="2710613" y="2256166"/>
              <a:ext cx="0" cy="21249"/>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02470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6B11118C-B458-E0A8-7375-E75BEF9B1DBE}"/>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18" name="Group 17">
            <a:extLst>
              <a:ext uri="{FF2B5EF4-FFF2-40B4-BE49-F238E27FC236}">
                <a16:creationId xmlns:a16="http://schemas.microsoft.com/office/drawing/2014/main" id="{0C9250BD-3FB6-4073-B3EB-1B4E673D2B68}"/>
              </a:ext>
            </a:extLst>
          </p:cNvPr>
          <p:cNvGrpSpPr/>
          <p:nvPr/>
        </p:nvGrpSpPr>
        <p:grpSpPr>
          <a:xfrm>
            <a:off x="234950" y="2463852"/>
            <a:ext cx="2232025" cy="205184"/>
            <a:chOff x="234950" y="1884632"/>
            <a:chExt cx="2232025" cy="205184"/>
          </a:xfrm>
        </p:grpSpPr>
        <p:sp>
          <p:nvSpPr>
            <p:cNvPr id="20" name="Freeform: Shape 19">
              <a:hlinkClick r:id="rId2" action="ppaction://hlinksldjump"/>
              <a:extLst>
                <a:ext uri="{FF2B5EF4-FFF2-40B4-BE49-F238E27FC236}">
                  <a16:creationId xmlns:a16="http://schemas.microsoft.com/office/drawing/2014/main" id="{06927FB5-4F58-46FC-9460-277559E852A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1" name="Graphique 4">
              <a:extLst>
                <a:ext uri="{FF2B5EF4-FFF2-40B4-BE49-F238E27FC236}">
                  <a16:creationId xmlns:a16="http://schemas.microsoft.com/office/drawing/2014/main" id="{1FACD8C3-7EA4-4713-9989-81EE4617418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17</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Patient population</a:t>
            </a:r>
          </a:p>
        </p:txBody>
      </p:sp>
      <p:sp>
        <p:nvSpPr>
          <p:cNvPr id="33" name="object 18">
            <a:extLst>
              <a:ext uri="{FF2B5EF4-FFF2-40B4-BE49-F238E27FC236}">
                <a16:creationId xmlns:a16="http://schemas.microsoft.com/office/drawing/2014/main" id="{C7B3EE9C-A6ED-43B4-AA80-796369ECDD76}"/>
              </a:ext>
            </a:extLst>
          </p:cNvPr>
          <p:cNvSpPr txBox="1">
            <a:spLocks/>
          </p:cNvSpPr>
          <p:nvPr/>
        </p:nvSpPr>
        <p:spPr>
          <a:xfrm>
            <a:off x="2619114" y="1464121"/>
            <a:ext cx="2371695" cy="1822935"/>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spcAft>
                <a:spcPts val="300"/>
              </a:spcAft>
              <a:buClr>
                <a:schemeClr val="accent2"/>
              </a:buClr>
              <a:buFont typeface="Arial"/>
              <a:buChar char="•"/>
              <a:tabLst>
                <a:tab pos="114300" algn="l"/>
              </a:tabLst>
            </a:pPr>
            <a:r>
              <a:rPr lang="en-IN" sz="700" spc="-5" dirty="0">
                <a:latin typeface="+mj-lt"/>
                <a:cs typeface="Calibri"/>
              </a:rPr>
              <a:t>Adults: ≥18 years of age; pediatric patients: </a:t>
            </a:r>
            <a:br>
              <a:rPr lang="en-IN" sz="700" spc="-5" dirty="0">
                <a:latin typeface="+mj-lt"/>
                <a:cs typeface="Calibri"/>
              </a:rPr>
            </a:br>
            <a:r>
              <a:rPr lang="en-IN" sz="700" spc="-5" dirty="0">
                <a:latin typeface="+mj-lt"/>
                <a:cs typeface="Calibri"/>
              </a:rPr>
              <a:t>≥12 years to &lt;18 years of age</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Clinical diagnosis of GD3 and documented deficiency of acid β-glucosidase activity</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Modified SARA score ≥1</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Presence of gaze palsy, predominantly horizontal, with slow or absent saccades</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≥3 years of ERT prior to enrollment, on a stable dose for ≥6 months within therapeutic goals*</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Contraception for sexually active male patients or female patient; not pregnant or breastfeeding; no sperm donating for male patient</a:t>
            </a:r>
          </a:p>
          <a:p>
            <a:pPr marL="114300" indent="-114300">
              <a:lnSpc>
                <a:spcPct val="100000"/>
              </a:lnSpc>
              <a:spcAft>
                <a:spcPts val="300"/>
              </a:spcAft>
              <a:buClr>
                <a:schemeClr val="accent2"/>
              </a:buClr>
              <a:buFont typeface="Arial"/>
              <a:buChar char="•"/>
              <a:tabLst>
                <a:tab pos="114300" algn="l"/>
              </a:tabLst>
            </a:pPr>
            <a:r>
              <a:rPr lang="en-IN" sz="700" dirty="0">
                <a:latin typeface="+mj-lt"/>
                <a:cs typeface="Calibri"/>
              </a:rPr>
              <a:t>Weight ≥30 kg</a:t>
            </a:r>
          </a:p>
        </p:txBody>
      </p:sp>
      <p:sp>
        <p:nvSpPr>
          <p:cNvPr id="32" name="object 18">
            <a:extLst>
              <a:ext uri="{FF2B5EF4-FFF2-40B4-BE49-F238E27FC236}">
                <a16:creationId xmlns:a16="http://schemas.microsoft.com/office/drawing/2014/main" id="{FD0C4E17-5BAF-4388-A1EF-CFAB1CE845B8}"/>
              </a:ext>
            </a:extLst>
          </p:cNvPr>
          <p:cNvSpPr txBox="1">
            <a:spLocks/>
          </p:cNvSpPr>
          <p:nvPr/>
        </p:nvSpPr>
        <p:spPr>
          <a:xfrm>
            <a:off x="5180413" y="1464121"/>
            <a:ext cx="3639737" cy="1915268"/>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Progressive myoclonic epilepsy</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Invasive ventilatory support and non-invasive ventilatory support &gt;12 hours daily</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Blood transfusion-dependence </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Prior esophageal varices or liver infarction or current liver enzymes (ALT/AST) or total bilirubin &gt;2X ULN (exception: Gilbert Syndrome diagnosis)</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Clinically significant disease, other than GD, renal insufficiency, cancer history (except basal cell carcinoma)</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Chaperone therapy within 6 months, substrate reduction therapy other than venglustat within 6 months or venglustat substrate reduction therapy prior to enrollment</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Exposure to investigational drug, including venglustat within the last 30 days, strong or moderate inducers or inhibitors of CYP3A within the last 14 days or </a:t>
            </a:r>
            <a:br>
              <a:rPr lang="en-IN" sz="700" spc="-5" dirty="0">
                <a:latin typeface="+mj-lt"/>
                <a:cs typeface="Calibri"/>
              </a:rPr>
            </a:br>
            <a:r>
              <a:rPr lang="en-IN" sz="700" spc="-5" dirty="0">
                <a:latin typeface="+mj-lt"/>
                <a:cs typeface="Calibri"/>
              </a:rPr>
              <a:t>5 half-lives from screening</a:t>
            </a:r>
          </a:p>
        </p:txBody>
      </p:sp>
      <p:grpSp>
        <p:nvGrpSpPr>
          <p:cNvPr id="23" name="Group 22">
            <a:extLst>
              <a:ext uri="{FF2B5EF4-FFF2-40B4-BE49-F238E27FC236}">
                <a16:creationId xmlns:a16="http://schemas.microsoft.com/office/drawing/2014/main" id="{316E5E00-1CF6-4F00-B9B6-D13541411CCB}"/>
              </a:ext>
            </a:extLst>
          </p:cNvPr>
          <p:cNvGrpSpPr/>
          <p:nvPr/>
        </p:nvGrpSpPr>
        <p:grpSpPr>
          <a:xfrm>
            <a:off x="234951" y="2754653"/>
            <a:ext cx="2187574" cy="205184"/>
            <a:chOff x="234950" y="1884632"/>
            <a:chExt cx="2225093" cy="205184"/>
          </a:xfrm>
          <a:noFill/>
        </p:grpSpPr>
        <p:sp>
          <p:nvSpPr>
            <p:cNvPr id="24" name="Freeform: Shape 23">
              <a:hlinkClick r:id="rId3" action="ppaction://hlinksldjump"/>
              <a:extLst>
                <a:ext uri="{FF2B5EF4-FFF2-40B4-BE49-F238E27FC236}">
                  <a16:creationId xmlns:a16="http://schemas.microsoft.com/office/drawing/2014/main" id="{5496EA9E-866E-47F6-B620-5E69F59CDAC8}"/>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7" name="Graphique 4">
              <a:extLst>
                <a:ext uri="{FF2B5EF4-FFF2-40B4-BE49-F238E27FC236}">
                  <a16:creationId xmlns:a16="http://schemas.microsoft.com/office/drawing/2014/main" id="{1CCFC357-71AB-45A6-8758-B0FF92DD9C6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7" name="Group 36">
            <a:extLst>
              <a:ext uri="{FF2B5EF4-FFF2-40B4-BE49-F238E27FC236}">
                <a16:creationId xmlns:a16="http://schemas.microsoft.com/office/drawing/2014/main" id="{0C058C41-A665-4D21-96D6-4827F277696E}"/>
              </a:ext>
            </a:extLst>
          </p:cNvPr>
          <p:cNvGrpSpPr/>
          <p:nvPr/>
        </p:nvGrpSpPr>
        <p:grpSpPr>
          <a:xfrm>
            <a:off x="234950" y="2173052"/>
            <a:ext cx="2194560" cy="205184"/>
            <a:chOff x="234950" y="1884632"/>
            <a:chExt cx="2232025" cy="205184"/>
          </a:xfrm>
          <a:noFill/>
        </p:grpSpPr>
        <p:sp>
          <p:nvSpPr>
            <p:cNvPr id="38" name="Freeform: Shape 37">
              <a:hlinkClick r:id="rId4" action="ppaction://hlinksldjump"/>
              <a:extLst>
                <a:ext uri="{FF2B5EF4-FFF2-40B4-BE49-F238E27FC236}">
                  <a16:creationId xmlns:a16="http://schemas.microsoft.com/office/drawing/2014/main" id="{6BE04DA5-B584-4233-BD54-A395F832FDD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9" name="Graphique 4">
              <a:extLst>
                <a:ext uri="{FF2B5EF4-FFF2-40B4-BE49-F238E27FC236}">
                  <a16:creationId xmlns:a16="http://schemas.microsoft.com/office/drawing/2014/main" id="{8073909C-7BB0-4D8F-AEE5-988689862EC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7" name="Text Placeholder 25">
            <a:extLst>
              <a:ext uri="{FF2B5EF4-FFF2-40B4-BE49-F238E27FC236}">
                <a16:creationId xmlns:a16="http://schemas.microsoft.com/office/drawing/2014/main" id="{DD35081B-7292-DED3-DF5E-19C1FA62B449}"/>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LEAP2MONO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pic>
        <p:nvPicPr>
          <p:cNvPr id="2" name="Picture 1">
            <a:extLst>
              <a:ext uri="{FF2B5EF4-FFF2-40B4-BE49-F238E27FC236}">
                <a16:creationId xmlns:a16="http://schemas.microsoft.com/office/drawing/2014/main" id="{DFF12536-67D3-DA0F-3B8A-747F8878C8D0}"/>
              </a:ext>
            </a:extLst>
          </p:cNvPr>
          <p:cNvPicPr>
            <a:picLocks noChangeAspect="1"/>
          </p:cNvPicPr>
          <p:nvPr/>
        </p:nvPicPr>
        <p:blipFill>
          <a:blip r:embed="rId5"/>
          <a:stretch>
            <a:fillRect/>
          </a:stretch>
        </p:blipFill>
        <p:spPr>
          <a:xfrm>
            <a:off x="2525341" y="671780"/>
            <a:ext cx="1415636" cy="482424"/>
          </a:xfrm>
          <a:prstGeom prst="rect">
            <a:avLst/>
          </a:prstGeom>
        </p:spPr>
      </p:pic>
      <p:sp>
        <p:nvSpPr>
          <p:cNvPr id="4" name="Rectangle: Rounded Corners 3">
            <a:hlinkClick r:id="rId6" action="ppaction://hlinksldjump"/>
            <a:extLst>
              <a:ext uri="{FF2B5EF4-FFF2-40B4-BE49-F238E27FC236}">
                <a16:creationId xmlns:a16="http://schemas.microsoft.com/office/drawing/2014/main" id="{2D256FCD-6E44-C91D-6FE4-7FBD1E8C88FF}"/>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4" action="ppaction://hlinksldjump"/>
            <a:extLst>
              <a:ext uri="{FF2B5EF4-FFF2-40B4-BE49-F238E27FC236}">
                <a16:creationId xmlns:a16="http://schemas.microsoft.com/office/drawing/2014/main" id="{06638E56-194A-0CF5-6F11-B55B17E9CABD}"/>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2" action="ppaction://hlinksldjump"/>
            <a:extLst>
              <a:ext uri="{FF2B5EF4-FFF2-40B4-BE49-F238E27FC236}">
                <a16:creationId xmlns:a16="http://schemas.microsoft.com/office/drawing/2014/main" id="{D9D0B1D6-9306-DAB3-FF6F-14A19AA4E202}"/>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3" action="ppaction://hlinksldjump"/>
            <a:extLst>
              <a:ext uri="{FF2B5EF4-FFF2-40B4-BE49-F238E27FC236}">
                <a16:creationId xmlns:a16="http://schemas.microsoft.com/office/drawing/2014/main" id="{54B81971-3BF2-744E-264F-9C71F78471AE}"/>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object 23">
            <a:extLst>
              <a:ext uri="{FF2B5EF4-FFF2-40B4-BE49-F238E27FC236}">
                <a16:creationId xmlns:a16="http://schemas.microsoft.com/office/drawing/2014/main" id="{503F6DEB-C3DE-1AAD-0C0F-74D69B1192AF}"/>
              </a:ext>
            </a:extLst>
          </p:cNvPr>
          <p:cNvSpPr txBox="1">
            <a:spLocks/>
          </p:cNvSpPr>
          <p:nvPr/>
        </p:nvSpPr>
        <p:spPr>
          <a:xfrm>
            <a:off x="2619114" y="4136771"/>
            <a:ext cx="4691124" cy="923330"/>
          </a:xfrm>
          <a:prstGeom prst="rect">
            <a:avLst/>
          </a:prstGeom>
        </p:spPr>
        <p:txBody>
          <a:bodyPr vert="horz" wrap="square" lIns="0" tIns="0" rIns="0" bIns="0" rtlCol="0" anchor="b">
            <a:spAutoFit/>
          </a:bodyPr>
          <a:lstStyle/>
          <a:p>
            <a:r>
              <a:rPr lang="en-IN" sz="500" spc="-5" dirty="0">
                <a:cs typeface="Calibri"/>
              </a:rPr>
              <a:t>*Therapeutic goals: Hemoglobin level ≥11.0 g/dL (females) and ≥12.0 g/dL (males); platelet count ≥100 000/mm</a:t>
            </a:r>
            <a:r>
              <a:rPr lang="en-IN" sz="500" spc="-5" baseline="30000" dirty="0">
                <a:cs typeface="Calibri"/>
              </a:rPr>
              <a:t>3</a:t>
            </a:r>
            <a:r>
              <a:rPr lang="en-IN" sz="500" spc="-5" dirty="0">
                <a:cs typeface="Calibri"/>
              </a:rPr>
              <a:t>; spleen volume &lt;10 MN; </a:t>
            </a:r>
            <a:br>
              <a:rPr lang="en-IN" sz="500" spc="-5" dirty="0">
                <a:cs typeface="Calibri"/>
              </a:rPr>
            </a:br>
            <a:r>
              <a:rPr lang="en-IN" sz="500" spc="-5" dirty="0">
                <a:cs typeface="Calibri"/>
              </a:rPr>
              <a:t>liver volume &lt;1.5 MN; no bone crisis and free of symptomatic bone disease such as bone pain attributable to osteonecrosis and/or pathological fractures within 3 months prior to screening.</a:t>
            </a:r>
          </a:p>
          <a:p>
            <a:pPr>
              <a:spcAft>
                <a:spcPts val="600"/>
              </a:spcAft>
            </a:pPr>
            <a:r>
              <a:rPr lang="en-IN" sz="500" spc="-5" dirty="0">
                <a:cs typeface="Calibri"/>
              </a:rPr>
              <a:t>ALT, alanine transaminase; AST, aspartate aminotransferase; ERT, enzyme replacement therapy; GD3, Gaucher disease type 3; </a:t>
            </a:r>
            <a:br>
              <a:rPr lang="en-IN" sz="500" spc="-5" dirty="0">
                <a:cs typeface="Calibri"/>
              </a:rPr>
            </a:br>
            <a:r>
              <a:rPr lang="en-IN" sz="500" spc="-5" dirty="0">
                <a:cs typeface="Calibri"/>
              </a:rPr>
              <a:t>MN, multiples of normal; SARA, Scale for Assessment and Rating of Ataxia; ULN, upper limit of normal. </a:t>
            </a:r>
            <a:br>
              <a:rPr lang="en-IN" sz="500" spc="-5" dirty="0">
                <a:cs typeface="Calibri"/>
              </a:rPr>
            </a:br>
            <a:r>
              <a:rPr lang="en-IN" sz="500" spc="-5" dirty="0">
                <a:cs typeface="Calibri"/>
              </a:rPr>
              <a:t>A full list of inclusion and exclusion criteria are available on </a:t>
            </a:r>
            <a:r>
              <a:rPr lang="en-IN" sz="500" spc="-5" dirty="0">
                <a:cs typeface="Calibri"/>
                <a:hlinkClick r:id="rId7"/>
              </a:rPr>
              <a:t>www.clinicaltrials.gov</a:t>
            </a:r>
            <a:r>
              <a:rPr lang="en-IN" sz="500" spc="-5" dirty="0">
                <a:cs typeface="Calibri"/>
              </a:rPr>
              <a:t> (NCT05222906).</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a:t>
            </a:r>
            <a:endParaRPr lang="en-US" sz="600" dirty="0"/>
          </a:p>
        </p:txBody>
      </p:sp>
    </p:spTree>
    <p:extLst>
      <p:ext uri="{BB962C8B-B14F-4D97-AF65-F5344CB8AC3E}">
        <p14:creationId xmlns:p14="http://schemas.microsoft.com/office/powerpoint/2010/main" val="3609325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357CDE2E-6A86-975E-1072-9BB9D5171BEF}"/>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348" name="Group 347">
            <a:extLst>
              <a:ext uri="{FF2B5EF4-FFF2-40B4-BE49-F238E27FC236}">
                <a16:creationId xmlns:a16="http://schemas.microsoft.com/office/drawing/2014/main" id="{1016AC3B-83FB-4859-9DFC-B7BE8ABAD3F4}"/>
              </a:ext>
            </a:extLst>
          </p:cNvPr>
          <p:cNvGrpSpPr/>
          <p:nvPr/>
        </p:nvGrpSpPr>
        <p:grpSpPr>
          <a:xfrm>
            <a:off x="234950" y="2754653"/>
            <a:ext cx="2232025" cy="205184"/>
            <a:chOff x="234950" y="1884632"/>
            <a:chExt cx="2232025" cy="205184"/>
          </a:xfrm>
        </p:grpSpPr>
        <p:sp>
          <p:nvSpPr>
            <p:cNvPr id="349" name="Freeform: Shape 348">
              <a:hlinkClick r:id="rId2" action="ppaction://hlinksldjump"/>
              <a:extLst>
                <a:ext uri="{FF2B5EF4-FFF2-40B4-BE49-F238E27FC236}">
                  <a16:creationId xmlns:a16="http://schemas.microsoft.com/office/drawing/2014/main" id="{71DB18BE-D9A2-486C-8547-51F31B63BEE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0" name="Graphique 4">
              <a:extLst>
                <a:ext uri="{FF2B5EF4-FFF2-40B4-BE49-F238E27FC236}">
                  <a16:creationId xmlns:a16="http://schemas.microsoft.com/office/drawing/2014/main" id="{9FAC5681-C179-4E2F-8D7A-42E1400259E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18</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pSp>
        <p:nvGrpSpPr>
          <p:cNvPr id="357" name="Group 356">
            <a:extLst>
              <a:ext uri="{FF2B5EF4-FFF2-40B4-BE49-F238E27FC236}">
                <a16:creationId xmlns:a16="http://schemas.microsoft.com/office/drawing/2014/main" id="{4129159E-F964-4431-9ADE-4BDCE2258144}"/>
              </a:ext>
            </a:extLst>
          </p:cNvPr>
          <p:cNvGrpSpPr/>
          <p:nvPr/>
        </p:nvGrpSpPr>
        <p:grpSpPr>
          <a:xfrm>
            <a:off x="234950" y="2463852"/>
            <a:ext cx="2194560" cy="205184"/>
            <a:chOff x="234950" y="1884632"/>
            <a:chExt cx="2232025" cy="205184"/>
          </a:xfrm>
          <a:noFill/>
        </p:grpSpPr>
        <p:sp>
          <p:nvSpPr>
            <p:cNvPr id="358" name="Freeform: Shape 357">
              <a:hlinkClick r:id="rId3" action="ppaction://hlinksldjump"/>
              <a:extLst>
                <a:ext uri="{FF2B5EF4-FFF2-40B4-BE49-F238E27FC236}">
                  <a16:creationId xmlns:a16="http://schemas.microsoft.com/office/drawing/2014/main" id="{CA28ADA1-544C-4841-8734-609F53675E07}"/>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9" name="Graphique 4">
              <a:extLst>
                <a:ext uri="{FF2B5EF4-FFF2-40B4-BE49-F238E27FC236}">
                  <a16:creationId xmlns:a16="http://schemas.microsoft.com/office/drawing/2014/main" id="{EE2C2C7A-BC6E-4B76-BB65-E91AF0170C1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63" name="Group 362">
            <a:extLst>
              <a:ext uri="{FF2B5EF4-FFF2-40B4-BE49-F238E27FC236}">
                <a16:creationId xmlns:a16="http://schemas.microsoft.com/office/drawing/2014/main" id="{6E14652E-7B56-42C2-A99D-F3260331E6AE}"/>
              </a:ext>
            </a:extLst>
          </p:cNvPr>
          <p:cNvGrpSpPr/>
          <p:nvPr/>
        </p:nvGrpSpPr>
        <p:grpSpPr>
          <a:xfrm>
            <a:off x="234950" y="2173052"/>
            <a:ext cx="2194560" cy="205184"/>
            <a:chOff x="234950" y="1884632"/>
            <a:chExt cx="2232025" cy="205184"/>
          </a:xfrm>
          <a:noFill/>
        </p:grpSpPr>
        <p:sp>
          <p:nvSpPr>
            <p:cNvPr id="364" name="Freeform: Shape 363">
              <a:hlinkClick r:id="rId4" action="ppaction://hlinksldjump"/>
              <a:extLst>
                <a:ext uri="{FF2B5EF4-FFF2-40B4-BE49-F238E27FC236}">
                  <a16:creationId xmlns:a16="http://schemas.microsoft.com/office/drawing/2014/main" id="{F0DFC749-1B16-4E9F-AB2D-5A5C7E361AA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65" name="Graphique 4">
              <a:extLst>
                <a:ext uri="{FF2B5EF4-FFF2-40B4-BE49-F238E27FC236}">
                  <a16:creationId xmlns:a16="http://schemas.microsoft.com/office/drawing/2014/main" id="{F5D679A1-8D01-4B3D-ABD5-FAA763F44003}"/>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aphicFrame>
        <p:nvGraphicFramePr>
          <p:cNvPr id="360" name="Table 5">
            <a:extLst>
              <a:ext uri="{FF2B5EF4-FFF2-40B4-BE49-F238E27FC236}">
                <a16:creationId xmlns:a16="http://schemas.microsoft.com/office/drawing/2014/main" id="{B9499588-E62E-4650-908B-43A49A14D3BC}"/>
              </a:ext>
            </a:extLst>
          </p:cNvPr>
          <p:cNvGraphicFramePr>
            <a:graphicFrameLocks noGrp="1"/>
          </p:cNvGraphicFramePr>
          <p:nvPr>
            <p:extLst>
              <p:ext uri="{D42A27DB-BD31-4B8C-83A1-F6EECF244321}">
                <p14:modId xmlns:p14="http://schemas.microsoft.com/office/powerpoint/2010/main" val="1314070979"/>
              </p:ext>
            </p:extLst>
          </p:nvPr>
        </p:nvGraphicFramePr>
        <p:xfrm>
          <a:off x="2615870" y="3694355"/>
          <a:ext cx="1404793" cy="676656"/>
        </p:xfrm>
        <a:graphic>
          <a:graphicData uri="http://schemas.openxmlformats.org/drawingml/2006/table">
            <a:tbl>
              <a:tblPr firstRow="1" bandRow="1">
                <a:tableStyleId>{F800B559-55DF-4324-A70D-7A5FB1BD5379}</a:tableStyleId>
              </a:tblPr>
              <a:tblGrid>
                <a:gridCol w="602054">
                  <a:extLst>
                    <a:ext uri="{9D8B030D-6E8A-4147-A177-3AD203B41FA5}">
                      <a16:colId xmlns:a16="http://schemas.microsoft.com/office/drawing/2014/main" val="3024770205"/>
                    </a:ext>
                  </a:extLst>
                </a:gridCol>
                <a:gridCol w="802739">
                  <a:extLst>
                    <a:ext uri="{9D8B030D-6E8A-4147-A177-3AD203B41FA5}">
                      <a16:colId xmlns:a16="http://schemas.microsoft.com/office/drawing/2014/main" val="1570991702"/>
                    </a:ext>
                  </a:extLst>
                </a:gridCol>
              </a:tblGrid>
              <a:tr h="0">
                <a:tc gridSpan="2">
                  <a:txBody>
                    <a:bodyPr/>
                    <a:lstStyle/>
                    <a:p>
                      <a:r>
                        <a:rPr lang="en-IN" sz="600" b="1" dirty="0">
                          <a:solidFill>
                            <a:schemeClr val="bg1"/>
                          </a:solidFill>
                          <a:latin typeface="+mn-lt"/>
                        </a:rPr>
                        <a:t>Countries</a:t>
                      </a:r>
                    </a:p>
                  </a:txBody>
                  <a:tcPr marL="36576" marR="36576" marT="18288" marB="18288"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IN" sz="700">
                        <a:solidFill>
                          <a:schemeClr val="tx1"/>
                        </a:solidFill>
                        <a:latin typeface="+mn-lt"/>
                      </a:endParaRPr>
                    </a:p>
                  </a:txBody>
                  <a:tcPr marL="36576" marR="36576" marT="18288" marB="18288">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0">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Argentina</a:t>
                      </a:r>
                    </a:p>
                  </a:txBody>
                  <a:tcPr marL="36576" marR="36576" marT="9144" marB="9144">
                    <a:lnL w="3175" cap="flat" cmpd="sng" algn="ctr">
                      <a:solidFill>
                        <a:schemeClr val="accent1"/>
                      </a:solidFill>
                      <a:prstDash val="solid"/>
                      <a:round/>
                      <a:headEnd type="none" w="med" len="med"/>
                      <a:tailEnd type="none" w="med" len="med"/>
                    </a:lnL>
                    <a:lnT w="12700" cap="flat" cmpd="sng" algn="ctr">
                      <a:solidFill>
                        <a:schemeClr val="accent2"/>
                      </a:solidFill>
                      <a:prstDash val="solid"/>
                      <a:round/>
                      <a:headEnd type="none" w="med" len="med"/>
                      <a:tailEnd type="none" w="med" len="med"/>
                    </a:lnT>
                  </a:tcPr>
                </a:tc>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Hungary</a:t>
                      </a:r>
                    </a:p>
                  </a:txBody>
                  <a:tcPr marL="36576" marR="36576" marT="9144" marB="9144">
                    <a:lnR w="3175" cap="flat" cmpd="sng" algn="ctr">
                      <a:solidFill>
                        <a:schemeClr val="accent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0">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Canada</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Japan</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39036954"/>
                  </a:ext>
                </a:extLst>
              </a:tr>
              <a:tr h="0">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China</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Taiwan</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27015379"/>
                  </a:ext>
                </a:extLst>
              </a:tr>
              <a:tr h="0">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France</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United States</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1069354866"/>
                  </a:ext>
                </a:extLst>
              </a:tr>
              <a:tr h="0">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Germany</a:t>
                      </a:r>
                    </a:p>
                  </a:txBody>
                  <a:tcPr marL="36576" marR="36576" marT="9144" marB="9144">
                    <a:lnL w="3175" cap="flat" cmpd="sng" algn="ctr">
                      <a:solidFill>
                        <a:schemeClr val="accent1"/>
                      </a:solidFill>
                      <a:prstDash val="solid"/>
                      <a:round/>
                      <a:headEnd type="none" w="med" len="med"/>
                      <a:tailEnd type="none" w="med" len="med"/>
                    </a:lnL>
                    <a:lnB w="3175" cap="flat" cmpd="sng" algn="ctr">
                      <a:solidFill>
                        <a:schemeClr val="accent1"/>
                      </a:solidFill>
                      <a:prstDash val="solid"/>
                      <a:round/>
                      <a:headEnd type="none" w="med" len="med"/>
                      <a:tailEnd type="none" w="med" len="med"/>
                    </a:lnB>
                  </a:tcPr>
                </a:tc>
                <a:tc>
                  <a:txBody>
                    <a:bodyPr/>
                    <a:lstStyle/>
                    <a:p>
                      <a:pPr marL="91440" indent="-91440">
                        <a:buFont typeface="Verdana" panose="020B0604030504040204" pitchFamily="34" charset="0"/>
                        <a:buChar char="•"/>
                      </a:pPr>
                      <a:endParaRPr lang="en-IN" sz="600" dirty="0">
                        <a:solidFill>
                          <a:schemeClr val="tx1"/>
                        </a:solidFill>
                        <a:latin typeface="+mn-lt"/>
                      </a:endParaRPr>
                    </a:p>
                  </a:txBody>
                  <a:tcPr marL="36576" marR="36576" marT="9144" marB="9144">
                    <a:lnR w="3175" cap="flat" cmpd="sng" algn="ctr">
                      <a:solidFill>
                        <a:schemeClr val="accent1"/>
                      </a:solidFill>
                      <a:prstDash val="solid"/>
                      <a:round/>
                      <a:headEnd type="none" w="med" len="med"/>
                      <a:tailEnd type="none" w="med" len="med"/>
                    </a:lnR>
                    <a:lnB w="31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695615130"/>
                  </a:ext>
                </a:extLst>
              </a:tr>
            </a:tbl>
          </a:graphicData>
        </a:graphic>
      </p:graphicFrame>
      <p:sp>
        <p:nvSpPr>
          <p:cNvPr id="8" name="Text Placeholder 25">
            <a:extLst>
              <a:ext uri="{FF2B5EF4-FFF2-40B4-BE49-F238E27FC236}">
                <a16:creationId xmlns:a16="http://schemas.microsoft.com/office/drawing/2014/main" id="{E3DF4285-69AD-EC5D-8545-153445941E4F}"/>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LEAP2MONO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2" name="Rectangle: Rounded Corners 1">
            <a:hlinkClick r:id="rId5" action="ppaction://hlinksldjump"/>
            <a:extLst>
              <a:ext uri="{FF2B5EF4-FFF2-40B4-BE49-F238E27FC236}">
                <a16:creationId xmlns:a16="http://schemas.microsoft.com/office/drawing/2014/main" id="{A7A16500-66F0-D2B1-0924-60C514E756F1}"/>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 name="Rectangle: Rounded Corners 3">
            <a:hlinkClick r:id="rId4" action="ppaction://hlinksldjump"/>
            <a:extLst>
              <a:ext uri="{FF2B5EF4-FFF2-40B4-BE49-F238E27FC236}">
                <a16:creationId xmlns:a16="http://schemas.microsoft.com/office/drawing/2014/main" id="{5E98F26E-D32F-EF2F-D202-0DF70B850F9D}"/>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3" action="ppaction://hlinksldjump"/>
            <a:extLst>
              <a:ext uri="{FF2B5EF4-FFF2-40B4-BE49-F238E27FC236}">
                <a16:creationId xmlns:a16="http://schemas.microsoft.com/office/drawing/2014/main" id="{6E4CDD6B-F4F5-1511-4222-AE004F806379}"/>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2" action="ppaction://hlinksldjump"/>
            <a:extLst>
              <a:ext uri="{FF2B5EF4-FFF2-40B4-BE49-F238E27FC236}">
                <a16:creationId xmlns:a16="http://schemas.microsoft.com/office/drawing/2014/main" id="{3849F6D0-B90F-5542-5E26-C9C4CD27CB47}"/>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object 23">
            <a:extLst>
              <a:ext uri="{FF2B5EF4-FFF2-40B4-BE49-F238E27FC236}">
                <a16:creationId xmlns:a16="http://schemas.microsoft.com/office/drawing/2014/main" id="{642A9FEE-832A-7629-2C7B-4847CECCACF6}"/>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a:t>
            </a:r>
            <a:endParaRPr lang="en-US" sz="600" dirty="0"/>
          </a:p>
        </p:txBody>
      </p:sp>
      <p:pic>
        <p:nvPicPr>
          <p:cNvPr id="12" name="Picture 11">
            <a:extLst>
              <a:ext uri="{FF2B5EF4-FFF2-40B4-BE49-F238E27FC236}">
                <a16:creationId xmlns:a16="http://schemas.microsoft.com/office/drawing/2014/main" id="{3B4E4566-B266-0F0D-3A81-75CC404FE864}"/>
              </a:ext>
            </a:extLst>
          </p:cNvPr>
          <p:cNvPicPr>
            <a:picLocks noChangeAspect="1"/>
          </p:cNvPicPr>
          <p:nvPr/>
        </p:nvPicPr>
        <p:blipFill>
          <a:blip r:embed="rId6"/>
          <a:stretch>
            <a:fillRect/>
          </a:stretch>
        </p:blipFill>
        <p:spPr>
          <a:xfrm>
            <a:off x="2525341" y="671780"/>
            <a:ext cx="1415636" cy="482424"/>
          </a:xfrm>
          <a:prstGeom prst="rect">
            <a:avLst/>
          </a:prstGeom>
        </p:spPr>
      </p:pic>
      <p:grpSp>
        <p:nvGrpSpPr>
          <p:cNvPr id="21" name="Group 20">
            <a:extLst>
              <a:ext uri="{FF2B5EF4-FFF2-40B4-BE49-F238E27FC236}">
                <a16:creationId xmlns:a16="http://schemas.microsoft.com/office/drawing/2014/main" id="{A77C6289-B2B9-2728-4467-9DEF877D63ED}"/>
              </a:ext>
            </a:extLst>
          </p:cNvPr>
          <p:cNvGrpSpPr/>
          <p:nvPr/>
        </p:nvGrpSpPr>
        <p:grpSpPr>
          <a:xfrm>
            <a:off x="3058230" y="1548860"/>
            <a:ext cx="5585434" cy="2818658"/>
            <a:chOff x="3058230" y="1548860"/>
            <a:chExt cx="5585434" cy="2818658"/>
          </a:xfrm>
        </p:grpSpPr>
        <p:grpSp>
          <p:nvGrpSpPr>
            <p:cNvPr id="16" name="Group 15">
              <a:extLst>
                <a:ext uri="{FF2B5EF4-FFF2-40B4-BE49-F238E27FC236}">
                  <a16:creationId xmlns:a16="http://schemas.microsoft.com/office/drawing/2014/main" id="{1122ADC6-B4CC-850E-0A38-54695E27B6C8}"/>
                </a:ext>
              </a:extLst>
            </p:cNvPr>
            <p:cNvGrpSpPr/>
            <p:nvPr/>
          </p:nvGrpSpPr>
          <p:grpSpPr>
            <a:xfrm>
              <a:off x="3058230" y="1548860"/>
              <a:ext cx="5585434" cy="2818658"/>
              <a:chOff x="3058230" y="1548860"/>
              <a:chExt cx="5585434" cy="2818658"/>
            </a:xfrm>
          </p:grpSpPr>
          <p:grpSp>
            <p:nvGrpSpPr>
              <p:cNvPr id="6" name="Group 5">
                <a:extLst>
                  <a:ext uri="{FF2B5EF4-FFF2-40B4-BE49-F238E27FC236}">
                    <a16:creationId xmlns:a16="http://schemas.microsoft.com/office/drawing/2014/main" id="{BD7B8E92-9080-4067-BB2F-204B252A13B7}"/>
                  </a:ext>
                </a:extLst>
              </p:cNvPr>
              <p:cNvGrpSpPr/>
              <p:nvPr/>
            </p:nvGrpSpPr>
            <p:grpSpPr>
              <a:xfrm>
                <a:off x="3058230" y="1548860"/>
                <a:ext cx="5585434" cy="2818658"/>
                <a:chOff x="2600325" y="1506312"/>
                <a:chExt cx="6067071" cy="3061713"/>
              </a:xfrm>
            </p:grpSpPr>
            <p:grpSp>
              <p:nvGrpSpPr>
                <p:cNvPr id="5" name="Group 4">
                  <a:extLst>
                    <a:ext uri="{FF2B5EF4-FFF2-40B4-BE49-F238E27FC236}">
                      <a16:creationId xmlns:a16="http://schemas.microsoft.com/office/drawing/2014/main" id="{FCE0718C-659D-4A92-873F-02D944F009DF}"/>
                    </a:ext>
                  </a:extLst>
                </p:cNvPr>
                <p:cNvGrpSpPr/>
                <p:nvPr/>
              </p:nvGrpSpPr>
              <p:grpSpPr>
                <a:xfrm>
                  <a:off x="2600325" y="1953635"/>
                  <a:ext cx="5118692" cy="2574813"/>
                  <a:chOff x="2600325" y="1953635"/>
                  <a:chExt cx="5118692" cy="2574813"/>
                </a:xfrm>
              </p:grpSpPr>
              <p:sp>
                <p:nvSpPr>
                  <p:cNvPr id="333" name="Freeform 641">
                    <a:extLst>
                      <a:ext uri="{FF2B5EF4-FFF2-40B4-BE49-F238E27FC236}">
                        <a16:creationId xmlns:a16="http://schemas.microsoft.com/office/drawing/2014/main" id="{9D29826E-29C8-43CE-A7CF-E4C4DF846B68}"/>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4" name="Freeform 404">
                    <a:extLst>
                      <a:ext uri="{FF2B5EF4-FFF2-40B4-BE49-F238E27FC236}">
                        <a16:creationId xmlns:a16="http://schemas.microsoft.com/office/drawing/2014/main" id="{346B268E-9719-498D-91C9-682FB15E0B96}"/>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5" name="Freeform 438">
                    <a:extLst>
                      <a:ext uri="{FF2B5EF4-FFF2-40B4-BE49-F238E27FC236}">
                        <a16:creationId xmlns:a16="http://schemas.microsoft.com/office/drawing/2014/main" id="{EDC9FD45-DDF9-482E-8221-9F2196136C2C}"/>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6" name="Freeform 628">
                    <a:extLst>
                      <a:ext uri="{FF2B5EF4-FFF2-40B4-BE49-F238E27FC236}">
                        <a16:creationId xmlns:a16="http://schemas.microsoft.com/office/drawing/2014/main" id="{79C419A6-F39E-4553-826B-A03F3383A75D}"/>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7" name="Freeform 630">
                    <a:extLst>
                      <a:ext uri="{FF2B5EF4-FFF2-40B4-BE49-F238E27FC236}">
                        <a16:creationId xmlns:a16="http://schemas.microsoft.com/office/drawing/2014/main" id="{B1301914-3D45-4FD8-9D0D-894630B2B63F}"/>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8" name="Freeform 640">
                    <a:extLst>
                      <a:ext uri="{FF2B5EF4-FFF2-40B4-BE49-F238E27FC236}">
                        <a16:creationId xmlns:a16="http://schemas.microsoft.com/office/drawing/2014/main" id="{037F5B3A-C7C5-4353-A467-C3CE082B0C3A}"/>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9" name="Freeform 642">
                    <a:extLst>
                      <a:ext uri="{FF2B5EF4-FFF2-40B4-BE49-F238E27FC236}">
                        <a16:creationId xmlns:a16="http://schemas.microsoft.com/office/drawing/2014/main" id="{F69BC523-0C29-488F-B6B0-28F4D2AF112D}"/>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0" name="Freeform 649">
                    <a:extLst>
                      <a:ext uri="{FF2B5EF4-FFF2-40B4-BE49-F238E27FC236}">
                        <a16:creationId xmlns:a16="http://schemas.microsoft.com/office/drawing/2014/main" id="{026EDC35-2B70-479F-A39B-E3DCF33F6EE8}"/>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1" name="Freeform 655">
                    <a:extLst>
                      <a:ext uri="{FF2B5EF4-FFF2-40B4-BE49-F238E27FC236}">
                        <a16:creationId xmlns:a16="http://schemas.microsoft.com/office/drawing/2014/main" id="{422A1133-266A-4128-BA66-C7101AFD9911}"/>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2" name="Freeform 670">
                    <a:extLst>
                      <a:ext uri="{FF2B5EF4-FFF2-40B4-BE49-F238E27FC236}">
                        <a16:creationId xmlns:a16="http://schemas.microsoft.com/office/drawing/2014/main" id="{7C1AEF66-AA7F-40E1-9240-39000F990976}"/>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3" name="Freeform 672">
                    <a:extLst>
                      <a:ext uri="{FF2B5EF4-FFF2-40B4-BE49-F238E27FC236}">
                        <a16:creationId xmlns:a16="http://schemas.microsoft.com/office/drawing/2014/main" id="{219BF216-25D5-4FD5-BED0-08E3760B300D}"/>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4" name="Freeform 683">
                    <a:extLst>
                      <a:ext uri="{FF2B5EF4-FFF2-40B4-BE49-F238E27FC236}">
                        <a16:creationId xmlns:a16="http://schemas.microsoft.com/office/drawing/2014/main" id="{07F2A818-88B3-4C56-9828-6E0025B3CCC7}"/>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5" name="Freeform 715">
                    <a:extLst>
                      <a:ext uri="{FF2B5EF4-FFF2-40B4-BE49-F238E27FC236}">
                        <a16:creationId xmlns:a16="http://schemas.microsoft.com/office/drawing/2014/main" id="{536AC867-0CA3-47FF-8DEA-DAEB77436744}"/>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6" name="Freeform 770">
                    <a:extLst>
                      <a:ext uri="{FF2B5EF4-FFF2-40B4-BE49-F238E27FC236}">
                        <a16:creationId xmlns:a16="http://schemas.microsoft.com/office/drawing/2014/main" id="{486C6851-9D86-438B-8408-A124376532C9}"/>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42" name="Freeform 403">
                  <a:extLst>
                    <a:ext uri="{FF2B5EF4-FFF2-40B4-BE49-F238E27FC236}">
                      <a16:creationId xmlns:a16="http://schemas.microsoft.com/office/drawing/2014/main" id="{9C7765DC-EA0C-46FB-8DD8-4335D3555C5C}"/>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 name="Freeform 405">
                  <a:extLst>
                    <a:ext uri="{FF2B5EF4-FFF2-40B4-BE49-F238E27FC236}">
                      <a16:creationId xmlns:a16="http://schemas.microsoft.com/office/drawing/2014/main" id="{E6F85823-3823-4341-9401-DA04EA341FE7}"/>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 name="Freeform 418">
                  <a:extLst>
                    <a:ext uri="{FF2B5EF4-FFF2-40B4-BE49-F238E27FC236}">
                      <a16:creationId xmlns:a16="http://schemas.microsoft.com/office/drawing/2014/main" id="{490899CE-9DDE-45F4-8779-8CA0B3A91DD6}"/>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 name="Freeform 419">
                  <a:extLst>
                    <a:ext uri="{FF2B5EF4-FFF2-40B4-BE49-F238E27FC236}">
                      <a16:creationId xmlns:a16="http://schemas.microsoft.com/office/drawing/2014/main" id="{157E0772-022A-47F9-A59A-4FA44FD83B1F}"/>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 name="Freeform 420">
                  <a:extLst>
                    <a:ext uri="{FF2B5EF4-FFF2-40B4-BE49-F238E27FC236}">
                      <a16:creationId xmlns:a16="http://schemas.microsoft.com/office/drawing/2014/main" id="{7EBE8184-14EB-4BA5-8443-8B462234FF71}"/>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 name="Freeform 421">
                  <a:extLst>
                    <a:ext uri="{FF2B5EF4-FFF2-40B4-BE49-F238E27FC236}">
                      <a16:creationId xmlns:a16="http://schemas.microsoft.com/office/drawing/2014/main" id="{DF2E19A7-1F57-4BC8-8D5C-E345D21127DD}"/>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2" name="Freeform 422">
                  <a:extLst>
                    <a:ext uri="{FF2B5EF4-FFF2-40B4-BE49-F238E27FC236}">
                      <a16:creationId xmlns:a16="http://schemas.microsoft.com/office/drawing/2014/main" id="{A795CF13-76A4-494C-852B-073ED0A725ED}"/>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3" name="Freeform 423">
                  <a:extLst>
                    <a:ext uri="{FF2B5EF4-FFF2-40B4-BE49-F238E27FC236}">
                      <a16:creationId xmlns:a16="http://schemas.microsoft.com/office/drawing/2014/main" id="{E323C4EB-03E8-4356-B39A-803776338C70}"/>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4" name="Freeform 424">
                  <a:extLst>
                    <a:ext uri="{FF2B5EF4-FFF2-40B4-BE49-F238E27FC236}">
                      <a16:creationId xmlns:a16="http://schemas.microsoft.com/office/drawing/2014/main" id="{66A6DADD-B71A-40DB-B308-1E2B68F7186B}"/>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5" name="Freeform 425">
                  <a:extLst>
                    <a:ext uri="{FF2B5EF4-FFF2-40B4-BE49-F238E27FC236}">
                      <a16:creationId xmlns:a16="http://schemas.microsoft.com/office/drawing/2014/main" id="{9D74C43B-D1F2-403F-AD49-3332E947205B}"/>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6" name="Freeform 426">
                  <a:extLst>
                    <a:ext uri="{FF2B5EF4-FFF2-40B4-BE49-F238E27FC236}">
                      <a16:creationId xmlns:a16="http://schemas.microsoft.com/office/drawing/2014/main" id="{2EBE2255-416A-4BF5-96AB-46631DD039D1}"/>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7" name="Freeform 427">
                  <a:extLst>
                    <a:ext uri="{FF2B5EF4-FFF2-40B4-BE49-F238E27FC236}">
                      <a16:creationId xmlns:a16="http://schemas.microsoft.com/office/drawing/2014/main" id="{788A4B66-0B38-486B-A6A9-6B5710878FC4}"/>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8" name="Freeform 428">
                  <a:extLst>
                    <a:ext uri="{FF2B5EF4-FFF2-40B4-BE49-F238E27FC236}">
                      <a16:creationId xmlns:a16="http://schemas.microsoft.com/office/drawing/2014/main" id="{E00E1F7C-B1BA-420C-AE1C-42547B087A27}"/>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9" name="Freeform 429">
                  <a:extLst>
                    <a:ext uri="{FF2B5EF4-FFF2-40B4-BE49-F238E27FC236}">
                      <a16:creationId xmlns:a16="http://schemas.microsoft.com/office/drawing/2014/main" id="{FC17B77D-5E78-4169-8712-DD20EF80217E}"/>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80" name="Group 79">
                  <a:extLst>
                    <a:ext uri="{FF2B5EF4-FFF2-40B4-BE49-F238E27FC236}">
                      <a16:creationId xmlns:a16="http://schemas.microsoft.com/office/drawing/2014/main" id="{1E66F308-2F40-44E2-A880-CD3A925074C5}"/>
                    </a:ext>
                  </a:extLst>
                </p:cNvPr>
                <p:cNvGrpSpPr/>
                <p:nvPr/>
              </p:nvGrpSpPr>
              <p:grpSpPr>
                <a:xfrm>
                  <a:off x="7648297" y="2651606"/>
                  <a:ext cx="253904" cy="249445"/>
                  <a:chOff x="5961121" y="2686387"/>
                  <a:chExt cx="288233" cy="273757"/>
                </a:xfrm>
                <a:solidFill>
                  <a:schemeClr val="accent2"/>
                </a:solidFill>
              </p:grpSpPr>
              <p:sp>
                <p:nvSpPr>
                  <p:cNvPr id="331" name="Freeform 430">
                    <a:extLst>
                      <a:ext uri="{FF2B5EF4-FFF2-40B4-BE49-F238E27FC236}">
                        <a16:creationId xmlns:a16="http://schemas.microsoft.com/office/drawing/2014/main" id="{E8D1A4B3-41D9-4CDC-85EB-1F3489752B5B}"/>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2" name="Freeform 431">
                    <a:extLst>
                      <a:ext uri="{FF2B5EF4-FFF2-40B4-BE49-F238E27FC236}">
                        <a16:creationId xmlns:a16="http://schemas.microsoft.com/office/drawing/2014/main" id="{83807C40-82B5-4848-A1BF-85F2545BEF9B}"/>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81" name="Freeform 432">
                  <a:extLst>
                    <a:ext uri="{FF2B5EF4-FFF2-40B4-BE49-F238E27FC236}">
                      <a16:creationId xmlns:a16="http://schemas.microsoft.com/office/drawing/2014/main" id="{EA67BD6A-3DCD-43B1-AF27-A214EA081C71}"/>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2" name="Freeform 433">
                  <a:extLst>
                    <a:ext uri="{FF2B5EF4-FFF2-40B4-BE49-F238E27FC236}">
                      <a16:creationId xmlns:a16="http://schemas.microsoft.com/office/drawing/2014/main" id="{C9B99D97-0E26-42BD-AA05-BEA2854B205B}"/>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3" name="Freeform 434">
                  <a:extLst>
                    <a:ext uri="{FF2B5EF4-FFF2-40B4-BE49-F238E27FC236}">
                      <a16:creationId xmlns:a16="http://schemas.microsoft.com/office/drawing/2014/main" id="{D4DAC99A-69F4-47BD-BFD5-3F18A775BDDB}"/>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4" name="Freeform 435">
                  <a:extLst>
                    <a:ext uri="{FF2B5EF4-FFF2-40B4-BE49-F238E27FC236}">
                      <a16:creationId xmlns:a16="http://schemas.microsoft.com/office/drawing/2014/main" id="{242E82F5-250C-403B-B916-A0FDBEFE6003}"/>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5" name="Freeform 436">
                  <a:extLst>
                    <a:ext uri="{FF2B5EF4-FFF2-40B4-BE49-F238E27FC236}">
                      <a16:creationId xmlns:a16="http://schemas.microsoft.com/office/drawing/2014/main" id="{1DAC1216-DE1D-4BBB-BD02-D5530C8F2EAB}"/>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6" name="Freeform 437">
                  <a:extLst>
                    <a:ext uri="{FF2B5EF4-FFF2-40B4-BE49-F238E27FC236}">
                      <a16:creationId xmlns:a16="http://schemas.microsoft.com/office/drawing/2014/main" id="{DB64F10C-2695-496B-BC3B-B10CDFE79D6E}"/>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7" name="Freeform 439">
                  <a:extLst>
                    <a:ext uri="{FF2B5EF4-FFF2-40B4-BE49-F238E27FC236}">
                      <a16:creationId xmlns:a16="http://schemas.microsoft.com/office/drawing/2014/main" id="{51C0EC06-B12D-490F-B72C-29034404CAC9}"/>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8" name="Freeform 440">
                  <a:extLst>
                    <a:ext uri="{FF2B5EF4-FFF2-40B4-BE49-F238E27FC236}">
                      <a16:creationId xmlns:a16="http://schemas.microsoft.com/office/drawing/2014/main" id="{33FD850F-318D-447F-BC75-EB53D652EF68}"/>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9" name="Freeform 441">
                  <a:extLst>
                    <a:ext uri="{FF2B5EF4-FFF2-40B4-BE49-F238E27FC236}">
                      <a16:creationId xmlns:a16="http://schemas.microsoft.com/office/drawing/2014/main" id="{7551387F-174B-4DE3-A114-6A2197C464BC}"/>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0" name="Freeform 443">
                  <a:extLst>
                    <a:ext uri="{FF2B5EF4-FFF2-40B4-BE49-F238E27FC236}">
                      <a16:creationId xmlns:a16="http://schemas.microsoft.com/office/drawing/2014/main" id="{71212D34-9029-42EB-92B0-C7A184EFC46F}"/>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1" name="Freeform 444">
                  <a:extLst>
                    <a:ext uri="{FF2B5EF4-FFF2-40B4-BE49-F238E27FC236}">
                      <a16:creationId xmlns:a16="http://schemas.microsoft.com/office/drawing/2014/main" id="{0DC77B52-57A0-4251-B9D3-2345C4FAF2F0}"/>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2" name="Freeform 445">
                  <a:extLst>
                    <a:ext uri="{FF2B5EF4-FFF2-40B4-BE49-F238E27FC236}">
                      <a16:creationId xmlns:a16="http://schemas.microsoft.com/office/drawing/2014/main" id="{ED62D43B-219F-468D-B7A6-5F5E6EE71C05}"/>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3" name="Freeform 446">
                  <a:extLst>
                    <a:ext uri="{FF2B5EF4-FFF2-40B4-BE49-F238E27FC236}">
                      <a16:creationId xmlns:a16="http://schemas.microsoft.com/office/drawing/2014/main" id="{7A06AB6C-E80F-45A7-92E6-E002FE7313C6}"/>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4" name="Freeform 447">
                  <a:extLst>
                    <a:ext uri="{FF2B5EF4-FFF2-40B4-BE49-F238E27FC236}">
                      <a16:creationId xmlns:a16="http://schemas.microsoft.com/office/drawing/2014/main" id="{03B16D62-0708-4955-AFD2-A58739D2F57E}"/>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5" name="Freeform 450">
                  <a:extLst>
                    <a:ext uri="{FF2B5EF4-FFF2-40B4-BE49-F238E27FC236}">
                      <a16:creationId xmlns:a16="http://schemas.microsoft.com/office/drawing/2014/main" id="{29E51A2E-D187-47B2-955F-612F9AE8161D}"/>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6" name="Freeform 451">
                  <a:extLst>
                    <a:ext uri="{FF2B5EF4-FFF2-40B4-BE49-F238E27FC236}">
                      <a16:creationId xmlns:a16="http://schemas.microsoft.com/office/drawing/2014/main" id="{AF4375C3-832C-4878-8B24-C246CFCEDA29}"/>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7" name="Freeform 452">
                  <a:extLst>
                    <a:ext uri="{FF2B5EF4-FFF2-40B4-BE49-F238E27FC236}">
                      <a16:creationId xmlns:a16="http://schemas.microsoft.com/office/drawing/2014/main" id="{3F457057-D49F-4232-B9F0-BD2B69B01079}"/>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8" name="Freeform 453">
                  <a:extLst>
                    <a:ext uri="{FF2B5EF4-FFF2-40B4-BE49-F238E27FC236}">
                      <a16:creationId xmlns:a16="http://schemas.microsoft.com/office/drawing/2014/main" id="{F525104B-4657-4702-BFFA-0D460EFB1CAC}"/>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9" name="Freeform 454">
                  <a:extLst>
                    <a:ext uri="{FF2B5EF4-FFF2-40B4-BE49-F238E27FC236}">
                      <a16:creationId xmlns:a16="http://schemas.microsoft.com/office/drawing/2014/main" id="{8F895010-35EC-41C6-BA64-91D2891735B3}"/>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0" name="Freeform 455">
                  <a:extLst>
                    <a:ext uri="{FF2B5EF4-FFF2-40B4-BE49-F238E27FC236}">
                      <a16:creationId xmlns:a16="http://schemas.microsoft.com/office/drawing/2014/main" id="{BF6050D4-0E42-4319-A8B5-06A20F235A87}"/>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1" name="Freeform 456">
                  <a:extLst>
                    <a:ext uri="{FF2B5EF4-FFF2-40B4-BE49-F238E27FC236}">
                      <a16:creationId xmlns:a16="http://schemas.microsoft.com/office/drawing/2014/main" id="{D624F1FF-FF1C-49C0-8818-9E68EDE05F17}"/>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2" name="Freeform 457">
                  <a:extLst>
                    <a:ext uri="{FF2B5EF4-FFF2-40B4-BE49-F238E27FC236}">
                      <a16:creationId xmlns:a16="http://schemas.microsoft.com/office/drawing/2014/main" id="{93FDC889-D217-4F4B-880E-FD94ED6B85D9}"/>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3" name="Freeform 458">
                  <a:extLst>
                    <a:ext uri="{FF2B5EF4-FFF2-40B4-BE49-F238E27FC236}">
                      <a16:creationId xmlns:a16="http://schemas.microsoft.com/office/drawing/2014/main" id="{36B4B2CF-BA8B-4514-8A4F-4A838351E195}"/>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4" name="Freeform 459">
                  <a:extLst>
                    <a:ext uri="{FF2B5EF4-FFF2-40B4-BE49-F238E27FC236}">
                      <a16:creationId xmlns:a16="http://schemas.microsoft.com/office/drawing/2014/main" id="{6D361ECF-7B2C-4BE2-B025-EE909F4BE983}"/>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5" name="Freeform 460">
                  <a:extLst>
                    <a:ext uri="{FF2B5EF4-FFF2-40B4-BE49-F238E27FC236}">
                      <a16:creationId xmlns:a16="http://schemas.microsoft.com/office/drawing/2014/main" id="{072E66E2-D1AD-44CC-8ED2-88A1E1D563ED}"/>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6" name="Freeform 461">
                  <a:extLst>
                    <a:ext uri="{FF2B5EF4-FFF2-40B4-BE49-F238E27FC236}">
                      <a16:creationId xmlns:a16="http://schemas.microsoft.com/office/drawing/2014/main" id="{E3F751C3-D1A2-4EAD-BB06-4C7F74E182DE}"/>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7" name="Freeform 462">
                  <a:extLst>
                    <a:ext uri="{FF2B5EF4-FFF2-40B4-BE49-F238E27FC236}">
                      <a16:creationId xmlns:a16="http://schemas.microsoft.com/office/drawing/2014/main" id="{CC19AA70-C959-4948-8677-C56177CCE71A}"/>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8" name="Freeform 463">
                  <a:extLst>
                    <a:ext uri="{FF2B5EF4-FFF2-40B4-BE49-F238E27FC236}">
                      <a16:creationId xmlns:a16="http://schemas.microsoft.com/office/drawing/2014/main" id="{0DF11B6F-EF9B-4BE7-A56F-67621947B127}"/>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9" name="Freeform 464">
                  <a:extLst>
                    <a:ext uri="{FF2B5EF4-FFF2-40B4-BE49-F238E27FC236}">
                      <a16:creationId xmlns:a16="http://schemas.microsoft.com/office/drawing/2014/main" id="{9E03CCA1-1B73-4042-A4BA-A74BE8F8289B}"/>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0" name="Freeform 465">
                  <a:extLst>
                    <a:ext uri="{FF2B5EF4-FFF2-40B4-BE49-F238E27FC236}">
                      <a16:creationId xmlns:a16="http://schemas.microsoft.com/office/drawing/2014/main" id="{ECC483A2-7802-4A1B-BDE2-8AB1290196EF}"/>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1" name="Freeform 466">
                  <a:extLst>
                    <a:ext uri="{FF2B5EF4-FFF2-40B4-BE49-F238E27FC236}">
                      <a16:creationId xmlns:a16="http://schemas.microsoft.com/office/drawing/2014/main" id="{AFC2E237-2580-4C4B-89D2-CA233EEE64BA}"/>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2" name="Freeform 467">
                  <a:extLst>
                    <a:ext uri="{FF2B5EF4-FFF2-40B4-BE49-F238E27FC236}">
                      <a16:creationId xmlns:a16="http://schemas.microsoft.com/office/drawing/2014/main" id="{75DB44B6-D617-4F8D-B93E-A33FDB9E9DBF}"/>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3" name="Freeform 468">
                  <a:extLst>
                    <a:ext uri="{FF2B5EF4-FFF2-40B4-BE49-F238E27FC236}">
                      <a16:creationId xmlns:a16="http://schemas.microsoft.com/office/drawing/2014/main" id="{9A381B97-F4CD-49AB-BBEA-5204CE549881}"/>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5" name="Freeform 469">
                  <a:extLst>
                    <a:ext uri="{FF2B5EF4-FFF2-40B4-BE49-F238E27FC236}">
                      <a16:creationId xmlns:a16="http://schemas.microsoft.com/office/drawing/2014/main" id="{9EF010FF-5B0E-4805-B704-1C723ABC671C}"/>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6" name="Freeform 470">
                  <a:extLst>
                    <a:ext uri="{FF2B5EF4-FFF2-40B4-BE49-F238E27FC236}">
                      <a16:creationId xmlns:a16="http://schemas.microsoft.com/office/drawing/2014/main" id="{984743B5-E381-458B-B1CB-F97B9A892FB3}"/>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7" name="Freeform 471">
                  <a:extLst>
                    <a:ext uri="{FF2B5EF4-FFF2-40B4-BE49-F238E27FC236}">
                      <a16:creationId xmlns:a16="http://schemas.microsoft.com/office/drawing/2014/main" id="{6CB0630D-C352-4B3A-A467-9F9EC116C51C}"/>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8" name="Freeform 472">
                  <a:extLst>
                    <a:ext uri="{FF2B5EF4-FFF2-40B4-BE49-F238E27FC236}">
                      <a16:creationId xmlns:a16="http://schemas.microsoft.com/office/drawing/2014/main" id="{30A8B329-C1E6-48AB-AC62-12F3CD38548C}"/>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9" name="Freeform 473">
                  <a:extLst>
                    <a:ext uri="{FF2B5EF4-FFF2-40B4-BE49-F238E27FC236}">
                      <a16:creationId xmlns:a16="http://schemas.microsoft.com/office/drawing/2014/main" id="{A8A241A5-9094-49C5-8A0B-7F6B13BC9453}"/>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0" name="Freeform 474">
                  <a:extLst>
                    <a:ext uri="{FF2B5EF4-FFF2-40B4-BE49-F238E27FC236}">
                      <a16:creationId xmlns:a16="http://schemas.microsoft.com/office/drawing/2014/main" id="{5270D84C-FAEB-419C-9C1D-E70BE578EF0C}"/>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1" name="Freeform 475">
                  <a:extLst>
                    <a:ext uri="{FF2B5EF4-FFF2-40B4-BE49-F238E27FC236}">
                      <a16:creationId xmlns:a16="http://schemas.microsoft.com/office/drawing/2014/main" id="{988904EE-4030-4668-93E0-08185E023DB1}"/>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3" name="Freeform 476">
                  <a:extLst>
                    <a:ext uri="{FF2B5EF4-FFF2-40B4-BE49-F238E27FC236}">
                      <a16:creationId xmlns:a16="http://schemas.microsoft.com/office/drawing/2014/main" id="{75B34167-05DD-48CB-BC8C-B0316A224C4B}"/>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4" name="Freeform 477">
                  <a:extLst>
                    <a:ext uri="{FF2B5EF4-FFF2-40B4-BE49-F238E27FC236}">
                      <a16:creationId xmlns:a16="http://schemas.microsoft.com/office/drawing/2014/main" id="{69DE925A-A016-406D-96F0-F3652A349569}"/>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5" name="Freeform 482">
                  <a:extLst>
                    <a:ext uri="{FF2B5EF4-FFF2-40B4-BE49-F238E27FC236}">
                      <a16:creationId xmlns:a16="http://schemas.microsoft.com/office/drawing/2014/main" id="{E1165FDD-E2C8-4425-B4B5-CAFD01F01F08}"/>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6" name="Freeform 483">
                  <a:extLst>
                    <a:ext uri="{FF2B5EF4-FFF2-40B4-BE49-F238E27FC236}">
                      <a16:creationId xmlns:a16="http://schemas.microsoft.com/office/drawing/2014/main" id="{FCDCEC64-BBB5-433C-B8A0-017B32889747}"/>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7" name="Freeform 484">
                  <a:extLst>
                    <a:ext uri="{FF2B5EF4-FFF2-40B4-BE49-F238E27FC236}">
                      <a16:creationId xmlns:a16="http://schemas.microsoft.com/office/drawing/2014/main" id="{A101038F-34D7-4E96-A571-99F1862C56B8}"/>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8" name="Freeform 486">
                  <a:extLst>
                    <a:ext uri="{FF2B5EF4-FFF2-40B4-BE49-F238E27FC236}">
                      <a16:creationId xmlns:a16="http://schemas.microsoft.com/office/drawing/2014/main" id="{3EFD1BFE-9C42-4D70-A221-1144A3F2FFE7}"/>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9" name="Freeform 489">
                  <a:extLst>
                    <a:ext uri="{FF2B5EF4-FFF2-40B4-BE49-F238E27FC236}">
                      <a16:creationId xmlns:a16="http://schemas.microsoft.com/office/drawing/2014/main" id="{21C72E61-59DF-45D1-B581-EA8502FD7469}"/>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0" name="Freeform 490">
                  <a:extLst>
                    <a:ext uri="{FF2B5EF4-FFF2-40B4-BE49-F238E27FC236}">
                      <a16:creationId xmlns:a16="http://schemas.microsoft.com/office/drawing/2014/main" id="{E17F620A-E0A0-4A57-9919-3681A4186F96}"/>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1" name="Freeform 492">
                  <a:extLst>
                    <a:ext uri="{FF2B5EF4-FFF2-40B4-BE49-F238E27FC236}">
                      <a16:creationId xmlns:a16="http://schemas.microsoft.com/office/drawing/2014/main" id="{41267F44-C098-4B8E-A615-B51175F03DCA}"/>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2" name="Freeform 493">
                  <a:extLst>
                    <a:ext uri="{FF2B5EF4-FFF2-40B4-BE49-F238E27FC236}">
                      <a16:creationId xmlns:a16="http://schemas.microsoft.com/office/drawing/2014/main" id="{AADC0C1A-3669-43EC-B562-D84D2ECF3863}"/>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3" name="Freeform 494">
                  <a:extLst>
                    <a:ext uri="{FF2B5EF4-FFF2-40B4-BE49-F238E27FC236}">
                      <a16:creationId xmlns:a16="http://schemas.microsoft.com/office/drawing/2014/main" id="{5A791C5B-4E34-44BD-B03C-40557BDAABB5}"/>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4" name="Freeform 496">
                  <a:extLst>
                    <a:ext uri="{FF2B5EF4-FFF2-40B4-BE49-F238E27FC236}">
                      <a16:creationId xmlns:a16="http://schemas.microsoft.com/office/drawing/2014/main" id="{0F5E61C4-4310-4FA3-8FB6-4D953E2947B4}"/>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5" name="Freeform 497">
                  <a:extLst>
                    <a:ext uri="{FF2B5EF4-FFF2-40B4-BE49-F238E27FC236}">
                      <a16:creationId xmlns:a16="http://schemas.microsoft.com/office/drawing/2014/main" id="{829CACF8-FC3C-412B-B83C-AC2BDAAD82CB}"/>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6" name="Freeform 498">
                  <a:extLst>
                    <a:ext uri="{FF2B5EF4-FFF2-40B4-BE49-F238E27FC236}">
                      <a16:creationId xmlns:a16="http://schemas.microsoft.com/office/drawing/2014/main" id="{D48C1D66-F14E-4B6F-BB66-B78D7A53BC6F}"/>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7" name="Freeform 499">
                  <a:extLst>
                    <a:ext uri="{FF2B5EF4-FFF2-40B4-BE49-F238E27FC236}">
                      <a16:creationId xmlns:a16="http://schemas.microsoft.com/office/drawing/2014/main" id="{C9339B1E-F77E-44E9-A903-83FB753C98E2}"/>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8" name="Freeform 500">
                  <a:extLst>
                    <a:ext uri="{FF2B5EF4-FFF2-40B4-BE49-F238E27FC236}">
                      <a16:creationId xmlns:a16="http://schemas.microsoft.com/office/drawing/2014/main" id="{0D755EF7-738C-4BEA-B6C3-AD7D5428DC0C}"/>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9" name="Freeform 501">
                  <a:extLst>
                    <a:ext uri="{FF2B5EF4-FFF2-40B4-BE49-F238E27FC236}">
                      <a16:creationId xmlns:a16="http://schemas.microsoft.com/office/drawing/2014/main" id="{74D3374E-CD46-4D28-B9CA-D7089BF8C24C}"/>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0" name="Freeform 502">
                  <a:extLst>
                    <a:ext uri="{FF2B5EF4-FFF2-40B4-BE49-F238E27FC236}">
                      <a16:creationId xmlns:a16="http://schemas.microsoft.com/office/drawing/2014/main" id="{D141F6A9-486E-4F5D-A4FF-F6BBDC0C644A}"/>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1" name="Freeform 503">
                  <a:extLst>
                    <a:ext uri="{FF2B5EF4-FFF2-40B4-BE49-F238E27FC236}">
                      <a16:creationId xmlns:a16="http://schemas.microsoft.com/office/drawing/2014/main" id="{799DA686-9522-4048-A0EA-393F0B088E06}"/>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2" name="Freeform 504">
                  <a:extLst>
                    <a:ext uri="{FF2B5EF4-FFF2-40B4-BE49-F238E27FC236}">
                      <a16:creationId xmlns:a16="http://schemas.microsoft.com/office/drawing/2014/main" id="{9C42C00A-D087-424F-BC28-9098E4F9131D}"/>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3" name="Freeform 505">
                  <a:extLst>
                    <a:ext uri="{FF2B5EF4-FFF2-40B4-BE49-F238E27FC236}">
                      <a16:creationId xmlns:a16="http://schemas.microsoft.com/office/drawing/2014/main" id="{3EC93981-D572-4BD1-BA31-12FCB1352C2D}"/>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4" name="Freeform 506">
                  <a:extLst>
                    <a:ext uri="{FF2B5EF4-FFF2-40B4-BE49-F238E27FC236}">
                      <a16:creationId xmlns:a16="http://schemas.microsoft.com/office/drawing/2014/main" id="{317C4D71-A0F8-4C12-8667-1141198EB286}"/>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5" name="Freeform 507">
                  <a:extLst>
                    <a:ext uri="{FF2B5EF4-FFF2-40B4-BE49-F238E27FC236}">
                      <a16:creationId xmlns:a16="http://schemas.microsoft.com/office/drawing/2014/main" id="{A9A817EC-8115-4F8B-AF99-059885022208}"/>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6" name="Freeform 508">
                  <a:extLst>
                    <a:ext uri="{FF2B5EF4-FFF2-40B4-BE49-F238E27FC236}">
                      <a16:creationId xmlns:a16="http://schemas.microsoft.com/office/drawing/2014/main" id="{6E64EB0B-8927-4B81-AB91-DCD63E975908}"/>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7" name="Freeform 509">
                  <a:extLst>
                    <a:ext uri="{FF2B5EF4-FFF2-40B4-BE49-F238E27FC236}">
                      <a16:creationId xmlns:a16="http://schemas.microsoft.com/office/drawing/2014/main" id="{CA257AA8-8762-4433-9E4B-86FDA9BC2026}"/>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8" name="Freeform 510">
                  <a:extLst>
                    <a:ext uri="{FF2B5EF4-FFF2-40B4-BE49-F238E27FC236}">
                      <a16:creationId xmlns:a16="http://schemas.microsoft.com/office/drawing/2014/main" id="{90E1E6E3-B5E2-4803-AF1D-6956E1F695BA}"/>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9" name="Freeform 511">
                  <a:extLst>
                    <a:ext uri="{FF2B5EF4-FFF2-40B4-BE49-F238E27FC236}">
                      <a16:creationId xmlns:a16="http://schemas.microsoft.com/office/drawing/2014/main" id="{7D0377E0-BA19-4815-B5B9-409DB041FC82}"/>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0" name="Freeform 522">
                  <a:extLst>
                    <a:ext uri="{FF2B5EF4-FFF2-40B4-BE49-F238E27FC236}">
                      <a16:creationId xmlns:a16="http://schemas.microsoft.com/office/drawing/2014/main" id="{D0824084-5CC3-4531-8638-2C29E1D72DC3}"/>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1" name="Freeform 523">
                  <a:extLst>
                    <a:ext uri="{FF2B5EF4-FFF2-40B4-BE49-F238E27FC236}">
                      <a16:creationId xmlns:a16="http://schemas.microsoft.com/office/drawing/2014/main" id="{099C6616-6311-441D-91BA-12C043414B23}"/>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2" name="Freeform 524">
                  <a:extLst>
                    <a:ext uri="{FF2B5EF4-FFF2-40B4-BE49-F238E27FC236}">
                      <a16:creationId xmlns:a16="http://schemas.microsoft.com/office/drawing/2014/main" id="{FA8E4F6E-3EF9-4CC8-9396-962A4EF3CFC1}"/>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3" name="Freeform 525">
                  <a:extLst>
                    <a:ext uri="{FF2B5EF4-FFF2-40B4-BE49-F238E27FC236}">
                      <a16:creationId xmlns:a16="http://schemas.microsoft.com/office/drawing/2014/main" id="{5131FC17-BD88-4BC4-ADA8-6D385B0BD022}"/>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4" name="Freeform 526">
                  <a:extLst>
                    <a:ext uri="{FF2B5EF4-FFF2-40B4-BE49-F238E27FC236}">
                      <a16:creationId xmlns:a16="http://schemas.microsoft.com/office/drawing/2014/main" id="{F9904F00-925F-4786-91EC-A089D1443867}"/>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5" name="Freeform 529">
                  <a:extLst>
                    <a:ext uri="{FF2B5EF4-FFF2-40B4-BE49-F238E27FC236}">
                      <a16:creationId xmlns:a16="http://schemas.microsoft.com/office/drawing/2014/main" id="{4275EE71-581C-4217-B6EE-2D54E9684918}"/>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6" name="Freeform 531">
                  <a:extLst>
                    <a:ext uri="{FF2B5EF4-FFF2-40B4-BE49-F238E27FC236}">
                      <a16:creationId xmlns:a16="http://schemas.microsoft.com/office/drawing/2014/main" id="{43C6FDCD-FA59-4598-8675-8D7A85D3328A}"/>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7" name="Freeform 532">
                  <a:extLst>
                    <a:ext uri="{FF2B5EF4-FFF2-40B4-BE49-F238E27FC236}">
                      <a16:creationId xmlns:a16="http://schemas.microsoft.com/office/drawing/2014/main" id="{354ED568-71B4-4A82-B8E1-638D1A96EE11}"/>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8" name="Freeform 533">
                  <a:extLst>
                    <a:ext uri="{FF2B5EF4-FFF2-40B4-BE49-F238E27FC236}">
                      <a16:creationId xmlns:a16="http://schemas.microsoft.com/office/drawing/2014/main" id="{9A3B1BB4-D7E6-49D2-A826-7167B67C5D6C}"/>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9" name="Freeform 534">
                  <a:extLst>
                    <a:ext uri="{FF2B5EF4-FFF2-40B4-BE49-F238E27FC236}">
                      <a16:creationId xmlns:a16="http://schemas.microsoft.com/office/drawing/2014/main" id="{136093CB-105D-4277-A902-E2D8FE367C11}"/>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0" name="Freeform 535">
                  <a:extLst>
                    <a:ext uri="{FF2B5EF4-FFF2-40B4-BE49-F238E27FC236}">
                      <a16:creationId xmlns:a16="http://schemas.microsoft.com/office/drawing/2014/main" id="{51CB2D54-DFBC-4FA8-AEAE-4AB4BB0D29CF}"/>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1" name="Freeform 536">
                  <a:extLst>
                    <a:ext uri="{FF2B5EF4-FFF2-40B4-BE49-F238E27FC236}">
                      <a16:creationId xmlns:a16="http://schemas.microsoft.com/office/drawing/2014/main" id="{631A5085-31AE-4EF6-A19A-18154DC59DEB}"/>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2" name="Freeform 537">
                  <a:extLst>
                    <a:ext uri="{FF2B5EF4-FFF2-40B4-BE49-F238E27FC236}">
                      <a16:creationId xmlns:a16="http://schemas.microsoft.com/office/drawing/2014/main" id="{6E7C79B5-3C27-44F9-A6E3-2ED009A0F068}"/>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3" name="Freeform 538">
                  <a:extLst>
                    <a:ext uri="{FF2B5EF4-FFF2-40B4-BE49-F238E27FC236}">
                      <a16:creationId xmlns:a16="http://schemas.microsoft.com/office/drawing/2014/main" id="{C0223690-9C52-4B41-B141-F03BDD1A18AC}"/>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4" name="Freeform 539">
                  <a:extLst>
                    <a:ext uri="{FF2B5EF4-FFF2-40B4-BE49-F238E27FC236}">
                      <a16:creationId xmlns:a16="http://schemas.microsoft.com/office/drawing/2014/main" id="{887A7565-CF32-4453-B56C-96A27B34C337}"/>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5" name="Freeform 540">
                  <a:extLst>
                    <a:ext uri="{FF2B5EF4-FFF2-40B4-BE49-F238E27FC236}">
                      <a16:creationId xmlns:a16="http://schemas.microsoft.com/office/drawing/2014/main" id="{007E19B3-E07C-4F42-91A2-05497BF14209}"/>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6" name="Freeform 541">
                  <a:extLst>
                    <a:ext uri="{FF2B5EF4-FFF2-40B4-BE49-F238E27FC236}">
                      <a16:creationId xmlns:a16="http://schemas.microsoft.com/office/drawing/2014/main" id="{00EA06AC-699A-4C68-A301-996359E44900}"/>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7" name="Freeform 542">
                  <a:extLst>
                    <a:ext uri="{FF2B5EF4-FFF2-40B4-BE49-F238E27FC236}">
                      <a16:creationId xmlns:a16="http://schemas.microsoft.com/office/drawing/2014/main" id="{68DA29E4-D312-4570-AD7C-056088FD27AB}"/>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8" name="Freeform 543">
                  <a:extLst>
                    <a:ext uri="{FF2B5EF4-FFF2-40B4-BE49-F238E27FC236}">
                      <a16:creationId xmlns:a16="http://schemas.microsoft.com/office/drawing/2014/main" id="{5E2B5145-30D6-47E3-8E05-DB5588AF94E7}"/>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9" name="Freeform 544">
                  <a:extLst>
                    <a:ext uri="{FF2B5EF4-FFF2-40B4-BE49-F238E27FC236}">
                      <a16:creationId xmlns:a16="http://schemas.microsoft.com/office/drawing/2014/main" id="{46CD1DD2-5F0A-4706-AEA0-1E3CCE1FE52B}"/>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0" name="Freeform 545">
                  <a:extLst>
                    <a:ext uri="{FF2B5EF4-FFF2-40B4-BE49-F238E27FC236}">
                      <a16:creationId xmlns:a16="http://schemas.microsoft.com/office/drawing/2014/main" id="{066A8E48-5F69-49E4-998F-322DE931C9E9}"/>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1" name="Freeform 546">
                  <a:extLst>
                    <a:ext uri="{FF2B5EF4-FFF2-40B4-BE49-F238E27FC236}">
                      <a16:creationId xmlns:a16="http://schemas.microsoft.com/office/drawing/2014/main" id="{347FE023-E67C-4A19-B9AA-49247F4D440F}"/>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2" name="Freeform 547">
                  <a:extLst>
                    <a:ext uri="{FF2B5EF4-FFF2-40B4-BE49-F238E27FC236}">
                      <a16:creationId xmlns:a16="http://schemas.microsoft.com/office/drawing/2014/main" id="{27E6668C-F63D-444B-B2D5-92A6A4C645B7}"/>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3" name="Freeform 548">
                  <a:extLst>
                    <a:ext uri="{FF2B5EF4-FFF2-40B4-BE49-F238E27FC236}">
                      <a16:creationId xmlns:a16="http://schemas.microsoft.com/office/drawing/2014/main" id="{DD4D685D-6276-42BE-93E5-E5C18F264713}"/>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4" name="Freeform 549">
                  <a:extLst>
                    <a:ext uri="{FF2B5EF4-FFF2-40B4-BE49-F238E27FC236}">
                      <a16:creationId xmlns:a16="http://schemas.microsoft.com/office/drawing/2014/main" id="{6F301AFA-B82A-438D-B299-C6FE2216FFEF}"/>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5" name="Freeform 550">
                  <a:extLst>
                    <a:ext uri="{FF2B5EF4-FFF2-40B4-BE49-F238E27FC236}">
                      <a16:creationId xmlns:a16="http://schemas.microsoft.com/office/drawing/2014/main" id="{4FFD6815-A1DE-4BA9-A6BB-174F17CB2A6B}"/>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6" name="Freeform 551">
                  <a:extLst>
                    <a:ext uri="{FF2B5EF4-FFF2-40B4-BE49-F238E27FC236}">
                      <a16:creationId xmlns:a16="http://schemas.microsoft.com/office/drawing/2014/main" id="{A13ADB7D-1CD4-4FB5-B3B0-9AF3C88A9A1D}"/>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7" name="Freeform 553">
                  <a:extLst>
                    <a:ext uri="{FF2B5EF4-FFF2-40B4-BE49-F238E27FC236}">
                      <a16:creationId xmlns:a16="http://schemas.microsoft.com/office/drawing/2014/main" id="{D83CA979-DED6-4AC4-A22C-CF5CC33A9817}"/>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8" name="Freeform 555">
                  <a:extLst>
                    <a:ext uri="{FF2B5EF4-FFF2-40B4-BE49-F238E27FC236}">
                      <a16:creationId xmlns:a16="http://schemas.microsoft.com/office/drawing/2014/main" id="{1F031C89-BB9D-4E07-86FD-3D2B64F869BC}"/>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9" name="Freeform 602">
                  <a:extLst>
                    <a:ext uri="{FF2B5EF4-FFF2-40B4-BE49-F238E27FC236}">
                      <a16:creationId xmlns:a16="http://schemas.microsoft.com/office/drawing/2014/main" id="{C670241A-49B8-4B82-B6A8-09253182E680}"/>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0" name="Freeform 610">
                  <a:extLst>
                    <a:ext uri="{FF2B5EF4-FFF2-40B4-BE49-F238E27FC236}">
                      <a16:creationId xmlns:a16="http://schemas.microsoft.com/office/drawing/2014/main" id="{9DD74D5E-EDE9-480A-9475-FE05A3791DB6}"/>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1" name="Freeform 611">
                  <a:extLst>
                    <a:ext uri="{FF2B5EF4-FFF2-40B4-BE49-F238E27FC236}">
                      <a16:creationId xmlns:a16="http://schemas.microsoft.com/office/drawing/2014/main" id="{5FA86813-F72F-4368-BB54-94452A48B9C9}"/>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2" name="Freeform 612">
                  <a:extLst>
                    <a:ext uri="{FF2B5EF4-FFF2-40B4-BE49-F238E27FC236}">
                      <a16:creationId xmlns:a16="http://schemas.microsoft.com/office/drawing/2014/main" id="{6397EAD3-F5CC-40CD-A40F-10267DB97923}"/>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3" name="Rectangle 613">
                  <a:extLst>
                    <a:ext uri="{FF2B5EF4-FFF2-40B4-BE49-F238E27FC236}">
                      <a16:creationId xmlns:a16="http://schemas.microsoft.com/office/drawing/2014/main" id="{E0CE9967-783A-46D1-A86A-984AE7345AF6}"/>
                    </a:ext>
                  </a:extLst>
                </p:cNvPr>
                <p:cNvSpPr>
                  <a:spLocks noChangeArrowheads="1"/>
                </p:cNvSpPr>
                <p:nvPr/>
              </p:nvSpPr>
              <p:spPr bwMode="auto">
                <a:xfrm>
                  <a:off x="5734148" y="2062768"/>
                  <a:ext cx="1160" cy="1200"/>
                </a:xfrm>
                <a:prstGeom prst="rect">
                  <a:avLst/>
                </a:pr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4" name="Freeform 614">
                  <a:extLst>
                    <a:ext uri="{FF2B5EF4-FFF2-40B4-BE49-F238E27FC236}">
                      <a16:creationId xmlns:a16="http://schemas.microsoft.com/office/drawing/2014/main" id="{3E31BB57-B0A4-491C-95E8-489A93BA53BD}"/>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5" name="Freeform 615">
                  <a:extLst>
                    <a:ext uri="{FF2B5EF4-FFF2-40B4-BE49-F238E27FC236}">
                      <a16:creationId xmlns:a16="http://schemas.microsoft.com/office/drawing/2014/main" id="{1A29F930-7B38-4C63-9D07-F2EB06E5785D}"/>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6" name="Freeform 618">
                  <a:extLst>
                    <a:ext uri="{FF2B5EF4-FFF2-40B4-BE49-F238E27FC236}">
                      <a16:creationId xmlns:a16="http://schemas.microsoft.com/office/drawing/2014/main" id="{BE1DF175-087C-4366-BD99-BDEBC2233AFF}"/>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7" name="Freeform 619">
                  <a:extLst>
                    <a:ext uri="{FF2B5EF4-FFF2-40B4-BE49-F238E27FC236}">
                      <a16:creationId xmlns:a16="http://schemas.microsoft.com/office/drawing/2014/main" id="{647D429B-8BBE-4513-846D-CA1E89E8EBC7}"/>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8" name="Freeform 620">
                  <a:extLst>
                    <a:ext uri="{FF2B5EF4-FFF2-40B4-BE49-F238E27FC236}">
                      <a16:creationId xmlns:a16="http://schemas.microsoft.com/office/drawing/2014/main" id="{8BFE7D8C-546B-465F-8C86-7EC4738C0EF0}"/>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9" name="Freeform 621">
                  <a:extLst>
                    <a:ext uri="{FF2B5EF4-FFF2-40B4-BE49-F238E27FC236}">
                      <a16:creationId xmlns:a16="http://schemas.microsoft.com/office/drawing/2014/main" id="{5923DBB5-07AE-4246-9DF9-3A522471C4E9}"/>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0" name="Freeform 622">
                  <a:extLst>
                    <a:ext uri="{FF2B5EF4-FFF2-40B4-BE49-F238E27FC236}">
                      <a16:creationId xmlns:a16="http://schemas.microsoft.com/office/drawing/2014/main" id="{1DC50456-07D4-4A30-AD1C-623A561177C2}"/>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1" name="Freeform 623">
                  <a:extLst>
                    <a:ext uri="{FF2B5EF4-FFF2-40B4-BE49-F238E27FC236}">
                      <a16:creationId xmlns:a16="http://schemas.microsoft.com/office/drawing/2014/main" id="{7CAC06B6-F2C4-41D7-BFF8-24CE8A737836}"/>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2" name="Freeform 624">
                  <a:extLst>
                    <a:ext uri="{FF2B5EF4-FFF2-40B4-BE49-F238E27FC236}">
                      <a16:creationId xmlns:a16="http://schemas.microsoft.com/office/drawing/2014/main" id="{86A51A52-DDF2-4D0E-B812-AEF478750D2A}"/>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3" name="Freeform 625">
                  <a:extLst>
                    <a:ext uri="{FF2B5EF4-FFF2-40B4-BE49-F238E27FC236}">
                      <a16:creationId xmlns:a16="http://schemas.microsoft.com/office/drawing/2014/main" id="{7933B58F-4455-4D35-A122-AD257779242C}"/>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4" name="Freeform 626">
                  <a:extLst>
                    <a:ext uri="{FF2B5EF4-FFF2-40B4-BE49-F238E27FC236}">
                      <a16:creationId xmlns:a16="http://schemas.microsoft.com/office/drawing/2014/main" id="{D902B2DE-2EB1-4669-9FBA-0C179C9CCA85}"/>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5" name="Freeform 627">
                  <a:extLst>
                    <a:ext uri="{FF2B5EF4-FFF2-40B4-BE49-F238E27FC236}">
                      <a16:creationId xmlns:a16="http://schemas.microsoft.com/office/drawing/2014/main" id="{10C1BBC9-DD04-42D8-A39E-80412984AC7D}"/>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6" name="Freeform 629">
                  <a:extLst>
                    <a:ext uri="{FF2B5EF4-FFF2-40B4-BE49-F238E27FC236}">
                      <a16:creationId xmlns:a16="http://schemas.microsoft.com/office/drawing/2014/main" id="{A3A64582-1BDA-4F20-842D-F86B5DEB15D3}"/>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7" name="Freeform 631">
                  <a:extLst>
                    <a:ext uri="{FF2B5EF4-FFF2-40B4-BE49-F238E27FC236}">
                      <a16:creationId xmlns:a16="http://schemas.microsoft.com/office/drawing/2014/main" id="{4C69BDA8-8219-4105-8D6A-D85B1EB7D0CC}"/>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8" name="Freeform 632">
                  <a:extLst>
                    <a:ext uri="{FF2B5EF4-FFF2-40B4-BE49-F238E27FC236}">
                      <a16:creationId xmlns:a16="http://schemas.microsoft.com/office/drawing/2014/main" id="{740751FD-6BE9-4E72-8263-508ADC7F37D1}"/>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9" name="Freeform 633">
                  <a:extLst>
                    <a:ext uri="{FF2B5EF4-FFF2-40B4-BE49-F238E27FC236}">
                      <a16:creationId xmlns:a16="http://schemas.microsoft.com/office/drawing/2014/main" id="{5E907EC1-BC1E-4261-8089-F676A850474B}"/>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0" name="Freeform 634">
                  <a:extLst>
                    <a:ext uri="{FF2B5EF4-FFF2-40B4-BE49-F238E27FC236}">
                      <a16:creationId xmlns:a16="http://schemas.microsoft.com/office/drawing/2014/main" id="{5158227F-A99A-4B01-81D5-6D7B70D2ADC4}"/>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1" name="Freeform 635">
                  <a:extLst>
                    <a:ext uri="{FF2B5EF4-FFF2-40B4-BE49-F238E27FC236}">
                      <a16:creationId xmlns:a16="http://schemas.microsoft.com/office/drawing/2014/main" id="{4E5318FF-65B6-4BF9-A8FB-18DBD93EDFD7}"/>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2" name="Freeform 636">
                  <a:extLst>
                    <a:ext uri="{FF2B5EF4-FFF2-40B4-BE49-F238E27FC236}">
                      <a16:creationId xmlns:a16="http://schemas.microsoft.com/office/drawing/2014/main" id="{0D6CC9BE-BA89-4B72-903E-535C50A398AB}"/>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3" name="Freeform 637">
                  <a:extLst>
                    <a:ext uri="{FF2B5EF4-FFF2-40B4-BE49-F238E27FC236}">
                      <a16:creationId xmlns:a16="http://schemas.microsoft.com/office/drawing/2014/main" id="{D5C0681E-7DB7-49CC-BF60-7E77600115FD}"/>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4" name="Freeform 643">
                  <a:extLst>
                    <a:ext uri="{FF2B5EF4-FFF2-40B4-BE49-F238E27FC236}">
                      <a16:creationId xmlns:a16="http://schemas.microsoft.com/office/drawing/2014/main" id="{372547BD-0FD8-4442-8A3B-6E7F25DAD8E6}"/>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5" name="Freeform 644">
                  <a:extLst>
                    <a:ext uri="{FF2B5EF4-FFF2-40B4-BE49-F238E27FC236}">
                      <a16:creationId xmlns:a16="http://schemas.microsoft.com/office/drawing/2014/main" id="{DB0F230C-61F0-4013-BD37-32056D2D93E2}"/>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6" name="Freeform 645">
                  <a:extLst>
                    <a:ext uri="{FF2B5EF4-FFF2-40B4-BE49-F238E27FC236}">
                      <a16:creationId xmlns:a16="http://schemas.microsoft.com/office/drawing/2014/main" id="{5A1A409F-296F-46D6-B668-665B72E2FF56}"/>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7" name="Freeform 646">
                  <a:extLst>
                    <a:ext uri="{FF2B5EF4-FFF2-40B4-BE49-F238E27FC236}">
                      <a16:creationId xmlns:a16="http://schemas.microsoft.com/office/drawing/2014/main" id="{129DC95D-692A-49C8-A489-0D77F8F4EB70}"/>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8" name="Freeform 647">
                  <a:extLst>
                    <a:ext uri="{FF2B5EF4-FFF2-40B4-BE49-F238E27FC236}">
                      <a16:creationId xmlns:a16="http://schemas.microsoft.com/office/drawing/2014/main" id="{2A3B82D9-9C02-417C-A504-F2EFDD4AA48D}"/>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9" name="Freeform 648">
                  <a:extLst>
                    <a:ext uri="{FF2B5EF4-FFF2-40B4-BE49-F238E27FC236}">
                      <a16:creationId xmlns:a16="http://schemas.microsoft.com/office/drawing/2014/main" id="{468744B0-A69C-49E5-8413-91A1982D7E35}"/>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0" name="Freeform 650">
                  <a:extLst>
                    <a:ext uri="{FF2B5EF4-FFF2-40B4-BE49-F238E27FC236}">
                      <a16:creationId xmlns:a16="http://schemas.microsoft.com/office/drawing/2014/main" id="{D0D8EB6F-FD2B-4C2A-9635-C13AB034CFC2}"/>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1" name="Freeform 651">
                  <a:extLst>
                    <a:ext uri="{FF2B5EF4-FFF2-40B4-BE49-F238E27FC236}">
                      <a16:creationId xmlns:a16="http://schemas.microsoft.com/office/drawing/2014/main" id="{B45683E2-C7C5-4101-B69F-980FA0407BD2}"/>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2" name="Freeform 652">
                  <a:extLst>
                    <a:ext uri="{FF2B5EF4-FFF2-40B4-BE49-F238E27FC236}">
                      <a16:creationId xmlns:a16="http://schemas.microsoft.com/office/drawing/2014/main" id="{E9F2647A-AF86-4157-80BC-B5364884D5E8}"/>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3" name="Freeform 653">
                  <a:extLst>
                    <a:ext uri="{FF2B5EF4-FFF2-40B4-BE49-F238E27FC236}">
                      <a16:creationId xmlns:a16="http://schemas.microsoft.com/office/drawing/2014/main" id="{80AAECF5-2F96-4CD5-B574-478CE3D2F95E}"/>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4" name="Freeform 654">
                  <a:extLst>
                    <a:ext uri="{FF2B5EF4-FFF2-40B4-BE49-F238E27FC236}">
                      <a16:creationId xmlns:a16="http://schemas.microsoft.com/office/drawing/2014/main" id="{CA7A37EF-F749-43BA-BD7E-6C782786C1B1}"/>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5" name="Freeform 656">
                  <a:extLst>
                    <a:ext uri="{FF2B5EF4-FFF2-40B4-BE49-F238E27FC236}">
                      <a16:creationId xmlns:a16="http://schemas.microsoft.com/office/drawing/2014/main" id="{0CCE0BA2-BC76-434E-9AAA-22B2CA69AF26}"/>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6" name="Freeform 657">
                  <a:extLst>
                    <a:ext uri="{FF2B5EF4-FFF2-40B4-BE49-F238E27FC236}">
                      <a16:creationId xmlns:a16="http://schemas.microsoft.com/office/drawing/2014/main" id="{8563003A-DEC2-4E62-8F6F-FF53D10429C6}"/>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7" name="Freeform 658">
                  <a:extLst>
                    <a:ext uri="{FF2B5EF4-FFF2-40B4-BE49-F238E27FC236}">
                      <a16:creationId xmlns:a16="http://schemas.microsoft.com/office/drawing/2014/main" id="{6A5EC357-E7DF-4D32-90AA-FEAFEAC93A1A}"/>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8" name="Freeform 659">
                  <a:extLst>
                    <a:ext uri="{FF2B5EF4-FFF2-40B4-BE49-F238E27FC236}">
                      <a16:creationId xmlns:a16="http://schemas.microsoft.com/office/drawing/2014/main" id="{E7CBEF70-B749-4105-956E-382D83E36C2B}"/>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9" name="Freeform 660">
                  <a:extLst>
                    <a:ext uri="{FF2B5EF4-FFF2-40B4-BE49-F238E27FC236}">
                      <a16:creationId xmlns:a16="http://schemas.microsoft.com/office/drawing/2014/main" id="{068AADF4-831B-4DCB-84A6-F48C7E50DDFC}"/>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0" name="Freeform 661">
                  <a:extLst>
                    <a:ext uri="{FF2B5EF4-FFF2-40B4-BE49-F238E27FC236}">
                      <a16:creationId xmlns:a16="http://schemas.microsoft.com/office/drawing/2014/main" id="{6839FCEA-87CD-4040-AA99-FDDB01CE2E96}"/>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1" name="Freeform 662">
                  <a:extLst>
                    <a:ext uri="{FF2B5EF4-FFF2-40B4-BE49-F238E27FC236}">
                      <a16:creationId xmlns:a16="http://schemas.microsoft.com/office/drawing/2014/main" id="{FFEAF33F-9202-490B-9795-FA26A1D926DF}"/>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2" name="Freeform 663">
                  <a:extLst>
                    <a:ext uri="{FF2B5EF4-FFF2-40B4-BE49-F238E27FC236}">
                      <a16:creationId xmlns:a16="http://schemas.microsoft.com/office/drawing/2014/main" id="{06C17956-6DED-4F5D-ADF9-53BBFFA6AE55}"/>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3" name="Freeform 664">
                  <a:extLst>
                    <a:ext uri="{FF2B5EF4-FFF2-40B4-BE49-F238E27FC236}">
                      <a16:creationId xmlns:a16="http://schemas.microsoft.com/office/drawing/2014/main" id="{67993650-CA15-41B7-A6DE-E4DF332F6EE8}"/>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4" name="Freeform 665">
                  <a:extLst>
                    <a:ext uri="{FF2B5EF4-FFF2-40B4-BE49-F238E27FC236}">
                      <a16:creationId xmlns:a16="http://schemas.microsoft.com/office/drawing/2014/main" id="{0DEB1ADA-F7F5-4FDE-B641-A0034FE3EBBB}"/>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5" name="Freeform 666">
                  <a:extLst>
                    <a:ext uri="{FF2B5EF4-FFF2-40B4-BE49-F238E27FC236}">
                      <a16:creationId xmlns:a16="http://schemas.microsoft.com/office/drawing/2014/main" id="{A7158CF8-FE3D-49F2-A94C-76586A0FEBC6}"/>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6" name="Freeform 667">
                  <a:extLst>
                    <a:ext uri="{FF2B5EF4-FFF2-40B4-BE49-F238E27FC236}">
                      <a16:creationId xmlns:a16="http://schemas.microsoft.com/office/drawing/2014/main" id="{5460E7E0-47D6-4D09-8EA6-C417C2078568}"/>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7" name="Freeform 668">
                  <a:extLst>
                    <a:ext uri="{FF2B5EF4-FFF2-40B4-BE49-F238E27FC236}">
                      <a16:creationId xmlns:a16="http://schemas.microsoft.com/office/drawing/2014/main" id="{C18F1FAE-CACB-4A52-8960-24B5833D2F7F}"/>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8" name="Freeform 669">
                  <a:extLst>
                    <a:ext uri="{FF2B5EF4-FFF2-40B4-BE49-F238E27FC236}">
                      <a16:creationId xmlns:a16="http://schemas.microsoft.com/office/drawing/2014/main" id="{E1F92127-64A8-4EE8-8180-7C7A661284C4}"/>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9" name="Freeform 671">
                  <a:extLst>
                    <a:ext uri="{FF2B5EF4-FFF2-40B4-BE49-F238E27FC236}">
                      <a16:creationId xmlns:a16="http://schemas.microsoft.com/office/drawing/2014/main" id="{4E1EAE1A-D000-4FF2-AD6B-1B067DD51ACB}"/>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0" name="Freeform 673">
                  <a:extLst>
                    <a:ext uri="{FF2B5EF4-FFF2-40B4-BE49-F238E27FC236}">
                      <a16:creationId xmlns:a16="http://schemas.microsoft.com/office/drawing/2014/main" id="{49503623-19D4-4A13-88E8-3CE8908FAD65}"/>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1" name="Freeform 674">
                  <a:extLst>
                    <a:ext uri="{FF2B5EF4-FFF2-40B4-BE49-F238E27FC236}">
                      <a16:creationId xmlns:a16="http://schemas.microsoft.com/office/drawing/2014/main" id="{E3C30A4D-B948-4275-ADAF-6C65C5644B58}"/>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2" name="Freeform 675">
                  <a:extLst>
                    <a:ext uri="{FF2B5EF4-FFF2-40B4-BE49-F238E27FC236}">
                      <a16:creationId xmlns:a16="http://schemas.microsoft.com/office/drawing/2014/main" id="{3C933834-7B18-4CB2-B71C-90919DABC255}"/>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3" name="Freeform 676">
                  <a:extLst>
                    <a:ext uri="{FF2B5EF4-FFF2-40B4-BE49-F238E27FC236}">
                      <a16:creationId xmlns:a16="http://schemas.microsoft.com/office/drawing/2014/main" id="{6F38DF45-F98E-4A80-AE93-4646926EEF25}"/>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4" name="Freeform 677">
                  <a:extLst>
                    <a:ext uri="{FF2B5EF4-FFF2-40B4-BE49-F238E27FC236}">
                      <a16:creationId xmlns:a16="http://schemas.microsoft.com/office/drawing/2014/main" id="{CA940B89-6ABF-4582-A4D8-0362431B2AEA}"/>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5" name="Freeform 678">
                  <a:extLst>
                    <a:ext uri="{FF2B5EF4-FFF2-40B4-BE49-F238E27FC236}">
                      <a16:creationId xmlns:a16="http://schemas.microsoft.com/office/drawing/2014/main" id="{D7A2674A-ADA2-441D-BF65-CE2E96869883}"/>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6" name="Freeform 679">
                  <a:extLst>
                    <a:ext uri="{FF2B5EF4-FFF2-40B4-BE49-F238E27FC236}">
                      <a16:creationId xmlns:a16="http://schemas.microsoft.com/office/drawing/2014/main" id="{DAF9E393-6BFF-44FE-AE57-EF441299BA06}"/>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7" name="Freeform 680">
                  <a:extLst>
                    <a:ext uri="{FF2B5EF4-FFF2-40B4-BE49-F238E27FC236}">
                      <a16:creationId xmlns:a16="http://schemas.microsoft.com/office/drawing/2014/main" id="{678E66AC-CAAD-4DCC-A3A1-F101A4D8E0F2}"/>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8" name="Freeform 681">
                  <a:extLst>
                    <a:ext uri="{FF2B5EF4-FFF2-40B4-BE49-F238E27FC236}">
                      <a16:creationId xmlns:a16="http://schemas.microsoft.com/office/drawing/2014/main" id="{3D5480E4-11E3-4B0A-809E-AA6F0F1A65F5}"/>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9" name="Freeform 682">
                  <a:extLst>
                    <a:ext uri="{FF2B5EF4-FFF2-40B4-BE49-F238E27FC236}">
                      <a16:creationId xmlns:a16="http://schemas.microsoft.com/office/drawing/2014/main" id="{E3D32738-C865-43CF-8351-5718AE09265F}"/>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0" name="Freeform 684">
                  <a:extLst>
                    <a:ext uri="{FF2B5EF4-FFF2-40B4-BE49-F238E27FC236}">
                      <a16:creationId xmlns:a16="http://schemas.microsoft.com/office/drawing/2014/main" id="{79518FCE-4188-4A9F-B200-FA99A31373BA}"/>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1" name="Freeform 685">
                  <a:extLst>
                    <a:ext uri="{FF2B5EF4-FFF2-40B4-BE49-F238E27FC236}">
                      <a16:creationId xmlns:a16="http://schemas.microsoft.com/office/drawing/2014/main" id="{48BA666B-6C2B-4A11-98DB-7632C472B71B}"/>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2" name="Freeform 686">
                  <a:extLst>
                    <a:ext uri="{FF2B5EF4-FFF2-40B4-BE49-F238E27FC236}">
                      <a16:creationId xmlns:a16="http://schemas.microsoft.com/office/drawing/2014/main" id="{CDE08083-AFCA-40A1-8B70-12AD8CFC9C2E}"/>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3" name="Freeform 687">
                  <a:extLst>
                    <a:ext uri="{FF2B5EF4-FFF2-40B4-BE49-F238E27FC236}">
                      <a16:creationId xmlns:a16="http://schemas.microsoft.com/office/drawing/2014/main" id="{34CEB2A6-25B3-4B4C-8CE3-69411D6164A8}"/>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4" name="Freeform 688">
                  <a:extLst>
                    <a:ext uri="{FF2B5EF4-FFF2-40B4-BE49-F238E27FC236}">
                      <a16:creationId xmlns:a16="http://schemas.microsoft.com/office/drawing/2014/main" id="{7D6BE8C1-C749-4372-97DD-EA1DA08550C9}"/>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5" name="Freeform 689">
                  <a:extLst>
                    <a:ext uri="{FF2B5EF4-FFF2-40B4-BE49-F238E27FC236}">
                      <a16:creationId xmlns:a16="http://schemas.microsoft.com/office/drawing/2014/main" id="{2F38A29C-8EA4-4F9F-AEC8-842663731267}"/>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6" name="Freeform 690">
                  <a:extLst>
                    <a:ext uri="{FF2B5EF4-FFF2-40B4-BE49-F238E27FC236}">
                      <a16:creationId xmlns:a16="http://schemas.microsoft.com/office/drawing/2014/main" id="{0AF5CE1D-3B72-4208-AB4A-5BE6E289D249}"/>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7" name="Freeform 691">
                  <a:extLst>
                    <a:ext uri="{FF2B5EF4-FFF2-40B4-BE49-F238E27FC236}">
                      <a16:creationId xmlns:a16="http://schemas.microsoft.com/office/drawing/2014/main" id="{92BC6DD4-2B41-4910-92E0-F236612BAF8B}"/>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8" name="Freeform 692">
                  <a:extLst>
                    <a:ext uri="{FF2B5EF4-FFF2-40B4-BE49-F238E27FC236}">
                      <a16:creationId xmlns:a16="http://schemas.microsoft.com/office/drawing/2014/main" id="{C58DCE13-6D0D-4714-B7ED-0F10C92AB587}"/>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9" name="Freeform 693">
                  <a:extLst>
                    <a:ext uri="{FF2B5EF4-FFF2-40B4-BE49-F238E27FC236}">
                      <a16:creationId xmlns:a16="http://schemas.microsoft.com/office/drawing/2014/main" id="{942A5ADA-CEDC-4AB6-8F91-AAC8B6E14AA1}"/>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0" name="Freeform 694">
                  <a:extLst>
                    <a:ext uri="{FF2B5EF4-FFF2-40B4-BE49-F238E27FC236}">
                      <a16:creationId xmlns:a16="http://schemas.microsoft.com/office/drawing/2014/main" id="{10368148-499E-4380-99CA-12DE1F460EB5}"/>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1" name="Freeform 695">
                  <a:extLst>
                    <a:ext uri="{FF2B5EF4-FFF2-40B4-BE49-F238E27FC236}">
                      <a16:creationId xmlns:a16="http://schemas.microsoft.com/office/drawing/2014/main" id="{7D7E5C53-6AC0-4559-80A0-D694BB961677}"/>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2" name="Freeform 696">
                  <a:extLst>
                    <a:ext uri="{FF2B5EF4-FFF2-40B4-BE49-F238E27FC236}">
                      <a16:creationId xmlns:a16="http://schemas.microsoft.com/office/drawing/2014/main" id="{59B57E8E-1028-48D0-B834-B09EE164AEF8}"/>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3" name="Freeform 697">
                  <a:extLst>
                    <a:ext uri="{FF2B5EF4-FFF2-40B4-BE49-F238E27FC236}">
                      <a16:creationId xmlns:a16="http://schemas.microsoft.com/office/drawing/2014/main" id="{711E8309-9504-4F56-BECE-E5239A8F7AF3}"/>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4" name="Freeform 698">
                  <a:extLst>
                    <a:ext uri="{FF2B5EF4-FFF2-40B4-BE49-F238E27FC236}">
                      <a16:creationId xmlns:a16="http://schemas.microsoft.com/office/drawing/2014/main" id="{70F28CD1-73E3-4A25-8476-B5630DCEDABB}"/>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5" name="Freeform 699">
                  <a:extLst>
                    <a:ext uri="{FF2B5EF4-FFF2-40B4-BE49-F238E27FC236}">
                      <a16:creationId xmlns:a16="http://schemas.microsoft.com/office/drawing/2014/main" id="{9B69C58F-230A-4E1A-8E8E-E255BA49C930}"/>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6" name="Freeform 700">
                  <a:extLst>
                    <a:ext uri="{FF2B5EF4-FFF2-40B4-BE49-F238E27FC236}">
                      <a16:creationId xmlns:a16="http://schemas.microsoft.com/office/drawing/2014/main" id="{BDEA24BD-A0C7-4CAA-8FD9-96819FB02A48}"/>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7" name="Freeform 701">
                  <a:extLst>
                    <a:ext uri="{FF2B5EF4-FFF2-40B4-BE49-F238E27FC236}">
                      <a16:creationId xmlns:a16="http://schemas.microsoft.com/office/drawing/2014/main" id="{EA6DEB7B-DA38-4D57-9789-2FFC776BF694}"/>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8" name="Freeform 702">
                  <a:extLst>
                    <a:ext uri="{FF2B5EF4-FFF2-40B4-BE49-F238E27FC236}">
                      <a16:creationId xmlns:a16="http://schemas.microsoft.com/office/drawing/2014/main" id="{C44B9CAC-4D90-4177-8959-69BF12C48E49}"/>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9" name="Freeform 703">
                  <a:extLst>
                    <a:ext uri="{FF2B5EF4-FFF2-40B4-BE49-F238E27FC236}">
                      <a16:creationId xmlns:a16="http://schemas.microsoft.com/office/drawing/2014/main" id="{0846B163-2BD3-4308-9BA0-CCA53A03DDB3}"/>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0" name="Freeform 704">
                  <a:extLst>
                    <a:ext uri="{FF2B5EF4-FFF2-40B4-BE49-F238E27FC236}">
                      <a16:creationId xmlns:a16="http://schemas.microsoft.com/office/drawing/2014/main" id="{75D70B4F-AA23-44C3-9287-3D8CC51E556F}"/>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1" name="Freeform 705">
                  <a:extLst>
                    <a:ext uri="{FF2B5EF4-FFF2-40B4-BE49-F238E27FC236}">
                      <a16:creationId xmlns:a16="http://schemas.microsoft.com/office/drawing/2014/main" id="{82F2AEB9-9A6B-40CF-A785-496C04384DD4}"/>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2" name="Freeform 706">
                  <a:extLst>
                    <a:ext uri="{FF2B5EF4-FFF2-40B4-BE49-F238E27FC236}">
                      <a16:creationId xmlns:a16="http://schemas.microsoft.com/office/drawing/2014/main" id="{AEA18747-135D-49ED-9C5E-4F2B008F54D0}"/>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3" name="Freeform 707">
                  <a:extLst>
                    <a:ext uri="{FF2B5EF4-FFF2-40B4-BE49-F238E27FC236}">
                      <a16:creationId xmlns:a16="http://schemas.microsoft.com/office/drawing/2014/main" id="{9805EF9B-3D51-410F-8A68-AFED889B334F}"/>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4" name="Freeform 708">
                  <a:extLst>
                    <a:ext uri="{FF2B5EF4-FFF2-40B4-BE49-F238E27FC236}">
                      <a16:creationId xmlns:a16="http://schemas.microsoft.com/office/drawing/2014/main" id="{BFE29E4F-DCED-419C-9B61-28D4AF83E325}"/>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5" name="Freeform 709">
                  <a:extLst>
                    <a:ext uri="{FF2B5EF4-FFF2-40B4-BE49-F238E27FC236}">
                      <a16:creationId xmlns:a16="http://schemas.microsoft.com/office/drawing/2014/main" id="{1F99D757-4681-4570-BD7F-71AA9526AB33}"/>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6" name="Freeform 710">
                  <a:extLst>
                    <a:ext uri="{FF2B5EF4-FFF2-40B4-BE49-F238E27FC236}">
                      <a16:creationId xmlns:a16="http://schemas.microsoft.com/office/drawing/2014/main" id="{4F1A3711-804C-46E8-B8A8-CC1A8E24AB25}"/>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7" name="Freeform 711">
                  <a:extLst>
                    <a:ext uri="{FF2B5EF4-FFF2-40B4-BE49-F238E27FC236}">
                      <a16:creationId xmlns:a16="http://schemas.microsoft.com/office/drawing/2014/main" id="{012B553C-3458-4930-9878-248245BF96A0}"/>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8" name="Freeform 712">
                  <a:extLst>
                    <a:ext uri="{FF2B5EF4-FFF2-40B4-BE49-F238E27FC236}">
                      <a16:creationId xmlns:a16="http://schemas.microsoft.com/office/drawing/2014/main" id="{6E3E7A8A-9DB3-49A0-A5F6-E494F237BE93}"/>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9" name="Freeform 713">
                  <a:extLst>
                    <a:ext uri="{FF2B5EF4-FFF2-40B4-BE49-F238E27FC236}">
                      <a16:creationId xmlns:a16="http://schemas.microsoft.com/office/drawing/2014/main" id="{ADA0E22C-53CF-4CFA-8F86-AEBA686B508E}"/>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0" name="Freeform 714">
                  <a:extLst>
                    <a:ext uri="{FF2B5EF4-FFF2-40B4-BE49-F238E27FC236}">
                      <a16:creationId xmlns:a16="http://schemas.microsoft.com/office/drawing/2014/main" id="{3D70A53A-27AF-49C9-ADE9-87AAE9343896}"/>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1" name="Freeform 716">
                  <a:extLst>
                    <a:ext uri="{FF2B5EF4-FFF2-40B4-BE49-F238E27FC236}">
                      <a16:creationId xmlns:a16="http://schemas.microsoft.com/office/drawing/2014/main" id="{6A8A5C3A-7274-4267-820B-1F29567B5B03}"/>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2" name="Freeform 717">
                  <a:extLst>
                    <a:ext uri="{FF2B5EF4-FFF2-40B4-BE49-F238E27FC236}">
                      <a16:creationId xmlns:a16="http://schemas.microsoft.com/office/drawing/2014/main" id="{9ED56F43-EF78-454B-9214-333DD2F882D3}"/>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3" name="Freeform 718">
                  <a:extLst>
                    <a:ext uri="{FF2B5EF4-FFF2-40B4-BE49-F238E27FC236}">
                      <a16:creationId xmlns:a16="http://schemas.microsoft.com/office/drawing/2014/main" id="{54A7C04F-94FC-4D7B-848D-DFEF569E0C5A}"/>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4" name="Freeform 719">
                  <a:extLst>
                    <a:ext uri="{FF2B5EF4-FFF2-40B4-BE49-F238E27FC236}">
                      <a16:creationId xmlns:a16="http://schemas.microsoft.com/office/drawing/2014/main" id="{BCAA348C-EF04-4488-8F41-217101A20308}"/>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5" name="Freeform 720">
                  <a:extLst>
                    <a:ext uri="{FF2B5EF4-FFF2-40B4-BE49-F238E27FC236}">
                      <a16:creationId xmlns:a16="http://schemas.microsoft.com/office/drawing/2014/main" id="{03C0F0D5-D21D-4360-A398-7FC725C5E366}"/>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6" name="Freeform 721">
                  <a:extLst>
                    <a:ext uri="{FF2B5EF4-FFF2-40B4-BE49-F238E27FC236}">
                      <a16:creationId xmlns:a16="http://schemas.microsoft.com/office/drawing/2014/main" id="{BC3072FD-40F9-4B2A-9C73-09D1C78D63EB}"/>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7" name="Freeform 722">
                  <a:extLst>
                    <a:ext uri="{FF2B5EF4-FFF2-40B4-BE49-F238E27FC236}">
                      <a16:creationId xmlns:a16="http://schemas.microsoft.com/office/drawing/2014/main" id="{C4ED95C4-B5E1-487F-9DAB-00DBF98A3D28}"/>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8" name="Freeform 723">
                  <a:extLst>
                    <a:ext uri="{FF2B5EF4-FFF2-40B4-BE49-F238E27FC236}">
                      <a16:creationId xmlns:a16="http://schemas.microsoft.com/office/drawing/2014/main" id="{D2999028-9E89-44E7-A905-F697499D2431}"/>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9" name="Freeform 724">
                  <a:extLst>
                    <a:ext uri="{FF2B5EF4-FFF2-40B4-BE49-F238E27FC236}">
                      <a16:creationId xmlns:a16="http://schemas.microsoft.com/office/drawing/2014/main" id="{AA726C33-1205-4B9C-A9CF-99DCB9B7F793}"/>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0" name="Freeform 725">
                  <a:extLst>
                    <a:ext uri="{FF2B5EF4-FFF2-40B4-BE49-F238E27FC236}">
                      <a16:creationId xmlns:a16="http://schemas.microsoft.com/office/drawing/2014/main" id="{C93693D7-A2AD-43FF-914D-4BDD237B0CC7}"/>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1" name="Freeform 726">
                  <a:extLst>
                    <a:ext uri="{FF2B5EF4-FFF2-40B4-BE49-F238E27FC236}">
                      <a16:creationId xmlns:a16="http://schemas.microsoft.com/office/drawing/2014/main" id="{6FE2DF6B-C419-4D7F-8C26-96E1BEA289E0}"/>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2" name="Freeform 727">
                  <a:extLst>
                    <a:ext uri="{FF2B5EF4-FFF2-40B4-BE49-F238E27FC236}">
                      <a16:creationId xmlns:a16="http://schemas.microsoft.com/office/drawing/2014/main" id="{E041A415-D451-4C22-AFEC-14B59BE13F1F}"/>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3" name="Freeform 728">
                  <a:extLst>
                    <a:ext uri="{FF2B5EF4-FFF2-40B4-BE49-F238E27FC236}">
                      <a16:creationId xmlns:a16="http://schemas.microsoft.com/office/drawing/2014/main" id="{33A79EE5-475E-4496-B84F-EF2F84BDBFEF}"/>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4" name="Freeform 729">
                  <a:extLst>
                    <a:ext uri="{FF2B5EF4-FFF2-40B4-BE49-F238E27FC236}">
                      <a16:creationId xmlns:a16="http://schemas.microsoft.com/office/drawing/2014/main" id="{E520DE6B-E4CA-45FB-90AC-47946CADE086}"/>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5" name="Freeform 730">
                  <a:extLst>
                    <a:ext uri="{FF2B5EF4-FFF2-40B4-BE49-F238E27FC236}">
                      <a16:creationId xmlns:a16="http://schemas.microsoft.com/office/drawing/2014/main" id="{3B12EEFA-AEF2-4C91-9922-8F151A91E19B}"/>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6" name="Freeform 731">
                  <a:extLst>
                    <a:ext uri="{FF2B5EF4-FFF2-40B4-BE49-F238E27FC236}">
                      <a16:creationId xmlns:a16="http://schemas.microsoft.com/office/drawing/2014/main" id="{2ED7FE4C-73E5-4BD8-9C2E-BA77377431F8}"/>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7" name="Freeform 732">
                  <a:extLst>
                    <a:ext uri="{FF2B5EF4-FFF2-40B4-BE49-F238E27FC236}">
                      <a16:creationId xmlns:a16="http://schemas.microsoft.com/office/drawing/2014/main" id="{3F93F081-0086-423F-B474-44536D916221}"/>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8" name="Freeform 733">
                  <a:extLst>
                    <a:ext uri="{FF2B5EF4-FFF2-40B4-BE49-F238E27FC236}">
                      <a16:creationId xmlns:a16="http://schemas.microsoft.com/office/drawing/2014/main" id="{DF249088-75A9-44CA-AC69-4683F0629570}"/>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9" name="Freeform 734">
                  <a:extLst>
                    <a:ext uri="{FF2B5EF4-FFF2-40B4-BE49-F238E27FC236}">
                      <a16:creationId xmlns:a16="http://schemas.microsoft.com/office/drawing/2014/main" id="{7E60BD0D-5DA9-4080-B28A-F10AF9FD7B7E}"/>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0" name="Freeform 735">
                  <a:extLst>
                    <a:ext uri="{FF2B5EF4-FFF2-40B4-BE49-F238E27FC236}">
                      <a16:creationId xmlns:a16="http://schemas.microsoft.com/office/drawing/2014/main" id="{47715BE5-7225-4338-9967-F11B1309E123}"/>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1" name="Freeform 736">
                  <a:extLst>
                    <a:ext uri="{FF2B5EF4-FFF2-40B4-BE49-F238E27FC236}">
                      <a16:creationId xmlns:a16="http://schemas.microsoft.com/office/drawing/2014/main" id="{AC367C71-3368-4EAB-836F-21EC99EADFAC}"/>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2" name="Freeform 737">
                  <a:extLst>
                    <a:ext uri="{FF2B5EF4-FFF2-40B4-BE49-F238E27FC236}">
                      <a16:creationId xmlns:a16="http://schemas.microsoft.com/office/drawing/2014/main" id="{876C4898-F96B-46C2-B438-8A2A610D74C3}"/>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3" name="Freeform 738">
                  <a:extLst>
                    <a:ext uri="{FF2B5EF4-FFF2-40B4-BE49-F238E27FC236}">
                      <a16:creationId xmlns:a16="http://schemas.microsoft.com/office/drawing/2014/main" id="{5118E1C3-011C-43D3-A5AB-0CD4972779E7}"/>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4" name="Freeform 739">
                  <a:extLst>
                    <a:ext uri="{FF2B5EF4-FFF2-40B4-BE49-F238E27FC236}">
                      <a16:creationId xmlns:a16="http://schemas.microsoft.com/office/drawing/2014/main" id="{EF047CAB-E9D6-4ABB-B50C-00B071542E0B}"/>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5" name="Freeform 740">
                  <a:extLst>
                    <a:ext uri="{FF2B5EF4-FFF2-40B4-BE49-F238E27FC236}">
                      <a16:creationId xmlns:a16="http://schemas.microsoft.com/office/drawing/2014/main" id="{DDF38CCF-601D-4A3A-BBBF-AFB647325446}"/>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6" name="Freeform 741">
                  <a:extLst>
                    <a:ext uri="{FF2B5EF4-FFF2-40B4-BE49-F238E27FC236}">
                      <a16:creationId xmlns:a16="http://schemas.microsoft.com/office/drawing/2014/main" id="{8B8FA32E-6760-41CE-962D-CF46B4CC8D4F}"/>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7" name="Freeform 742">
                  <a:extLst>
                    <a:ext uri="{FF2B5EF4-FFF2-40B4-BE49-F238E27FC236}">
                      <a16:creationId xmlns:a16="http://schemas.microsoft.com/office/drawing/2014/main" id="{F8E8841C-C6D9-4946-BA5A-FF60F8429D47}"/>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8" name="Freeform 743">
                  <a:extLst>
                    <a:ext uri="{FF2B5EF4-FFF2-40B4-BE49-F238E27FC236}">
                      <a16:creationId xmlns:a16="http://schemas.microsoft.com/office/drawing/2014/main" id="{870649B0-F411-4FC0-9AAB-5FFB3870FE56}"/>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9" name="Freeform 744">
                  <a:extLst>
                    <a:ext uri="{FF2B5EF4-FFF2-40B4-BE49-F238E27FC236}">
                      <a16:creationId xmlns:a16="http://schemas.microsoft.com/office/drawing/2014/main" id="{60C37054-3971-4C28-9442-47E67F077C49}"/>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0" name="Freeform 745">
                  <a:extLst>
                    <a:ext uri="{FF2B5EF4-FFF2-40B4-BE49-F238E27FC236}">
                      <a16:creationId xmlns:a16="http://schemas.microsoft.com/office/drawing/2014/main" id="{A8A541B7-F7A1-4099-A746-4C1FEFCA66A2}"/>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1" name="Freeform 746">
                  <a:extLst>
                    <a:ext uri="{FF2B5EF4-FFF2-40B4-BE49-F238E27FC236}">
                      <a16:creationId xmlns:a16="http://schemas.microsoft.com/office/drawing/2014/main" id="{956FAC90-82F4-4EF8-8DBC-D17EC478F6AA}"/>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2" name="Freeform 747">
                  <a:extLst>
                    <a:ext uri="{FF2B5EF4-FFF2-40B4-BE49-F238E27FC236}">
                      <a16:creationId xmlns:a16="http://schemas.microsoft.com/office/drawing/2014/main" id="{A01418A8-5B01-4D9D-B97C-84305BF7BBC3}"/>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3" name="Freeform 748">
                  <a:extLst>
                    <a:ext uri="{FF2B5EF4-FFF2-40B4-BE49-F238E27FC236}">
                      <a16:creationId xmlns:a16="http://schemas.microsoft.com/office/drawing/2014/main" id="{6C3F3E6C-5286-4A9D-A29F-4BDB13190CBD}"/>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4" name="Freeform 749">
                  <a:extLst>
                    <a:ext uri="{FF2B5EF4-FFF2-40B4-BE49-F238E27FC236}">
                      <a16:creationId xmlns:a16="http://schemas.microsoft.com/office/drawing/2014/main" id="{FD4C6776-9EDD-4BA4-A881-23F3B25C078F}"/>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5" name="Freeform 750">
                  <a:extLst>
                    <a:ext uri="{FF2B5EF4-FFF2-40B4-BE49-F238E27FC236}">
                      <a16:creationId xmlns:a16="http://schemas.microsoft.com/office/drawing/2014/main" id="{AF523369-A708-4C30-B26E-5E525AD1AF1F}"/>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6" name="Freeform 751">
                  <a:extLst>
                    <a:ext uri="{FF2B5EF4-FFF2-40B4-BE49-F238E27FC236}">
                      <a16:creationId xmlns:a16="http://schemas.microsoft.com/office/drawing/2014/main" id="{CC2B04D6-0E66-4CB6-9CFE-FC3F39C59D86}"/>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7" name="Freeform 752">
                  <a:extLst>
                    <a:ext uri="{FF2B5EF4-FFF2-40B4-BE49-F238E27FC236}">
                      <a16:creationId xmlns:a16="http://schemas.microsoft.com/office/drawing/2014/main" id="{F90F6370-52D1-43C0-8268-0AC47AFAF736}"/>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8" name="Freeform 753">
                  <a:extLst>
                    <a:ext uri="{FF2B5EF4-FFF2-40B4-BE49-F238E27FC236}">
                      <a16:creationId xmlns:a16="http://schemas.microsoft.com/office/drawing/2014/main" id="{A32587A7-69DD-41FF-825A-57C190307296}"/>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9" name="Freeform 754">
                  <a:extLst>
                    <a:ext uri="{FF2B5EF4-FFF2-40B4-BE49-F238E27FC236}">
                      <a16:creationId xmlns:a16="http://schemas.microsoft.com/office/drawing/2014/main" id="{7A5A5F6D-7EEE-4BCE-8A70-72548D9A72CC}"/>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0" name="Freeform 755">
                  <a:extLst>
                    <a:ext uri="{FF2B5EF4-FFF2-40B4-BE49-F238E27FC236}">
                      <a16:creationId xmlns:a16="http://schemas.microsoft.com/office/drawing/2014/main" id="{94F214F1-6A60-4360-B584-400C86D47DE4}"/>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1" name="Freeform 756">
                  <a:extLst>
                    <a:ext uri="{FF2B5EF4-FFF2-40B4-BE49-F238E27FC236}">
                      <a16:creationId xmlns:a16="http://schemas.microsoft.com/office/drawing/2014/main" id="{E86849AC-4DE0-41D2-B61C-81174766CEF5}"/>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2" name="Freeform 757">
                  <a:extLst>
                    <a:ext uri="{FF2B5EF4-FFF2-40B4-BE49-F238E27FC236}">
                      <a16:creationId xmlns:a16="http://schemas.microsoft.com/office/drawing/2014/main" id="{0565B770-7C9C-4522-8C2B-C0B1C4BDA856}"/>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3" name="Freeform 758">
                  <a:extLst>
                    <a:ext uri="{FF2B5EF4-FFF2-40B4-BE49-F238E27FC236}">
                      <a16:creationId xmlns:a16="http://schemas.microsoft.com/office/drawing/2014/main" id="{8A96AFB2-EF2E-416A-A16E-16BF6A2AB0CB}"/>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4" name="Freeform 759">
                  <a:extLst>
                    <a:ext uri="{FF2B5EF4-FFF2-40B4-BE49-F238E27FC236}">
                      <a16:creationId xmlns:a16="http://schemas.microsoft.com/office/drawing/2014/main" id="{D22A9C94-7CD3-4170-8A89-C334F10B662F}"/>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5" name="Freeform 760">
                  <a:extLst>
                    <a:ext uri="{FF2B5EF4-FFF2-40B4-BE49-F238E27FC236}">
                      <a16:creationId xmlns:a16="http://schemas.microsoft.com/office/drawing/2014/main" id="{87D3B5F2-F2E9-4C82-925B-3714EDE0158C}"/>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6" name="Freeform 761">
                  <a:extLst>
                    <a:ext uri="{FF2B5EF4-FFF2-40B4-BE49-F238E27FC236}">
                      <a16:creationId xmlns:a16="http://schemas.microsoft.com/office/drawing/2014/main" id="{E2EA5E98-C264-4195-8219-174AE01E5F3E}"/>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7" name="Freeform 762">
                  <a:extLst>
                    <a:ext uri="{FF2B5EF4-FFF2-40B4-BE49-F238E27FC236}">
                      <a16:creationId xmlns:a16="http://schemas.microsoft.com/office/drawing/2014/main" id="{DB4992B7-36A9-4280-B1E3-1CB8D71EEEB9}"/>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8" name="Freeform 763">
                  <a:extLst>
                    <a:ext uri="{FF2B5EF4-FFF2-40B4-BE49-F238E27FC236}">
                      <a16:creationId xmlns:a16="http://schemas.microsoft.com/office/drawing/2014/main" id="{7770A9FD-8426-4947-94E5-A2B72DD72FFF}"/>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9" name="Freeform 764">
                  <a:extLst>
                    <a:ext uri="{FF2B5EF4-FFF2-40B4-BE49-F238E27FC236}">
                      <a16:creationId xmlns:a16="http://schemas.microsoft.com/office/drawing/2014/main" id="{81EA2900-1798-4807-8076-68D6478EBFE3}"/>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0" name="Freeform 765">
                  <a:extLst>
                    <a:ext uri="{FF2B5EF4-FFF2-40B4-BE49-F238E27FC236}">
                      <a16:creationId xmlns:a16="http://schemas.microsoft.com/office/drawing/2014/main" id="{0B5C602C-5CCA-4127-B2EB-21B41DFE5948}"/>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1" name="Freeform 766">
                  <a:extLst>
                    <a:ext uri="{FF2B5EF4-FFF2-40B4-BE49-F238E27FC236}">
                      <a16:creationId xmlns:a16="http://schemas.microsoft.com/office/drawing/2014/main" id="{559CC7DB-F7C8-4AD4-BC92-E7B8CA62A67A}"/>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2" name="Freeform 767">
                  <a:extLst>
                    <a:ext uri="{FF2B5EF4-FFF2-40B4-BE49-F238E27FC236}">
                      <a16:creationId xmlns:a16="http://schemas.microsoft.com/office/drawing/2014/main" id="{20CF1817-1228-4356-A30F-5C97E36D29A7}"/>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3" name="Freeform 768">
                  <a:extLst>
                    <a:ext uri="{FF2B5EF4-FFF2-40B4-BE49-F238E27FC236}">
                      <a16:creationId xmlns:a16="http://schemas.microsoft.com/office/drawing/2014/main" id="{80188FC6-9FFD-48ED-BEC0-22BF7FF42CD6}"/>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4" name="Freeform 769">
                  <a:extLst>
                    <a:ext uri="{FF2B5EF4-FFF2-40B4-BE49-F238E27FC236}">
                      <a16:creationId xmlns:a16="http://schemas.microsoft.com/office/drawing/2014/main" id="{D7C96CD9-B6C3-4B9C-933C-B5D5FA53A143}"/>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5" name="Freeform 771">
                  <a:extLst>
                    <a:ext uri="{FF2B5EF4-FFF2-40B4-BE49-F238E27FC236}">
                      <a16:creationId xmlns:a16="http://schemas.microsoft.com/office/drawing/2014/main" id="{1FE5EA59-395E-4B58-BF49-15862BDD7701}"/>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6" name="Freeform 772">
                  <a:extLst>
                    <a:ext uri="{FF2B5EF4-FFF2-40B4-BE49-F238E27FC236}">
                      <a16:creationId xmlns:a16="http://schemas.microsoft.com/office/drawing/2014/main" id="{463DB345-21C3-4DE1-BF28-8C3830B922D8}"/>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7" name="Freeform 773">
                  <a:extLst>
                    <a:ext uri="{FF2B5EF4-FFF2-40B4-BE49-F238E27FC236}">
                      <a16:creationId xmlns:a16="http://schemas.microsoft.com/office/drawing/2014/main" id="{1A0BB9B4-781A-457A-AFBF-EDF87DFC7534}"/>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8" name="Freeform 774">
                  <a:extLst>
                    <a:ext uri="{FF2B5EF4-FFF2-40B4-BE49-F238E27FC236}">
                      <a16:creationId xmlns:a16="http://schemas.microsoft.com/office/drawing/2014/main" id="{3F7266DF-8EA7-4121-A3AD-4B4644BC49AE}"/>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9" name="Freeform 775">
                  <a:extLst>
                    <a:ext uri="{FF2B5EF4-FFF2-40B4-BE49-F238E27FC236}">
                      <a16:creationId xmlns:a16="http://schemas.microsoft.com/office/drawing/2014/main" id="{157CDA88-53F2-4571-BBF1-F327816C371F}"/>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0" name="Freeform 776">
                  <a:extLst>
                    <a:ext uri="{FF2B5EF4-FFF2-40B4-BE49-F238E27FC236}">
                      <a16:creationId xmlns:a16="http://schemas.microsoft.com/office/drawing/2014/main" id="{C348A73F-123B-46DD-B1BD-CEE8FD221DC3}"/>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13" name="Group 12">
                <a:extLst>
                  <a:ext uri="{FF2B5EF4-FFF2-40B4-BE49-F238E27FC236}">
                    <a16:creationId xmlns:a16="http://schemas.microsoft.com/office/drawing/2014/main" id="{ED9854DD-DD69-E1E6-AB01-2069E6309EE5}"/>
                  </a:ext>
                </a:extLst>
              </p:cNvPr>
              <p:cNvGrpSpPr/>
              <p:nvPr/>
            </p:nvGrpSpPr>
            <p:grpSpPr>
              <a:xfrm>
                <a:off x="8130815" y="3948388"/>
                <a:ext cx="218782" cy="272982"/>
                <a:chOff x="7189422" y="1263026"/>
                <a:chExt cx="24546" cy="30627"/>
              </a:xfrm>
              <a:solidFill>
                <a:srgbClr val="BFBFBF"/>
              </a:solidFill>
            </p:grpSpPr>
            <p:sp>
              <p:nvSpPr>
                <p:cNvPr id="14" name="Freeform 13">
                  <a:extLst>
                    <a:ext uri="{FF2B5EF4-FFF2-40B4-BE49-F238E27FC236}">
                      <a16:creationId xmlns:a16="http://schemas.microsoft.com/office/drawing/2014/main" id="{F9B2ABD5-8592-6DE8-7C8D-93FBBC712B09}"/>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5241024-48F3-D97E-9377-0F85D5783A12}"/>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grpSp>
        <p:sp>
          <p:nvSpPr>
            <p:cNvPr id="20" name="Freeform 326">
              <a:extLst>
                <a:ext uri="{FF2B5EF4-FFF2-40B4-BE49-F238E27FC236}">
                  <a16:creationId xmlns:a16="http://schemas.microsoft.com/office/drawing/2014/main" id="{1F36C1F3-D19F-DC9A-8213-4494BC2BA3FF}"/>
                </a:ext>
              </a:extLst>
            </p:cNvPr>
            <p:cNvSpPr>
              <a:spLocks/>
            </p:cNvSpPr>
            <p:nvPr/>
          </p:nvSpPr>
          <p:spPr bwMode="gray">
            <a:xfrm>
              <a:off x="6926922" y="3234053"/>
              <a:ext cx="35172" cy="64584"/>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71700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p:txBody>
          <a:bodyPr/>
          <a:lstStyle/>
          <a:p>
            <a:r>
              <a:rPr lang="en-IN" dirty="0"/>
              <a:t>Venglustat* in Fabry disease </a:t>
            </a:r>
          </a:p>
        </p:txBody>
      </p:sp>
      <p:sp>
        <p:nvSpPr>
          <p:cNvPr id="9" name="object 23">
            <a:extLst>
              <a:ext uri="{FF2B5EF4-FFF2-40B4-BE49-F238E27FC236}">
                <a16:creationId xmlns:a16="http://schemas.microsoft.com/office/drawing/2014/main" id="{3ACCFE13-65D6-41D9-998D-7638B3A4DA89}"/>
              </a:ext>
            </a:extLst>
          </p:cNvPr>
          <p:cNvSpPr txBox="1">
            <a:spLocks/>
          </p:cNvSpPr>
          <p:nvPr/>
        </p:nvSpPr>
        <p:spPr>
          <a:xfrm>
            <a:off x="1122129" y="4765953"/>
            <a:ext cx="5943040" cy="184666"/>
          </a:xfrm>
          <a:prstGeom prst="rect">
            <a:avLst/>
          </a:prstGeom>
        </p:spPr>
        <p:txBody>
          <a:bodyPr vert="horz" wrap="square" lIns="0" tIns="0" rIns="0" bIns="0" rtlCol="0" anchor="b">
            <a:spAutoFit/>
          </a:bodyPr>
          <a:lstStyle/>
          <a:p>
            <a:pPr algn="ctr">
              <a:lnSpc>
                <a:spcPct val="100000"/>
              </a:lnSpc>
              <a:spcBef>
                <a:spcPts val="100"/>
              </a:spcBef>
              <a:spcAft>
                <a:spcPts val="300"/>
              </a:spcAft>
            </a:pPr>
            <a:r>
              <a:rPr lang="en-IN" sz="600" b="1" spc="-5" dirty="0">
                <a:solidFill>
                  <a:schemeClr val="bg1"/>
                </a:solidFill>
                <a:cs typeface="Calibri"/>
              </a:rPr>
              <a:t>*Venglustat is investigational and has not been approved by the US Food and Drug Administration (FDA), European Medicines Agency (EMA) or any other regulatory agency worldwide for its uses under investigation. No conclusions regarding safety or efficacy should be drawn. </a:t>
            </a:r>
          </a:p>
        </p:txBody>
      </p:sp>
    </p:spTree>
    <p:extLst>
      <p:ext uri="{BB962C8B-B14F-4D97-AF65-F5344CB8AC3E}">
        <p14:creationId xmlns:p14="http://schemas.microsoft.com/office/powerpoint/2010/main" val="3146601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BEBF7D53-42AA-5824-6232-92342F674996}"/>
              </a:ext>
            </a:extLst>
          </p:cNvPr>
          <p:cNvSpPr>
            <a:spLocks noGrp="1"/>
          </p:cNvSpPr>
          <p:nvPr>
            <p:ph type="sldNum" sz="quarter" idx="16"/>
          </p:nvPr>
        </p:nvSpPr>
        <p:spPr/>
        <p:txBody>
          <a:bodyPr/>
          <a:lstStyle/>
          <a:p>
            <a:fld id="{6B54B0F7-55DD-40D6-B7F4-70B586885C0B}" type="slidenum">
              <a:rPr lang="en-US" noProof="0" smtClean="0"/>
              <a:pPr/>
              <a:t>2</a:t>
            </a:fld>
            <a:endParaRPr lang="en-US" noProof="0" dirty="0"/>
          </a:p>
        </p:txBody>
      </p:sp>
      <p:sp>
        <p:nvSpPr>
          <p:cNvPr id="4" name="Text Placeholder 3">
            <a:extLst>
              <a:ext uri="{FF2B5EF4-FFF2-40B4-BE49-F238E27FC236}">
                <a16:creationId xmlns:a16="http://schemas.microsoft.com/office/drawing/2014/main" id="{FF0EE4C2-416C-945A-ABD7-4D95B0F95C15}"/>
              </a:ext>
            </a:extLst>
          </p:cNvPr>
          <p:cNvSpPr>
            <a:spLocks noGrp="1"/>
          </p:cNvSpPr>
          <p:nvPr>
            <p:ph type="body" sz="quarter" idx="21"/>
          </p:nvPr>
        </p:nvSpPr>
        <p:spPr>
          <a:xfrm>
            <a:off x="793844" y="1912266"/>
            <a:ext cx="7556313" cy="1950980"/>
          </a:xfrm>
        </p:spPr>
        <p:txBody>
          <a:bodyPr/>
          <a:lstStyle/>
          <a:p>
            <a:pPr algn="ctr" fontAlgn="base">
              <a:spcBef>
                <a:spcPts val="600"/>
              </a:spcBef>
              <a:spcAft>
                <a:spcPts val="600"/>
              </a:spcAft>
            </a:pPr>
            <a:r>
              <a:rPr lang="en-US" sz="1400" b="0" i="0" dirty="0">
                <a:effectLst/>
                <a:latin typeface="+mj-lt"/>
              </a:rPr>
              <a:t>The agents and/or uses mentioned in this pipeline are investigational and have not been approved by the US Food and Drug Administration (FDA) or any other regulatory agency worldwide for the uses under investigation. </a:t>
            </a:r>
          </a:p>
          <a:p>
            <a:pPr algn="ctr" fontAlgn="base">
              <a:spcBef>
                <a:spcPts val="600"/>
              </a:spcBef>
              <a:spcAft>
                <a:spcPts val="600"/>
              </a:spcAft>
            </a:pPr>
            <a:r>
              <a:rPr lang="en-US" sz="1400" b="0" i="0" dirty="0">
                <a:effectLst/>
                <a:latin typeface="+mj-lt"/>
              </a:rPr>
              <a:t>No conclusions regarding safety and efficacy should be drawn for such agents.</a:t>
            </a:r>
          </a:p>
          <a:p>
            <a:pPr algn="ctr" fontAlgn="base">
              <a:spcBef>
                <a:spcPts val="600"/>
              </a:spcBef>
              <a:spcAft>
                <a:spcPts val="600"/>
              </a:spcAft>
            </a:pPr>
            <a:r>
              <a:rPr lang="en-US" sz="1400" b="0" i="0" dirty="0">
                <a:effectLst/>
                <a:latin typeface="+mj-lt"/>
              </a:rPr>
              <a:t>This information is being provided by Sanofi Medical Affairs to healthcare professionals and payers for purposes of scientific exchange and should not be considered promotional.</a:t>
            </a:r>
            <a:endParaRPr lang="en-US" sz="1400" dirty="0">
              <a:latin typeface="+mj-lt"/>
            </a:endParaRPr>
          </a:p>
        </p:txBody>
      </p:sp>
      <p:sp>
        <p:nvSpPr>
          <p:cNvPr id="6" name="Title 5">
            <a:extLst>
              <a:ext uri="{FF2B5EF4-FFF2-40B4-BE49-F238E27FC236}">
                <a16:creationId xmlns:a16="http://schemas.microsoft.com/office/drawing/2014/main" id="{CA62C32E-B9FC-634D-8F9D-83F3F94C5E92}"/>
              </a:ext>
            </a:extLst>
          </p:cNvPr>
          <p:cNvSpPr>
            <a:spLocks noGrp="1"/>
          </p:cNvSpPr>
          <p:nvPr>
            <p:ph type="title"/>
          </p:nvPr>
        </p:nvSpPr>
        <p:spPr/>
        <p:txBody>
          <a:bodyPr>
            <a:normAutofit/>
          </a:bodyPr>
          <a:lstStyle/>
          <a:p>
            <a:r>
              <a:rPr lang="en-US" dirty="0"/>
              <a:t>IMPORTANT INFORMATION</a:t>
            </a:r>
          </a:p>
        </p:txBody>
      </p:sp>
    </p:spTree>
    <p:extLst>
      <p:ext uri="{BB962C8B-B14F-4D97-AF65-F5344CB8AC3E}">
        <p14:creationId xmlns:p14="http://schemas.microsoft.com/office/powerpoint/2010/main" val="3882263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Freeform: Shape 48">
            <a:hlinkClick r:id="rId2" action="ppaction://hlinksldjump"/>
            <a:extLst>
              <a:ext uri="{FF2B5EF4-FFF2-40B4-BE49-F238E27FC236}">
                <a16:creationId xmlns:a16="http://schemas.microsoft.com/office/drawing/2014/main" id="{D7B6E0E0-38E8-4C3C-B135-38EBE932B227}"/>
              </a:ext>
            </a:extLst>
          </p:cNvPr>
          <p:cNvSpPr/>
          <p:nvPr/>
        </p:nvSpPr>
        <p:spPr>
          <a:xfrm>
            <a:off x="234950" y="159810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20</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Proposed mechanism of action under investigation</a:t>
            </a:r>
          </a:p>
        </p:txBody>
      </p:sp>
      <p:grpSp>
        <p:nvGrpSpPr>
          <p:cNvPr id="12" name="Group 11">
            <a:extLst>
              <a:ext uri="{FF2B5EF4-FFF2-40B4-BE49-F238E27FC236}">
                <a16:creationId xmlns:a16="http://schemas.microsoft.com/office/drawing/2014/main" id="{5F9DDEC1-E8D6-4D26-953F-DFAE3C9B1C1B}"/>
              </a:ext>
            </a:extLst>
          </p:cNvPr>
          <p:cNvGrpSpPr/>
          <p:nvPr/>
        </p:nvGrpSpPr>
        <p:grpSpPr>
          <a:xfrm>
            <a:off x="234950" y="3907859"/>
            <a:ext cx="2194560" cy="205184"/>
            <a:chOff x="234950" y="1884632"/>
            <a:chExt cx="2232025" cy="205184"/>
          </a:xfrm>
          <a:noFill/>
        </p:grpSpPr>
        <p:sp>
          <p:nvSpPr>
            <p:cNvPr id="16" name="Freeform: Shape 15">
              <a:hlinkClick r:id="rId3" action="ppaction://hlinksldjump"/>
              <a:extLst>
                <a:ext uri="{FF2B5EF4-FFF2-40B4-BE49-F238E27FC236}">
                  <a16:creationId xmlns:a16="http://schemas.microsoft.com/office/drawing/2014/main" id="{07622A21-CB12-44F0-85A1-92C1427C92FA}"/>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0" name="Graphique 4">
              <a:extLst>
                <a:ext uri="{FF2B5EF4-FFF2-40B4-BE49-F238E27FC236}">
                  <a16:creationId xmlns:a16="http://schemas.microsoft.com/office/drawing/2014/main" id="{95D110A4-2969-43DF-8D80-EF5BEBC387B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1" name="Group 20">
            <a:extLst>
              <a:ext uri="{FF2B5EF4-FFF2-40B4-BE49-F238E27FC236}">
                <a16:creationId xmlns:a16="http://schemas.microsoft.com/office/drawing/2014/main" id="{97C9B947-C5E0-41F3-8D85-2E5F78DC79EA}"/>
              </a:ext>
            </a:extLst>
          </p:cNvPr>
          <p:cNvGrpSpPr/>
          <p:nvPr/>
        </p:nvGrpSpPr>
        <p:grpSpPr>
          <a:xfrm>
            <a:off x="234950" y="3617160"/>
            <a:ext cx="2194560" cy="205184"/>
            <a:chOff x="234950" y="1884632"/>
            <a:chExt cx="2232025" cy="205184"/>
          </a:xfrm>
          <a:noFill/>
        </p:grpSpPr>
        <p:sp>
          <p:nvSpPr>
            <p:cNvPr id="22" name="Freeform: Shape 21">
              <a:hlinkClick r:id="rId4" action="ppaction://hlinksldjump"/>
              <a:extLst>
                <a:ext uri="{FF2B5EF4-FFF2-40B4-BE49-F238E27FC236}">
                  <a16:creationId xmlns:a16="http://schemas.microsoft.com/office/drawing/2014/main" id="{DFC572FE-F57B-4A90-A52A-BD10E204AFE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3" name="Graphique 4">
              <a:extLst>
                <a:ext uri="{FF2B5EF4-FFF2-40B4-BE49-F238E27FC236}">
                  <a16:creationId xmlns:a16="http://schemas.microsoft.com/office/drawing/2014/main" id="{F627D394-CC1C-4137-BD44-8A9DB937573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4" name="Group 23">
            <a:extLst>
              <a:ext uri="{FF2B5EF4-FFF2-40B4-BE49-F238E27FC236}">
                <a16:creationId xmlns:a16="http://schemas.microsoft.com/office/drawing/2014/main" id="{62661896-9AB7-4FBE-9854-38781C392EF4}"/>
              </a:ext>
            </a:extLst>
          </p:cNvPr>
          <p:cNvGrpSpPr/>
          <p:nvPr/>
        </p:nvGrpSpPr>
        <p:grpSpPr>
          <a:xfrm>
            <a:off x="234950" y="3328884"/>
            <a:ext cx="2194560" cy="205184"/>
            <a:chOff x="234950" y="1884632"/>
            <a:chExt cx="2232025" cy="205184"/>
          </a:xfrm>
          <a:noFill/>
        </p:grpSpPr>
        <p:sp>
          <p:nvSpPr>
            <p:cNvPr id="27" name="Freeform: Shape 26">
              <a:hlinkClick r:id="rId5" action="ppaction://hlinksldjump"/>
              <a:extLst>
                <a:ext uri="{FF2B5EF4-FFF2-40B4-BE49-F238E27FC236}">
                  <a16:creationId xmlns:a16="http://schemas.microsoft.com/office/drawing/2014/main" id="{F961D8E3-3E38-4E33-A1AA-D81EC963C8F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8" name="Graphique 4">
              <a:extLst>
                <a:ext uri="{FF2B5EF4-FFF2-40B4-BE49-F238E27FC236}">
                  <a16:creationId xmlns:a16="http://schemas.microsoft.com/office/drawing/2014/main" id="{2D56BBDE-A68F-41E7-A2B3-6257A4ECB348}"/>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9" name="Group 28">
            <a:extLst>
              <a:ext uri="{FF2B5EF4-FFF2-40B4-BE49-F238E27FC236}">
                <a16:creationId xmlns:a16="http://schemas.microsoft.com/office/drawing/2014/main" id="{0F1D9A73-8BA8-45C2-8913-1BDEB6923FA0}"/>
              </a:ext>
            </a:extLst>
          </p:cNvPr>
          <p:cNvGrpSpPr/>
          <p:nvPr/>
        </p:nvGrpSpPr>
        <p:grpSpPr>
          <a:xfrm>
            <a:off x="234950" y="2751137"/>
            <a:ext cx="2194560" cy="205184"/>
            <a:chOff x="234950" y="1884632"/>
            <a:chExt cx="2232025" cy="205184"/>
          </a:xfrm>
          <a:noFill/>
        </p:grpSpPr>
        <p:sp>
          <p:nvSpPr>
            <p:cNvPr id="30" name="Freeform: Shape 29">
              <a:hlinkClick r:id="rId6" action="ppaction://hlinksldjump"/>
              <a:extLst>
                <a:ext uri="{FF2B5EF4-FFF2-40B4-BE49-F238E27FC236}">
                  <a16:creationId xmlns:a16="http://schemas.microsoft.com/office/drawing/2014/main" id="{9C67B3CD-0D89-4643-9157-CD9F0F009CA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 name="Graphique 4">
              <a:extLst>
                <a:ext uri="{FF2B5EF4-FFF2-40B4-BE49-F238E27FC236}">
                  <a16:creationId xmlns:a16="http://schemas.microsoft.com/office/drawing/2014/main" id="{23AAD2FA-ABE6-48C5-AFA6-9B8EF502BDF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2" name="Group 31">
            <a:extLst>
              <a:ext uri="{FF2B5EF4-FFF2-40B4-BE49-F238E27FC236}">
                <a16:creationId xmlns:a16="http://schemas.microsoft.com/office/drawing/2014/main" id="{D0770407-0351-49A9-A712-7821FE1DBC51}"/>
              </a:ext>
            </a:extLst>
          </p:cNvPr>
          <p:cNvGrpSpPr/>
          <p:nvPr/>
        </p:nvGrpSpPr>
        <p:grpSpPr>
          <a:xfrm>
            <a:off x="234950" y="2463117"/>
            <a:ext cx="2194560" cy="205184"/>
            <a:chOff x="234950" y="1884632"/>
            <a:chExt cx="2232025" cy="205184"/>
          </a:xfrm>
          <a:noFill/>
        </p:grpSpPr>
        <p:sp>
          <p:nvSpPr>
            <p:cNvPr id="34" name="Freeform: Shape 33">
              <a:hlinkClick r:id="rId7" action="ppaction://hlinksldjump"/>
              <a:extLst>
                <a:ext uri="{FF2B5EF4-FFF2-40B4-BE49-F238E27FC236}">
                  <a16:creationId xmlns:a16="http://schemas.microsoft.com/office/drawing/2014/main" id="{DF110F92-5FCF-46C1-A513-377A4976193D}"/>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 name="Graphique 4">
              <a:extLst>
                <a:ext uri="{FF2B5EF4-FFF2-40B4-BE49-F238E27FC236}">
                  <a16:creationId xmlns:a16="http://schemas.microsoft.com/office/drawing/2014/main" id="{F6E892D7-BC7F-488F-84E5-79378A7B58A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6" name="Group 35">
            <a:extLst>
              <a:ext uri="{FF2B5EF4-FFF2-40B4-BE49-F238E27FC236}">
                <a16:creationId xmlns:a16="http://schemas.microsoft.com/office/drawing/2014/main" id="{A465DD4B-8DBE-4377-B393-B326BCB19E1C}"/>
              </a:ext>
            </a:extLst>
          </p:cNvPr>
          <p:cNvGrpSpPr/>
          <p:nvPr/>
        </p:nvGrpSpPr>
        <p:grpSpPr>
          <a:xfrm>
            <a:off x="234950" y="2170712"/>
            <a:ext cx="2194560" cy="205184"/>
            <a:chOff x="234950" y="1884632"/>
            <a:chExt cx="2232025" cy="205184"/>
          </a:xfrm>
          <a:noFill/>
        </p:grpSpPr>
        <p:sp>
          <p:nvSpPr>
            <p:cNvPr id="37" name="Freeform: Shape 36">
              <a:hlinkClick r:id="rId8" action="ppaction://hlinksldjump"/>
              <a:extLst>
                <a:ext uri="{FF2B5EF4-FFF2-40B4-BE49-F238E27FC236}">
                  <a16:creationId xmlns:a16="http://schemas.microsoft.com/office/drawing/2014/main" id="{1CE4FC7F-D08F-4D04-8458-FE4682F16F4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8" name="Graphique 4">
              <a:extLst>
                <a:ext uri="{FF2B5EF4-FFF2-40B4-BE49-F238E27FC236}">
                  <a16:creationId xmlns:a16="http://schemas.microsoft.com/office/drawing/2014/main" id="{4B1B2753-D617-4687-AAD8-2D7CAAF47E4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43" name="Group 42">
            <a:extLst>
              <a:ext uri="{FF2B5EF4-FFF2-40B4-BE49-F238E27FC236}">
                <a16:creationId xmlns:a16="http://schemas.microsoft.com/office/drawing/2014/main" id="{1A6E0B7B-F449-4745-832D-838DD6AC0E66}"/>
              </a:ext>
            </a:extLst>
          </p:cNvPr>
          <p:cNvGrpSpPr/>
          <p:nvPr/>
        </p:nvGrpSpPr>
        <p:grpSpPr>
          <a:xfrm>
            <a:off x="234950" y="1884963"/>
            <a:ext cx="2194560" cy="205184"/>
            <a:chOff x="234950" y="1884632"/>
            <a:chExt cx="2232025" cy="205184"/>
          </a:xfrm>
          <a:noFill/>
        </p:grpSpPr>
        <p:sp>
          <p:nvSpPr>
            <p:cNvPr id="44" name="Freeform: Shape 43">
              <a:hlinkClick r:id="rId8" action="ppaction://hlinksldjump"/>
              <a:extLst>
                <a:ext uri="{FF2B5EF4-FFF2-40B4-BE49-F238E27FC236}">
                  <a16:creationId xmlns:a16="http://schemas.microsoft.com/office/drawing/2014/main" id="{6A14422C-6507-41EE-A08B-AD58E18D71B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5" name="Graphique 4">
              <a:extLst>
                <a:ext uri="{FF2B5EF4-FFF2-40B4-BE49-F238E27FC236}">
                  <a16:creationId xmlns:a16="http://schemas.microsoft.com/office/drawing/2014/main" id="{7CD016EB-DBD7-406E-97DC-30900CBEA241}"/>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47" name="Freeform: Shape 46">
            <a:hlinkClick r:id="rId5" action="ppaction://hlinksldjump"/>
            <a:extLst>
              <a:ext uri="{FF2B5EF4-FFF2-40B4-BE49-F238E27FC236}">
                <a16:creationId xmlns:a16="http://schemas.microsoft.com/office/drawing/2014/main" id="{B8E21F1B-D39B-4088-8907-0FFCB98D7970}"/>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428460B8-A689-4051-C023-BF0D84096974}"/>
              </a:ext>
            </a:extLst>
          </p:cNvPr>
          <p:cNvGrpSpPr/>
          <p:nvPr/>
        </p:nvGrpSpPr>
        <p:grpSpPr>
          <a:xfrm>
            <a:off x="2617672" y="1566420"/>
            <a:ext cx="6227475" cy="2054881"/>
            <a:chOff x="2596072" y="1566420"/>
            <a:chExt cx="6227475" cy="2054881"/>
          </a:xfrm>
        </p:grpSpPr>
        <p:sp>
          <p:nvSpPr>
            <p:cNvPr id="14" name="Rectangle: Rounded Corners 3">
              <a:extLst>
                <a:ext uri="{FF2B5EF4-FFF2-40B4-BE49-F238E27FC236}">
                  <a16:creationId xmlns:a16="http://schemas.microsoft.com/office/drawing/2014/main" id="{AFDB26E0-FEC3-A7C5-806D-E6FEFB91D19A}"/>
                </a:ext>
              </a:extLst>
            </p:cNvPr>
            <p:cNvSpPr>
              <a:spLocks/>
            </p:cNvSpPr>
            <p:nvPr/>
          </p:nvSpPr>
          <p:spPr>
            <a:xfrm>
              <a:off x="6180364" y="2281597"/>
              <a:ext cx="2643183" cy="461601"/>
            </a:xfrm>
            <a:prstGeom prst="roundRect">
              <a:avLst>
                <a:gd name="adj" fmla="val 50000"/>
              </a:avLst>
            </a:prstGeom>
            <a:gradFill flip="none" rotWithShape="1">
              <a:gsLst>
                <a:gs pos="5000">
                  <a:schemeClr val="accent5">
                    <a:lumMod val="20000"/>
                    <a:lumOff val="80000"/>
                  </a:schemeClr>
                </a:gs>
                <a:gs pos="100000">
                  <a:schemeClr val="accent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r>
                <a:rPr lang="en-IN" sz="1100" b="1" dirty="0">
                  <a:solidFill>
                    <a:schemeClr val="tx1"/>
                  </a:solidFill>
                </a:rPr>
                <a:t>GSL: glucosylceramide (GL-1)</a:t>
              </a:r>
            </a:p>
          </p:txBody>
        </p:sp>
        <p:grpSp>
          <p:nvGrpSpPr>
            <p:cNvPr id="18" name="Group 17">
              <a:extLst>
                <a:ext uri="{FF2B5EF4-FFF2-40B4-BE49-F238E27FC236}">
                  <a16:creationId xmlns:a16="http://schemas.microsoft.com/office/drawing/2014/main" id="{B60BB659-376E-1004-FF19-89D84E447FC1}"/>
                </a:ext>
              </a:extLst>
            </p:cNvPr>
            <p:cNvGrpSpPr/>
            <p:nvPr/>
          </p:nvGrpSpPr>
          <p:grpSpPr>
            <a:xfrm>
              <a:off x="2596072" y="1566420"/>
              <a:ext cx="914400" cy="1967094"/>
              <a:chOff x="2596072" y="1465558"/>
              <a:chExt cx="914400" cy="1967094"/>
            </a:xfrm>
          </p:grpSpPr>
          <p:sp>
            <p:nvSpPr>
              <p:cNvPr id="42" name="Hexagon 41">
                <a:extLst>
                  <a:ext uri="{FF2B5EF4-FFF2-40B4-BE49-F238E27FC236}">
                    <a16:creationId xmlns:a16="http://schemas.microsoft.com/office/drawing/2014/main" id="{B06F67FE-7710-92B4-EE92-E49F78AEE630}"/>
                  </a:ext>
                </a:extLst>
              </p:cNvPr>
              <p:cNvSpPr>
                <a:spLocks/>
              </p:cNvSpPr>
              <p:nvPr/>
            </p:nvSpPr>
            <p:spPr>
              <a:xfrm>
                <a:off x="2596072" y="1465558"/>
                <a:ext cx="914400" cy="731520"/>
              </a:xfrm>
              <a:prstGeom prst="hexagon">
                <a:avLst/>
              </a:prstGeom>
              <a:gradFill flip="none" rotWithShape="1">
                <a:gsLst>
                  <a:gs pos="5000">
                    <a:schemeClr val="accent2">
                      <a:lumMod val="20000"/>
                      <a:lumOff val="80000"/>
                    </a:schemeClr>
                  </a:gs>
                  <a:gs pos="100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Glucose</a:t>
                </a:r>
              </a:p>
            </p:txBody>
          </p:sp>
          <p:sp>
            <p:nvSpPr>
              <p:cNvPr id="46" name="Rectangle: Rounded Corners 9">
                <a:extLst>
                  <a:ext uri="{FF2B5EF4-FFF2-40B4-BE49-F238E27FC236}">
                    <a16:creationId xmlns:a16="http://schemas.microsoft.com/office/drawing/2014/main" id="{BD67A92D-09AC-FCC2-7F0D-6171BB930E0A}"/>
                  </a:ext>
                </a:extLst>
              </p:cNvPr>
              <p:cNvSpPr>
                <a:spLocks/>
              </p:cNvSpPr>
              <p:nvPr/>
            </p:nvSpPr>
            <p:spPr>
              <a:xfrm>
                <a:off x="2645905" y="2617918"/>
                <a:ext cx="814734" cy="814734"/>
              </a:xfrm>
              <a:prstGeom prst="roundRect">
                <a:avLst>
                  <a:gd name="adj" fmla="val 50000"/>
                </a:avLst>
              </a:prstGeom>
              <a:gradFill flip="none" rotWithShape="1">
                <a:gsLst>
                  <a:gs pos="5000">
                    <a:schemeClr val="accent3">
                      <a:lumMod val="20000"/>
                      <a:lumOff val="80000"/>
                    </a:schemeClr>
                  </a:gs>
                  <a:gs pos="100000">
                    <a:schemeClr val="accent3"/>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Ceramide</a:t>
                </a:r>
              </a:p>
            </p:txBody>
          </p:sp>
          <p:sp>
            <p:nvSpPr>
              <p:cNvPr id="48" name="Plus Sign 10">
                <a:extLst>
                  <a:ext uri="{FF2B5EF4-FFF2-40B4-BE49-F238E27FC236}">
                    <a16:creationId xmlns:a16="http://schemas.microsoft.com/office/drawing/2014/main" id="{A70CBF91-F260-3F4F-A7C3-11C4BAB6939D}"/>
                  </a:ext>
                </a:extLst>
              </p:cNvPr>
              <p:cNvSpPr/>
              <p:nvPr/>
            </p:nvSpPr>
            <p:spPr>
              <a:xfrm>
                <a:off x="2955970" y="2310196"/>
                <a:ext cx="194604" cy="194604"/>
              </a:xfrm>
              <a:prstGeom prst="mathPlus">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100" dirty="0"/>
              </a:p>
            </p:txBody>
          </p:sp>
        </p:grpSp>
        <p:cxnSp>
          <p:nvCxnSpPr>
            <p:cNvPr id="33" name="Straight Arrow Connector 32">
              <a:extLst>
                <a:ext uri="{FF2B5EF4-FFF2-40B4-BE49-F238E27FC236}">
                  <a16:creationId xmlns:a16="http://schemas.microsoft.com/office/drawing/2014/main" id="{4AA515D7-9D40-1EA6-9C56-61FFE0362960}"/>
                </a:ext>
              </a:extLst>
            </p:cNvPr>
            <p:cNvCxnSpPr>
              <a:cxnSpLocks/>
            </p:cNvCxnSpPr>
            <p:nvPr/>
          </p:nvCxnSpPr>
          <p:spPr>
            <a:xfrm>
              <a:off x="3567979" y="2509109"/>
              <a:ext cx="2520000" cy="0"/>
            </a:xfrm>
            <a:prstGeom prst="straightConnector1">
              <a:avLst/>
            </a:prstGeom>
            <a:noFill/>
            <a:ln>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cxnSp>
        <p:sp>
          <p:nvSpPr>
            <p:cNvPr id="39" name="Rectangle 38">
              <a:extLst>
                <a:ext uri="{FF2B5EF4-FFF2-40B4-BE49-F238E27FC236}">
                  <a16:creationId xmlns:a16="http://schemas.microsoft.com/office/drawing/2014/main" id="{29E0C77E-ABDE-326B-AD52-556D7FF6577F}"/>
                </a:ext>
              </a:extLst>
            </p:cNvPr>
            <p:cNvSpPr>
              <a:spLocks/>
            </p:cNvSpPr>
            <p:nvPr/>
          </p:nvSpPr>
          <p:spPr>
            <a:xfrm>
              <a:off x="4322969" y="2571813"/>
              <a:ext cx="1366674"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en-IN" sz="900" b="1" dirty="0">
                  <a:solidFill>
                    <a:schemeClr val="tx1"/>
                  </a:solidFill>
                </a:rPr>
                <a:t>Glucosylceramide synthase (GCS)</a:t>
              </a:r>
            </a:p>
          </p:txBody>
        </p:sp>
        <p:sp>
          <p:nvSpPr>
            <p:cNvPr id="41" name="Partial Circle 7">
              <a:extLst>
                <a:ext uri="{FF2B5EF4-FFF2-40B4-BE49-F238E27FC236}">
                  <a16:creationId xmlns:a16="http://schemas.microsoft.com/office/drawing/2014/main" id="{357D70CE-0D55-095E-F7BC-E559E9392809}"/>
                </a:ext>
              </a:extLst>
            </p:cNvPr>
            <p:cNvSpPr>
              <a:spLocks/>
            </p:cNvSpPr>
            <p:nvPr/>
          </p:nvSpPr>
          <p:spPr>
            <a:xfrm>
              <a:off x="4639318" y="2888153"/>
              <a:ext cx="733975" cy="733148"/>
            </a:xfrm>
            <a:prstGeom prst="pie">
              <a:avLst>
                <a:gd name="adj1" fmla="val 9546522"/>
                <a:gd name="adj2" fmla="val 1263981"/>
              </a:avLst>
            </a:prstGeom>
            <a:gradFill flip="none" rotWithShape="1">
              <a:gsLst>
                <a:gs pos="5000">
                  <a:schemeClr val="accent6">
                    <a:lumMod val="20000"/>
                    <a:lumOff val="80000"/>
                  </a:schemeClr>
                </a:gs>
                <a:gs pos="92000">
                  <a:schemeClr val="accent6"/>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endParaRPr lang="en-IN" sz="900" b="1" dirty="0">
                <a:solidFill>
                  <a:schemeClr val="tx1"/>
                </a:solidFill>
              </a:endParaRPr>
            </a:p>
          </p:txBody>
        </p:sp>
      </p:grpSp>
      <p:sp>
        <p:nvSpPr>
          <p:cNvPr id="50" name="TextBox 49">
            <a:extLst>
              <a:ext uri="{FF2B5EF4-FFF2-40B4-BE49-F238E27FC236}">
                <a16:creationId xmlns:a16="http://schemas.microsoft.com/office/drawing/2014/main" id="{90264E8E-5D43-8F4F-26F4-50D224AA7A51}"/>
              </a:ext>
            </a:extLst>
          </p:cNvPr>
          <p:cNvSpPr txBox="1"/>
          <p:nvPr/>
        </p:nvSpPr>
        <p:spPr>
          <a:xfrm>
            <a:off x="2611438" y="3737625"/>
            <a:ext cx="6208712" cy="492443"/>
          </a:xfrm>
          <a:prstGeom prst="rect">
            <a:avLst/>
          </a:prstGeom>
          <a:noFill/>
        </p:spPr>
        <p:txBody>
          <a:bodyPr wrap="square" lIns="0" tIns="0" rIns="0" bIns="0">
            <a:spAutoFit/>
          </a:bodyPr>
          <a:lstStyle/>
          <a:p>
            <a:pPr marL="134938" indent="-134938" algn="l">
              <a:buFont typeface="Arial" panose="020B0604020202020204" pitchFamily="34" charset="0"/>
              <a:buChar char="•"/>
            </a:pPr>
            <a:r>
              <a:rPr lang="en-IN" sz="800" b="0" i="0" u="none" strike="noStrike" baseline="0" dirty="0"/>
              <a:t>One of the first steps in GSL production is catalyzed by an enzyme called glucosylceramide synthase (GCS)</a:t>
            </a:r>
          </a:p>
          <a:p>
            <a:pPr marL="134938" indent="-134938" algn="l">
              <a:buFont typeface="Arial" panose="020B0604020202020204" pitchFamily="34" charset="0"/>
              <a:buChar char="•"/>
            </a:pPr>
            <a:r>
              <a:rPr lang="en-IN" sz="800" b="0" i="0" u="none" strike="noStrike" baseline="0" dirty="0"/>
              <a:t>GCS converts glucose and ceramide into glucosylceramide (GL-1)</a:t>
            </a:r>
          </a:p>
          <a:p>
            <a:pPr marL="134938" indent="-134938" algn="l">
              <a:buFont typeface="Arial" panose="020B0604020202020204" pitchFamily="34" charset="0"/>
              <a:buChar char="•"/>
            </a:pPr>
            <a:r>
              <a:rPr lang="en-IN" sz="800" b="0" i="0" u="none" strike="noStrike" baseline="0" dirty="0"/>
              <a:t>GL-1 is a key substrate for the biosynthesis of other GSLs</a:t>
            </a:r>
          </a:p>
          <a:p>
            <a:pPr marL="134938" indent="-134938" algn="l">
              <a:buFont typeface="Arial" panose="020B0604020202020204" pitchFamily="34" charset="0"/>
              <a:buChar char="•"/>
            </a:pPr>
            <a:r>
              <a:rPr lang="en-IN" sz="800" b="0" i="0" u="none" strike="noStrike" baseline="0" dirty="0"/>
              <a:t>Each type of GSL is broken down by a specific lysosomal enzyme</a:t>
            </a:r>
          </a:p>
        </p:txBody>
      </p:sp>
      <p:sp>
        <p:nvSpPr>
          <p:cNvPr id="4" name="Rectangle: Rounded Corners 3">
            <a:hlinkClick r:id="rId2" action="ppaction://hlinksldjump"/>
            <a:extLst>
              <a:ext uri="{FF2B5EF4-FFF2-40B4-BE49-F238E27FC236}">
                <a16:creationId xmlns:a16="http://schemas.microsoft.com/office/drawing/2014/main" id="{0E8BE431-12FD-4490-BDCF-A3FCE2EFD892}"/>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 name="Rectangle: Rounded Corners 4">
            <a:hlinkClick r:id="rId8" action="ppaction://hlinksldjump"/>
            <a:extLst>
              <a:ext uri="{FF2B5EF4-FFF2-40B4-BE49-F238E27FC236}">
                <a16:creationId xmlns:a16="http://schemas.microsoft.com/office/drawing/2014/main" id="{DD053F7D-DF3F-0A35-8D60-3DBDE838981D}"/>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7" action="ppaction://hlinksldjump"/>
            <a:extLst>
              <a:ext uri="{FF2B5EF4-FFF2-40B4-BE49-F238E27FC236}">
                <a16:creationId xmlns:a16="http://schemas.microsoft.com/office/drawing/2014/main" id="{BA876145-8F97-AC5C-7D05-232E7EE46A1A}"/>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6" action="ppaction://hlinksldjump"/>
            <a:extLst>
              <a:ext uri="{FF2B5EF4-FFF2-40B4-BE49-F238E27FC236}">
                <a16:creationId xmlns:a16="http://schemas.microsoft.com/office/drawing/2014/main" id="{3A4CF435-250D-DB57-EFAA-9AE6847DDAF9}"/>
              </a:ext>
            </a:extLst>
          </p:cNvPr>
          <p:cNvSpPr/>
          <p:nvPr/>
        </p:nvSpPr>
        <p:spPr>
          <a:xfrm>
            <a:off x="241300" y="277184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5" action="ppaction://hlinksldjump"/>
            <a:extLst>
              <a:ext uri="{FF2B5EF4-FFF2-40B4-BE49-F238E27FC236}">
                <a16:creationId xmlns:a16="http://schemas.microsoft.com/office/drawing/2014/main" id="{F9C494FB-E7A7-B76D-B055-DD7B5B3256F9}"/>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4" action="ppaction://hlinksldjump"/>
            <a:extLst>
              <a:ext uri="{FF2B5EF4-FFF2-40B4-BE49-F238E27FC236}">
                <a16:creationId xmlns:a16="http://schemas.microsoft.com/office/drawing/2014/main" id="{3AF07730-34D1-D581-3FAB-BF88FCB6EFD6}"/>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3" action="ppaction://hlinksldjump"/>
            <a:extLst>
              <a:ext uri="{FF2B5EF4-FFF2-40B4-BE49-F238E27FC236}">
                <a16:creationId xmlns:a16="http://schemas.microsoft.com/office/drawing/2014/main" id="{24229D97-AD43-5079-9D0F-42B219CED2B3}"/>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object 23">
            <a:extLst>
              <a:ext uri="{FF2B5EF4-FFF2-40B4-BE49-F238E27FC236}">
                <a16:creationId xmlns:a16="http://schemas.microsoft.com/office/drawing/2014/main" id="{9782928B-9896-9331-E50F-3DEA9E019E35}"/>
              </a:ext>
            </a:extLst>
          </p:cNvPr>
          <p:cNvSpPr txBox="1">
            <a:spLocks/>
          </p:cNvSpPr>
          <p:nvPr/>
        </p:nvSpPr>
        <p:spPr>
          <a:xfrm>
            <a:off x="2619114" y="4444548"/>
            <a:ext cx="4691124" cy="615553"/>
          </a:xfrm>
          <a:prstGeom prst="rect">
            <a:avLst/>
          </a:prstGeom>
        </p:spPr>
        <p:txBody>
          <a:bodyPr vert="horz" wrap="square" lIns="0" tIns="0" rIns="0" bIns="0" rtlCol="0" anchor="b">
            <a:spAutoFit/>
          </a:bodyPr>
          <a:lstStyle/>
          <a:p>
            <a:pPr>
              <a:lnSpc>
                <a:spcPct val="100000"/>
              </a:lnSpc>
            </a:pPr>
            <a:r>
              <a:rPr lang="en-IN" sz="500" spc="-5" dirty="0">
                <a:cs typeface="Calibri"/>
              </a:rPr>
              <a:t>For illustrative purposes only. The clinical significance of this mechanism of action is under investigation.</a:t>
            </a:r>
          </a:p>
          <a:p>
            <a:pPr>
              <a:lnSpc>
                <a:spcPct val="100000"/>
              </a:lnSpc>
            </a:pPr>
            <a:r>
              <a:rPr lang="en-IN" sz="500" spc="-5" dirty="0">
                <a:cs typeface="Calibri"/>
              </a:rPr>
              <a:t>GCS, glucosylceramide synthase; GL-1, glucosylceramide; GSL, glycosphingolipids.</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spTree>
    <p:extLst>
      <p:ext uri="{BB962C8B-B14F-4D97-AF65-F5344CB8AC3E}">
        <p14:creationId xmlns:p14="http://schemas.microsoft.com/office/powerpoint/2010/main" val="2044683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reeform: Shape 38">
            <a:hlinkClick r:id="rId2" action="ppaction://hlinksldjump"/>
            <a:extLst>
              <a:ext uri="{FF2B5EF4-FFF2-40B4-BE49-F238E27FC236}">
                <a16:creationId xmlns:a16="http://schemas.microsoft.com/office/drawing/2014/main" id="{7E446EAB-D22F-47C5-9466-84F50226BC39}"/>
              </a:ext>
            </a:extLst>
          </p:cNvPr>
          <p:cNvSpPr/>
          <p:nvPr/>
        </p:nvSpPr>
        <p:spPr>
          <a:xfrm>
            <a:off x="234950" y="159810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21</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Proposed mechanism of action under investigation</a:t>
            </a:r>
          </a:p>
        </p:txBody>
      </p:sp>
      <p:grpSp>
        <p:nvGrpSpPr>
          <p:cNvPr id="12" name="Group 11">
            <a:extLst>
              <a:ext uri="{FF2B5EF4-FFF2-40B4-BE49-F238E27FC236}">
                <a16:creationId xmlns:a16="http://schemas.microsoft.com/office/drawing/2014/main" id="{294EE4F9-AECF-41DC-85C9-45C5F292C8FB}"/>
              </a:ext>
            </a:extLst>
          </p:cNvPr>
          <p:cNvGrpSpPr/>
          <p:nvPr/>
        </p:nvGrpSpPr>
        <p:grpSpPr>
          <a:xfrm>
            <a:off x="234950" y="3907859"/>
            <a:ext cx="2194560" cy="205184"/>
            <a:chOff x="234950" y="1884632"/>
            <a:chExt cx="2232025" cy="205184"/>
          </a:xfrm>
          <a:noFill/>
        </p:grpSpPr>
        <p:sp>
          <p:nvSpPr>
            <p:cNvPr id="14" name="Freeform: Shape 13">
              <a:hlinkClick r:id="rId3" action="ppaction://hlinksldjump"/>
              <a:extLst>
                <a:ext uri="{FF2B5EF4-FFF2-40B4-BE49-F238E27FC236}">
                  <a16:creationId xmlns:a16="http://schemas.microsoft.com/office/drawing/2014/main" id="{77DF0542-8B8F-42B0-8D9E-40AA1415C006}"/>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6" name="Graphique 4">
              <a:extLst>
                <a:ext uri="{FF2B5EF4-FFF2-40B4-BE49-F238E27FC236}">
                  <a16:creationId xmlns:a16="http://schemas.microsoft.com/office/drawing/2014/main" id="{62BDD3C5-5998-4F43-9316-3F25D09BB9F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1" name="Group 20">
            <a:extLst>
              <a:ext uri="{FF2B5EF4-FFF2-40B4-BE49-F238E27FC236}">
                <a16:creationId xmlns:a16="http://schemas.microsoft.com/office/drawing/2014/main" id="{894F64E7-51CC-4636-A1E8-7BC7A236218B}"/>
              </a:ext>
            </a:extLst>
          </p:cNvPr>
          <p:cNvGrpSpPr/>
          <p:nvPr/>
        </p:nvGrpSpPr>
        <p:grpSpPr>
          <a:xfrm>
            <a:off x="234950" y="3617160"/>
            <a:ext cx="2194560" cy="205184"/>
            <a:chOff x="234950" y="1884632"/>
            <a:chExt cx="2232025" cy="205184"/>
          </a:xfrm>
          <a:noFill/>
        </p:grpSpPr>
        <p:sp>
          <p:nvSpPr>
            <p:cNvPr id="22" name="Freeform: Shape 21">
              <a:hlinkClick r:id="rId4" action="ppaction://hlinksldjump"/>
              <a:extLst>
                <a:ext uri="{FF2B5EF4-FFF2-40B4-BE49-F238E27FC236}">
                  <a16:creationId xmlns:a16="http://schemas.microsoft.com/office/drawing/2014/main" id="{4218C764-6417-454D-91A7-E3FD5F32DD8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3" name="Graphique 4">
              <a:extLst>
                <a:ext uri="{FF2B5EF4-FFF2-40B4-BE49-F238E27FC236}">
                  <a16:creationId xmlns:a16="http://schemas.microsoft.com/office/drawing/2014/main" id="{8B89EAED-7223-4A35-AD15-1C812567986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4" name="Group 23">
            <a:extLst>
              <a:ext uri="{FF2B5EF4-FFF2-40B4-BE49-F238E27FC236}">
                <a16:creationId xmlns:a16="http://schemas.microsoft.com/office/drawing/2014/main" id="{4079DFD3-DD66-4548-A125-F938212F9CAA}"/>
              </a:ext>
            </a:extLst>
          </p:cNvPr>
          <p:cNvGrpSpPr/>
          <p:nvPr/>
        </p:nvGrpSpPr>
        <p:grpSpPr>
          <a:xfrm>
            <a:off x="234950" y="3328884"/>
            <a:ext cx="2194560" cy="205184"/>
            <a:chOff x="234950" y="1884632"/>
            <a:chExt cx="2232025" cy="205184"/>
          </a:xfrm>
          <a:noFill/>
        </p:grpSpPr>
        <p:sp>
          <p:nvSpPr>
            <p:cNvPr id="27" name="Freeform: Shape 26">
              <a:hlinkClick r:id="rId5" action="ppaction://hlinksldjump"/>
              <a:extLst>
                <a:ext uri="{FF2B5EF4-FFF2-40B4-BE49-F238E27FC236}">
                  <a16:creationId xmlns:a16="http://schemas.microsoft.com/office/drawing/2014/main" id="{C68424BA-39EF-4F9D-BFE3-A936940F12F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8" name="Graphique 4">
              <a:extLst>
                <a:ext uri="{FF2B5EF4-FFF2-40B4-BE49-F238E27FC236}">
                  <a16:creationId xmlns:a16="http://schemas.microsoft.com/office/drawing/2014/main" id="{F98CB737-4C0B-497D-9C9F-950EF37DCE95}"/>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9" name="Group 28">
            <a:extLst>
              <a:ext uri="{FF2B5EF4-FFF2-40B4-BE49-F238E27FC236}">
                <a16:creationId xmlns:a16="http://schemas.microsoft.com/office/drawing/2014/main" id="{9CC12E5F-852C-4019-B2BB-136109FC239B}"/>
              </a:ext>
            </a:extLst>
          </p:cNvPr>
          <p:cNvGrpSpPr/>
          <p:nvPr/>
        </p:nvGrpSpPr>
        <p:grpSpPr>
          <a:xfrm>
            <a:off x="234950" y="2751137"/>
            <a:ext cx="2194560" cy="205184"/>
            <a:chOff x="234950" y="1884632"/>
            <a:chExt cx="2232025" cy="205184"/>
          </a:xfrm>
          <a:noFill/>
        </p:grpSpPr>
        <p:sp>
          <p:nvSpPr>
            <p:cNvPr id="30" name="Freeform: Shape 29">
              <a:hlinkClick r:id="rId6" action="ppaction://hlinksldjump"/>
              <a:extLst>
                <a:ext uri="{FF2B5EF4-FFF2-40B4-BE49-F238E27FC236}">
                  <a16:creationId xmlns:a16="http://schemas.microsoft.com/office/drawing/2014/main" id="{B65D1CD9-F5F5-48B4-B4F0-0274BE2E48FD}"/>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 name="Graphique 4">
              <a:extLst>
                <a:ext uri="{FF2B5EF4-FFF2-40B4-BE49-F238E27FC236}">
                  <a16:creationId xmlns:a16="http://schemas.microsoft.com/office/drawing/2014/main" id="{E865A9CC-2C63-4CD1-B052-481E3C4BBC7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2" name="Group 31">
            <a:extLst>
              <a:ext uri="{FF2B5EF4-FFF2-40B4-BE49-F238E27FC236}">
                <a16:creationId xmlns:a16="http://schemas.microsoft.com/office/drawing/2014/main" id="{BDBAE903-9F42-45E8-B609-78439E5F9C7D}"/>
              </a:ext>
            </a:extLst>
          </p:cNvPr>
          <p:cNvGrpSpPr/>
          <p:nvPr/>
        </p:nvGrpSpPr>
        <p:grpSpPr>
          <a:xfrm>
            <a:off x="234950" y="2463117"/>
            <a:ext cx="2194560" cy="205184"/>
            <a:chOff x="234950" y="1884632"/>
            <a:chExt cx="2232025" cy="205184"/>
          </a:xfrm>
          <a:noFill/>
        </p:grpSpPr>
        <p:sp>
          <p:nvSpPr>
            <p:cNvPr id="34" name="Freeform: Shape 33">
              <a:hlinkClick r:id="rId7" action="ppaction://hlinksldjump"/>
              <a:extLst>
                <a:ext uri="{FF2B5EF4-FFF2-40B4-BE49-F238E27FC236}">
                  <a16:creationId xmlns:a16="http://schemas.microsoft.com/office/drawing/2014/main" id="{B145D34E-7D9C-45ED-AC55-30CFA2A5A8B8}"/>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 name="Graphique 4">
              <a:extLst>
                <a:ext uri="{FF2B5EF4-FFF2-40B4-BE49-F238E27FC236}">
                  <a16:creationId xmlns:a16="http://schemas.microsoft.com/office/drawing/2014/main" id="{89A67213-BF47-4C9B-8DB9-2F905A178B9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6" name="Group 35">
            <a:extLst>
              <a:ext uri="{FF2B5EF4-FFF2-40B4-BE49-F238E27FC236}">
                <a16:creationId xmlns:a16="http://schemas.microsoft.com/office/drawing/2014/main" id="{CF79318B-F0BD-4060-A531-FF19E568F52A}"/>
              </a:ext>
            </a:extLst>
          </p:cNvPr>
          <p:cNvGrpSpPr/>
          <p:nvPr/>
        </p:nvGrpSpPr>
        <p:grpSpPr>
          <a:xfrm>
            <a:off x="234950" y="2170712"/>
            <a:ext cx="2194560" cy="205184"/>
            <a:chOff x="234950" y="1884632"/>
            <a:chExt cx="2232025" cy="205184"/>
          </a:xfrm>
          <a:noFill/>
        </p:grpSpPr>
        <p:sp>
          <p:nvSpPr>
            <p:cNvPr id="37" name="Freeform: Shape 36">
              <a:hlinkClick r:id="rId8" action="ppaction://hlinksldjump"/>
              <a:extLst>
                <a:ext uri="{FF2B5EF4-FFF2-40B4-BE49-F238E27FC236}">
                  <a16:creationId xmlns:a16="http://schemas.microsoft.com/office/drawing/2014/main" id="{158B6DF9-6160-4086-97DC-A71E32A3F0B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8" name="Graphique 4">
              <a:extLst>
                <a:ext uri="{FF2B5EF4-FFF2-40B4-BE49-F238E27FC236}">
                  <a16:creationId xmlns:a16="http://schemas.microsoft.com/office/drawing/2014/main" id="{E49C7027-4A0E-49FD-8D00-76420D9C985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41" name="Group 40">
            <a:extLst>
              <a:ext uri="{FF2B5EF4-FFF2-40B4-BE49-F238E27FC236}">
                <a16:creationId xmlns:a16="http://schemas.microsoft.com/office/drawing/2014/main" id="{D8479544-8403-48AA-A267-09967EACAF51}"/>
              </a:ext>
            </a:extLst>
          </p:cNvPr>
          <p:cNvGrpSpPr/>
          <p:nvPr/>
        </p:nvGrpSpPr>
        <p:grpSpPr>
          <a:xfrm>
            <a:off x="234950" y="1884963"/>
            <a:ext cx="2194560" cy="205184"/>
            <a:chOff x="234950" y="1884632"/>
            <a:chExt cx="2232025" cy="205184"/>
          </a:xfrm>
          <a:noFill/>
        </p:grpSpPr>
        <p:sp>
          <p:nvSpPr>
            <p:cNvPr id="42" name="Freeform: Shape 41">
              <a:hlinkClick r:id="rId8" action="ppaction://hlinksldjump"/>
              <a:extLst>
                <a:ext uri="{FF2B5EF4-FFF2-40B4-BE49-F238E27FC236}">
                  <a16:creationId xmlns:a16="http://schemas.microsoft.com/office/drawing/2014/main" id="{2CC80F81-5840-40D8-A69B-53904DD6F8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3" name="Graphique 4">
              <a:extLst>
                <a:ext uri="{FF2B5EF4-FFF2-40B4-BE49-F238E27FC236}">
                  <a16:creationId xmlns:a16="http://schemas.microsoft.com/office/drawing/2014/main" id="{E08CB882-1426-41C8-80BE-69458E72811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47" name="Freeform: Shape 46">
            <a:hlinkClick r:id="rId5" action="ppaction://hlinksldjump"/>
            <a:extLst>
              <a:ext uri="{FF2B5EF4-FFF2-40B4-BE49-F238E27FC236}">
                <a16:creationId xmlns:a16="http://schemas.microsoft.com/office/drawing/2014/main" id="{6F9CC336-455E-4C27-8A90-D1BC62BFBD21}"/>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D837A41D-177B-B29A-0146-730719C651F1}"/>
              </a:ext>
            </a:extLst>
          </p:cNvPr>
          <p:cNvGrpSpPr/>
          <p:nvPr/>
        </p:nvGrpSpPr>
        <p:grpSpPr>
          <a:xfrm>
            <a:off x="3589579" y="2029325"/>
            <a:ext cx="2844000" cy="1954602"/>
            <a:chOff x="3567979" y="2029325"/>
            <a:chExt cx="2844000" cy="1954602"/>
          </a:xfrm>
        </p:grpSpPr>
        <p:cxnSp>
          <p:nvCxnSpPr>
            <p:cNvPr id="33" name="Straight Arrow Connector 32">
              <a:extLst>
                <a:ext uri="{FF2B5EF4-FFF2-40B4-BE49-F238E27FC236}">
                  <a16:creationId xmlns:a16="http://schemas.microsoft.com/office/drawing/2014/main" id="{D3628A16-1D0F-A1A8-A300-2CACF8D10CDD}"/>
                </a:ext>
              </a:extLst>
            </p:cNvPr>
            <p:cNvCxnSpPr>
              <a:cxnSpLocks/>
            </p:cNvCxnSpPr>
            <p:nvPr/>
          </p:nvCxnSpPr>
          <p:spPr>
            <a:xfrm>
              <a:off x="3567979" y="2509109"/>
              <a:ext cx="2844000" cy="0"/>
            </a:xfrm>
            <a:prstGeom prst="straightConnector1">
              <a:avLst/>
            </a:prstGeom>
            <a:noFill/>
            <a:ln>
              <a:solidFill>
                <a:schemeClr val="bg1">
                  <a:lumMod val="75000"/>
                </a:schemeClr>
              </a:solidFill>
              <a:prstDash val="lg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cxnSp>
        <p:sp>
          <p:nvSpPr>
            <p:cNvPr id="40" name="Freeform 39">
              <a:extLst>
                <a:ext uri="{FF2B5EF4-FFF2-40B4-BE49-F238E27FC236}">
                  <a16:creationId xmlns:a16="http://schemas.microsoft.com/office/drawing/2014/main" id="{868B6F58-C9A6-46AD-408A-84199C5D2790}"/>
                </a:ext>
              </a:extLst>
            </p:cNvPr>
            <p:cNvSpPr>
              <a:spLocks/>
            </p:cNvSpPr>
            <p:nvPr/>
          </p:nvSpPr>
          <p:spPr bwMode="auto">
            <a:xfrm>
              <a:off x="4622989" y="3292108"/>
              <a:ext cx="758378" cy="691819"/>
            </a:xfrm>
            <a:custGeom>
              <a:avLst/>
              <a:gdLst>
                <a:gd name="T0" fmla="*/ 231 w 462"/>
                <a:gd name="T1" fmla="*/ 576 h 576"/>
                <a:gd name="T2" fmla="*/ 0 w 462"/>
                <a:gd name="T3" fmla="*/ 461 h 576"/>
                <a:gd name="T4" fmla="*/ 0 w 462"/>
                <a:gd name="T5" fmla="*/ 115 h 576"/>
                <a:gd name="T6" fmla="*/ 231 w 462"/>
                <a:gd name="T7" fmla="*/ 0 h 576"/>
                <a:gd name="T8" fmla="*/ 462 w 462"/>
                <a:gd name="T9" fmla="*/ 115 h 576"/>
                <a:gd name="T10" fmla="*/ 462 w 462"/>
                <a:gd name="T11" fmla="*/ 461 h 576"/>
                <a:gd name="T12" fmla="*/ 231 w 462"/>
                <a:gd name="T13" fmla="*/ 576 h 576"/>
              </a:gdLst>
              <a:ahLst/>
              <a:cxnLst>
                <a:cxn ang="0">
                  <a:pos x="T0" y="T1"/>
                </a:cxn>
                <a:cxn ang="0">
                  <a:pos x="T2" y="T3"/>
                </a:cxn>
                <a:cxn ang="0">
                  <a:pos x="T4" y="T5"/>
                </a:cxn>
                <a:cxn ang="0">
                  <a:pos x="T6" y="T7"/>
                </a:cxn>
                <a:cxn ang="0">
                  <a:pos x="T8" y="T9"/>
                </a:cxn>
                <a:cxn ang="0">
                  <a:pos x="T10" y="T11"/>
                </a:cxn>
                <a:cxn ang="0">
                  <a:pos x="T12" y="T13"/>
                </a:cxn>
              </a:cxnLst>
              <a:rect l="0" t="0" r="r" b="b"/>
              <a:pathLst>
                <a:path w="462" h="576">
                  <a:moveTo>
                    <a:pt x="231" y="576"/>
                  </a:moveTo>
                  <a:lnTo>
                    <a:pt x="0" y="461"/>
                  </a:lnTo>
                  <a:lnTo>
                    <a:pt x="0" y="115"/>
                  </a:lnTo>
                  <a:lnTo>
                    <a:pt x="231" y="0"/>
                  </a:lnTo>
                  <a:lnTo>
                    <a:pt x="462" y="115"/>
                  </a:lnTo>
                  <a:lnTo>
                    <a:pt x="462" y="461"/>
                  </a:lnTo>
                  <a:lnTo>
                    <a:pt x="231" y="576"/>
                  </a:lnTo>
                  <a:close/>
                </a:path>
              </a:pathLst>
            </a:custGeom>
            <a:gradFill flip="none" rotWithShape="1">
              <a:gsLst>
                <a:gs pos="5000">
                  <a:schemeClr val="accent4">
                    <a:lumMod val="20000"/>
                    <a:lumOff val="80000"/>
                  </a:schemeClr>
                </a:gs>
                <a:gs pos="87000">
                  <a:schemeClr val="accent4"/>
                </a:gs>
              </a:gsLst>
              <a:path path="circle">
                <a:fillToRect l="50000" t="50000" r="50000" b="50000"/>
              </a:path>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900" b="1" dirty="0">
                  <a:solidFill>
                    <a:schemeClr val="tx1"/>
                  </a:solidFill>
                </a:rPr>
                <a:t>Venglustat</a:t>
              </a:r>
            </a:p>
          </p:txBody>
        </p:sp>
        <p:sp>
          <p:nvSpPr>
            <p:cNvPr id="45" name="Multiplication Sign 6">
              <a:extLst>
                <a:ext uri="{FF2B5EF4-FFF2-40B4-BE49-F238E27FC236}">
                  <a16:creationId xmlns:a16="http://schemas.microsoft.com/office/drawing/2014/main" id="{6BF5E929-8858-0AA8-A1F9-6662F0AD76B3}"/>
                </a:ext>
              </a:extLst>
            </p:cNvPr>
            <p:cNvSpPr/>
            <p:nvPr/>
          </p:nvSpPr>
          <p:spPr>
            <a:xfrm>
              <a:off x="4730287" y="2029325"/>
              <a:ext cx="543782" cy="540351"/>
            </a:xfrm>
            <a:prstGeom prst="mathMultiply">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US" sz="900" b="1" dirty="0">
                <a:solidFill>
                  <a:schemeClr val="tx1"/>
                </a:solidFill>
              </a:endParaRPr>
            </a:p>
          </p:txBody>
        </p:sp>
        <p:sp>
          <p:nvSpPr>
            <p:cNvPr id="46" name="Rectangle 45">
              <a:extLst>
                <a:ext uri="{FF2B5EF4-FFF2-40B4-BE49-F238E27FC236}">
                  <a16:creationId xmlns:a16="http://schemas.microsoft.com/office/drawing/2014/main" id="{D068F217-4119-DF57-7446-28503A6066EF}"/>
                </a:ext>
              </a:extLst>
            </p:cNvPr>
            <p:cNvSpPr>
              <a:spLocks/>
            </p:cNvSpPr>
            <p:nvPr/>
          </p:nvSpPr>
          <p:spPr>
            <a:xfrm>
              <a:off x="4322969" y="2571813"/>
              <a:ext cx="1366674"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en-IN" sz="900" b="1" dirty="0">
                  <a:solidFill>
                    <a:schemeClr val="tx1"/>
                  </a:solidFill>
                </a:rPr>
                <a:t>Glucosylceramide synthase (GCS)</a:t>
              </a:r>
            </a:p>
          </p:txBody>
        </p:sp>
        <p:sp>
          <p:nvSpPr>
            <p:cNvPr id="48" name="Partial Circle 8">
              <a:extLst>
                <a:ext uri="{FF2B5EF4-FFF2-40B4-BE49-F238E27FC236}">
                  <a16:creationId xmlns:a16="http://schemas.microsoft.com/office/drawing/2014/main" id="{0AB77949-41AE-868B-C335-BE3C7F0F85C4}"/>
                </a:ext>
              </a:extLst>
            </p:cNvPr>
            <p:cNvSpPr>
              <a:spLocks/>
            </p:cNvSpPr>
            <p:nvPr/>
          </p:nvSpPr>
          <p:spPr>
            <a:xfrm>
              <a:off x="4639318" y="2888153"/>
              <a:ext cx="733975" cy="733148"/>
            </a:xfrm>
            <a:prstGeom prst="pie">
              <a:avLst>
                <a:gd name="adj1" fmla="val 9546522"/>
                <a:gd name="adj2" fmla="val 1263981"/>
              </a:avLst>
            </a:prstGeom>
            <a:gradFill flip="none" rotWithShape="1">
              <a:gsLst>
                <a:gs pos="5000">
                  <a:schemeClr val="accent6">
                    <a:lumMod val="20000"/>
                    <a:lumOff val="80000"/>
                  </a:schemeClr>
                </a:gs>
                <a:gs pos="92000">
                  <a:schemeClr val="accent6"/>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endParaRPr lang="en-IN" sz="900" b="1" dirty="0">
                <a:solidFill>
                  <a:schemeClr val="tx1"/>
                </a:solidFill>
              </a:endParaRPr>
            </a:p>
          </p:txBody>
        </p:sp>
      </p:grpSp>
      <p:sp>
        <p:nvSpPr>
          <p:cNvPr id="49" name="Rectangle: Rounded Corners 3">
            <a:extLst>
              <a:ext uri="{FF2B5EF4-FFF2-40B4-BE49-F238E27FC236}">
                <a16:creationId xmlns:a16="http://schemas.microsoft.com/office/drawing/2014/main" id="{C8E3E4DA-A070-8520-E513-E7C55D6D52A9}"/>
              </a:ext>
            </a:extLst>
          </p:cNvPr>
          <p:cNvSpPr>
            <a:spLocks/>
          </p:cNvSpPr>
          <p:nvPr/>
        </p:nvSpPr>
        <p:spPr>
          <a:xfrm>
            <a:off x="6201964" y="2281597"/>
            <a:ext cx="2643183" cy="461601"/>
          </a:xfrm>
          <a:prstGeom prst="roundRect">
            <a:avLst>
              <a:gd name="adj" fmla="val 50000"/>
            </a:avLst>
          </a:prstGeom>
          <a:gradFill flip="none" rotWithShape="1">
            <a:gsLst>
              <a:gs pos="5000">
                <a:schemeClr val="accent5">
                  <a:lumMod val="20000"/>
                  <a:lumOff val="80000"/>
                </a:schemeClr>
              </a:gs>
              <a:gs pos="100000">
                <a:schemeClr val="accent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r>
              <a:rPr lang="en-IN" sz="1100" b="1" dirty="0">
                <a:solidFill>
                  <a:schemeClr val="tx1"/>
                </a:solidFill>
              </a:rPr>
              <a:t>GSL: glucosylceramide (GL-1)</a:t>
            </a:r>
          </a:p>
        </p:txBody>
      </p:sp>
      <p:sp>
        <p:nvSpPr>
          <p:cNvPr id="50" name="Hexagon 49">
            <a:extLst>
              <a:ext uri="{FF2B5EF4-FFF2-40B4-BE49-F238E27FC236}">
                <a16:creationId xmlns:a16="http://schemas.microsoft.com/office/drawing/2014/main" id="{9AACD7AB-EFAC-4B8A-C41A-90994CFDC101}"/>
              </a:ext>
            </a:extLst>
          </p:cNvPr>
          <p:cNvSpPr>
            <a:spLocks/>
          </p:cNvSpPr>
          <p:nvPr/>
        </p:nvSpPr>
        <p:spPr>
          <a:xfrm>
            <a:off x="2617672" y="1566420"/>
            <a:ext cx="914400" cy="731520"/>
          </a:xfrm>
          <a:prstGeom prst="hexagon">
            <a:avLst/>
          </a:prstGeom>
          <a:gradFill flip="none" rotWithShape="1">
            <a:gsLst>
              <a:gs pos="5000">
                <a:schemeClr val="accent2">
                  <a:lumMod val="20000"/>
                  <a:lumOff val="80000"/>
                </a:schemeClr>
              </a:gs>
              <a:gs pos="100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Glucose</a:t>
            </a:r>
          </a:p>
        </p:txBody>
      </p:sp>
      <p:sp>
        <p:nvSpPr>
          <p:cNvPr id="51" name="Rectangle: Rounded Corners 9">
            <a:extLst>
              <a:ext uri="{FF2B5EF4-FFF2-40B4-BE49-F238E27FC236}">
                <a16:creationId xmlns:a16="http://schemas.microsoft.com/office/drawing/2014/main" id="{1646FF46-B37D-31DF-7CE3-4D8A743EA2A8}"/>
              </a:ext>
            </a:extLst>
          </p:cNvPr>
          <p:cNvSpPr>
            <a:spLocks/>
          </p:cNvSpPr>
          <p:nvPr/>
        </p:nvSpPr>
        <p:spPr>
          <a:xfrm>
            <a:off x="2667505" y="2718780"/>
            <a:ext cx="814734" cy="814734"/>
          </a:xfrm>
          <a:prstGeom prst="roundRect">
            <a:avLst>
              <a:gd name="adj" fmla="val 50000"/>
            </a:avLst>
          </a:prstGeom>
          <a:gradFill flip="none" rotWithShape="1">
            <a:gsLst>
              <a:gs pos="5000">
                <a:schemeClr val="accent3">
                  <a:lumMod val="20000"/>
                  <a:lumOff val="80000"/>
                </a:schemeClr>
              </a:gs>
              <a:gs pos="100000">
                <a:schemeClr val="accent3"/>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Ceramide</a:t>
            </a:r>
          </a:p>
        </p:txBody>
      </p:sp>
      <p:sp>
        <p:nvSpPr>
          <p:cNvPr id="52" name="Plus Sign 10">
            <a:extLst>
              <a:ext uri="{FF2B5EF4-FFF2-40B4-BE49-F238E27FC236}">
                <a16:creationId xmlns:a16="http://schemas.microsoft.com/office/drawing/2014/main" id="{0E163F30-B5C5-F2C9-9F66-8165A751C388}"/>
              </a:ext>
            </a:extLst>
          </p:cNvPr>
          <p:cNvSpPr/>
          <p:nvPr/>
        </p:nvSpPr>
        <p:spPr>
          <a:xfrm>
            <a:off x="2977570" y="2411058"/>
            <a:ext cx="194604" cy="194604"/>
          </a:xfrm>
          <a:prstGeom prst="mathPlus">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100" dirty="0"/>
          </a:p>
        </p:txBody>
      </p:sp>
      <p:sp>
        <p:nvSpPr>
          <p:cNvPr id="53" name="TextBox 52">
            <a:extLst>
              <a:ext uri="{FF2B5EF4-FFF2-40B4-BE49-F238E27FC236}">
                <a16:creationId xmlns:a16="http://schemas.microsoft.com/office/drawing/2014/main" id="{07ACB185-A96B-34D3-0AAB-013A20103A21}"/>
              </a:ext>
            </a:extLst>
          </p:cNvPr>
          <p:cNvSpPr txBox="1"/>
          <p:nvPr/>
        </p:nvSpPr>
        <p:spPr>
          <a:xfrm>
            <a:off x="2611438" y="4064597"/>
            <a:ext cx="5724788" cy="246221"/>
          </a:xfrm>
          <a:prstGeom prst="rect">
            <a:avLst/>
          </a:prstGeom>
          <a:noFill/>
        </p:spPr>
        <p:txBody>
          <a:bodyPr wrap="square" lIns="0" tIns="0" rIns="0" bIns="0">
            <a:spAutoFit/>
          </a:bodyPr>
          <a:lstStyle/>
          <a:p>
            <a:pPr marL="134938" indent="-134938" algn="l">
              <a:buFont typeface="Arial" panose="020B0604020202020204" pitchFamily="34" charset="0"/>
              <a:buChar char="•"/>
            </a:pPr>
            <a:r>
              <a:rPr lang="en-IN" sz="800" b="0" i="0" u="none" strike="noStrike" baseline="0" dirty="0"/>
              <a:t>Venglustat blocks the active site of the GCS enzyme to reduce production of GL-1 and thus synthesis of GSLs implicated in LSD pathophysiology</a:t>
            </a:r>
          </a:p>
        </p:txBody>
      </p:sp>
      <p:sp>
        <p:nvSpPr>
          <p:cNvPr id="4" name="Rectangle: Rounded Corners 3">
            <a:hlinkClick r:id="rId2" action="ppaction://hlinksldjump"/>
            <a:extLst>
              <a:ext uri="{FF2B5EF4-FFF2-40B4-BE49-F238E27FC236}">
                <a16:creationId xmlns:a16="http://schemas.microsoft.com/office/drawing/2014/main" id="{80D036DD-52A9-E98A-1B00-1535911CC929}"/>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 name="Rectangle: Rounded Corners 4">
            <a:hlinkClick r:id="rId8" action="ppaction://hlinksldjump"/>
            <a:extLst>
              <a:ext uri="{FF2B5EF4-FFF2-40B4-BE49-F238E27FC236}">
                <a16:creationId xmlns:a16="http://schemas.microsoft.com/office/drawing/2014/main" id="{60B0E571-AEF0-A96E-B676-747740484A1A}"/>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7" action="ppaction://hlinksldjump"/>
            <a:extLst>
              <a:ext uri="{FF2B5EF4-FFF2-40B4-BE49-F238E27FC236}">
                <a16:creationId xmlns:a16="http://schemas.microsoft.com/office/drawing/2014/main" id="{B3F4EBE2-E6CF-6266-F494-BA8AB11BB843}"/>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6" action="ppaction://hlinksldjump"/>
            <a:extLst>
              <a:ext uri="{FF2B5EF4-FFF2-40B4-BE49-F238E27FC236}">
                <a16:creationId xmlns:a16="http://schemas.microsoft.com/office/drawing/2014/main" id="{ECE03867-F60F-B7D7-84F5-37E88C0A70C5}"/>
              </a:ext>
            </a:extLst>
          </p:cNvPr>
          <p:cNvSpPr/>
          <p:nvPr/>
        </p:nvSpPr>
        <p:spPr>
          <a:xfrm>
            <a:off x="234950" y="275294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5" action="ppaction://hlinksldjump"/>
            <a:extLst>
              <a:ext uri="{FF2B5EF4-FFF2-40B4-BE49-F238E27FC236}">
                <a16:creationId xmlns:a16="http://schemas.microsoft.com/office/drawing/2014/main" id="{76E76CDA-1FA5-962B-5010-087737CE0D9D}"/>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4" action="ppaction://hlinksldjump"/>
            <a:extLst>
              <a:ext uri="{FF2B5EF4-FFF2-40B4-BE49-F238E27FC236}">
                <a16:creationId xmlns:a16="http://schemas.microsoft.com/office/drawing/2014/main" id="{AABEAD06-9173-0FAC-0ED3-87A2D4ACEF4A}"/>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3" action="ppaction://hlinksldjump"/>
            <a:extLst>
              <a:ext uri="{FF2B5EF4-FFF2-40B4-BE49-F238E27FC236}">
                <a16:creationId xmlns:a16="http://schemas.microsoft.com/office/drawing/2014/main" id="{33368986-A369-C8EB-47C7-B59259ECFFA7}"/>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object 23">
            <a:extLst>
              <a:ext uri="{FF2B5EF4-FFF2-40B4-BE49-F238E27FC236}">
                <a16:creationId xmlns:a16="http://schemas.microsoft.com/office/drawing/2014/main" id="{6686A076-B30E-25F3-114F-035C2D36704E}"/>
              </a:ext>
            </a:extLst>
          </p:cNvPr>
          <p:cNvSpPr txBox="1">
            <a:spLocks/>
          </p:cNvSpPr>
          <p:nvPr/>
        </p:nvSpPr>
        <p:spPr>
          <a:xfrm>
            <a:off x="2619114" y="4444548"/>
            <a:ext cx="4691124" cy="615553"/>
          </a:xfrm>
          <a:prstGeom prst="rect">
            <a:avLst/>
          </a:prstGeom>
        </p:spPr>
        <p:txBody>
          <a:bodyPr vert="horz" wrap="square" lIns="0" tIns="0" rIns="0" bIns="0" rtlCol="0" anchor="b">
            <a:spAutoFit/>
          </a:bodyPr>
          <a:lstStyle/>
          <a:p>
            <a:pPr>
              <a:lnSpc>
                <a:spcPct val="100000"/>
              </a:lnSpc>
            </a:pPr>
            <a:r>
              <a:rPr lang="en-IN" sz="500" spc="-5" dirty="0">
                <a:cs typeface="Calibri"/>
              </a:rPr>
              <a:t>For illustrative purposes only. The clinical significance of this mechanism of action is under investigation.</a:t>
            </a:r>
          </a:p>
          <a:p>
            <a:r>
              <a:rPr lang="en-IN" sz="500" spc="-5" dirty="0">
                <a:cs typeface="Calibri"/>
              </a:rPr>
              <a:t>GCS, glucosylceramide synthase; GL-1, glucosylceramide; GSL, glycosphingolipids.</a:t>
            </a:r>
            <a:r>
              <a:rPr lang="en-IN" sz="500" b="1" spc="-5" dirty="0">
                <a:cs typeface="Calibri"/>
              </a:rPr>
              <a:t> </a:t>
            </a:r>
            <a:br>
              <a:rPr lang="en-IN" sz="500" b="1"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spTree>
    <p:extLst>
      <p:ext uri="{BB962C8B-B14F-4D97-AF65-F5344CB8AC3E}">
        <p14:creationId xmlns:p14="http://schemas.microsoft.com/office/powerpoint/2010/main" val="2857454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Freeform: Shape 63">
            <a:extLst>
              <a:ext uri="{FF2B5EF4-FFF2-40B4-BE49-F238E27FC236}">
                <a16:creationId xmlns:a16="http://schemas.microsoft.com/office/drawing/2014/main" id="{A027C36E-9639-432B-AC32-C1EF592EAB94}"/>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2170712"/>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22</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pic>
        <p:nvPicPr>
          <p:cNvPr id="43" name="Picture 42">
            <a:extLst>
              <a:ext uri="{FF2B5EF4-FFF2-40B4-BE49-F238E27FC236}">
                <a16:creationId xmlns:a16="http://schemas.microsoft.com/office/drawing/2014/main" id="{319E4BFE-1054-4495-A4A1-2D0ACEC9398E}"/>
              </a:ext>
            </a:extLst>
          </p:cNvPr>
          <p:cNvPicPr>
            <a:picLocks noChangeAspect="1"/>
          </p:cNvPicPr>
          <p:nvPr/>
        </p:nvPicPr>
        <p:blipFill>
          <a:blip r:embed="rId3"/>
          <a:stretch>
            <a:fillRect/>
          </a:stretch>
        </p:blipFill>
        <p:spPr>
          <a:xfrm>
            <a:off x="2611439" y="335639"/>
            <a:ext cx="1259104" cy="552696"/>
          </a:xfrm>
          <a:prstGeom prst="rect">
            <a:avLst/>
          </a:prstGeom>
        </p:spPr>
      </p:pic>
      <p:grpSp>
        <p:nvGrpSpPr>
          <p:cNvPr id="30" name="Group 29">
            <a:extLst>
              <a:ext uri="{FF2B5EF4-FFF2-40B4-BE49-F238E27FC236}">
                <a16:creationId xmlns:a16="http://schemas.microsoft.com/office/drawing/2014/main" id="{24EE9E52-E3FB-48DF-B7B3-1F95009275D7}"/>
              </a:ext>
            </a:extLst>
          </p:cNvPr>
          <p:cNvGrpSpPr/>
          <p:nvPr/>
        </p:nvGrpSpPr>
        <p:grpSpPr>
          <a:xfrm>
            <a:off x="234950" y="3907859"/>
            <a:ext cx="2194560" cy="205184"/>
            <a:chOff x="234950" y="1884632"/>
            <a:chExt cx="2232025" cy="205184"/>
          </a:xfrm>
          <a:noFill/>
        </p:grpSpPr>
        <p:sp>
          <p:nvSpPr>
            <p:cNvPr id="32" name="Freeform: Shape 31">
              <a:hlinkClick r:id="rId4" action="ppaction://hlinksldjump"/>
              <a:extLst>
                <a:ext uri="{FF2B5EF4-FFF2-40B4-BE49-F238E27FC236}">
                  <a16:creationId xmlns:a16="http://schemas.microsoft.com/office/drawing/2014/main" id="{B38E7A56-E9B1-4289-AF59-66B6586AD58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 name="Graphique 4">
              <a:extLst>
                <a:ext uri="{FF2B5EF4-FFF2-40B4-BE49-F238E27FC236}">
                  <a16:creationId xmlns:a16="http://schemas.microsoft.com/office/drawing/2014/main" id="{43E3452F-E1DB-4E03-A39F-A569A2412117}"/>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46" name="Group 45">
            <a:extLst>
              <a:ext uri="{FF2B5EF4-FFF2-40B4-BE49-F238E27FC236}">
                <a16:creationId xmlns:a16="http://schemas.microsoft.com/office/drawing/2014/main" id="{D33345A7-CAB1-40AF-B6CC-1214F8CBD884}"/>
              </a:ext>
            </a:extLst>
          </p:cNvPr>
          <p:cNvGrpSpPr/>
          <p:nvPr/>
        </p:nvGrpSpPr>
        <p:grpSpPr>
          <a:xfrm>
            <a:off x="234950" y="3617160"/>
            <a:ext cx="2194560" cy="205184"/>
            <a:chOff x="234950" y="1884632"/>
            <a:chExt cx="2232025" cy="205184"/>
          </a:xfrm>
          <a:noFill/>
        </p:grpSpPr>
        <p:sp>
          <p:nvSpPr>
            <p:cNvPr id="47" name="Freeform: Shape 46">
              <a:hlinkClick r:id="rId5" action="ppaction://hlinksldjump"/>
              <a:extLst>
                <a:ext uri="{FF2B5EF4-FFF2-40B4-BE49-F238E27FC236}">
                  <a16:creationId xmlns:a16="http://schemas.microsoft.com/office/drawing/2014/main" id="{DFA0CE68-6B47-484D-8875-53DB4DA33BA6}"/>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8" name="Graphique 4">
              <a:extLst>
                <a:ext uri="{FF2B5EF4-FFF2-40B4-BE49-F238E27FC236}">
                  <a16:creationId xmlns:a16="http://schemas.microsoft.com/office/drawing/2014/main" id="{0D0BA16C-8E14-464D-852B-42304985DF71}"/>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49" name="Group 48">
            <a:extLst>
              <a:ext uri="{FF2B5EF4-FFF2-40B4-BE49-F238E27FC236}">
                <a16:creationId xmlns:a16="http://schemas.microsoft.com/office/drawing/2014/main" id="{C136766E-6856-49C8-BD55-F2A355133C2C}"/>
              </a:ext>
            </a:extLst>
          </p:cNvPr>
          <p:cNvGrpSpPr/>
          <p:nvPr/>
        </p:nvGrpSpPr>
        <p:grpSpPr>
          <a:xfrm>
            <a:off x="234950" y="3328884"/>
            <a:ext cx="2194560" cy="205184"/>
            <a:chOff x="234950" y="1884632"/>
            <a:chExt cx="2232025" cy="205184"/>
          </a:xfrm>
          <a:noFill/>
        </p:grpSpPr>
        <p:sp>
          <p:nvSpPr>
            <p:cNvPr id="50" name="Freeform: Shape 49">
              <a:hlinkClick r:id="rId6" action="ppaction://hlinksldjump"/>
              <a:extLst>
                <a:ext uri="{FF2B5EF4-FFF2-40B4-BE49-F238E27FC236}">
                  <a16:creationId xmlns:a16="http://schemas.microsoft.com/office/drawing/2014/main" id="{4EE16847-2ACC-4A82-B218-4D988C7585A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1" name="Graphique 4">
              <a:extLst>
                <a:ext uri="{FF2B5EF4-FFF2-40B4-BE49-F238E27FC236}">
                  <a16:creationId xmlns:a16="http://schemas.microsoft.com/office/drawing/2014/main" id="{D6FB9E07-1901-4C27-BB4D-59FCA74557E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52" name="Group 51">
            <a:extLst>
              <a:ext uri="{FF2B5EF4-FFF2-40B4-BE49-F238E27FC236}">
                <a16:creationId xmlns:a16="http://schemas.microsoft.com/office/drawing/2014/main" id="{16A8514F-BE03-45DB-845B-EE6C07DD2C47}"/>
              </a:ext>
            </a:extLst>
          </p:cNvPr>
          <p:cNvGrpSpPr/>
          <p:nvPr/>
        </p:nvGrpSpPr>
        <p:grpSpPr>
          <a:xfrm>
            <a:off x="234950" y="2751137"/>
            <a:ext cx="2194560" cy="205184"/>
            <a:chOff x="234950" y="1884632"/>
            <a:chExt cx="2232025" cy="205184"/>
          </a:xfrm>
          <a:noFill/>
        </p:grpSpPr>
        <p:sp>
          <p:nvSpPr>
            <p:cNvPr id="53" name="Freeform: Shape 52">
              <a:hlinkClick r:id="rId7" action="ppaction://hlinksldjump"/>
              <a:extLst>
                <a:ext uri="{FF2B5EF4-FFF2-40B4-BE49-F238E27FC236}">
                  <a16:creationId xmlns:a16="http://schemas.microsoft.com/office/drawing/2014/main" id="{986CFA1E-DD12-47AB-B544-4998139D5C18}"/>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4" name="Graphique 4">
              <a:extLst>
                <a:ext uri="{FF2B5EF4-FFF2-40B4-BE49-F238E27FC236}">
                  <a16:creationId xmlns:a16="http://schemas.microsoft.com/office/drawing/2014/main" id="{37F95356-14EC-458F-9B1F-4CF2DAF62121}"/>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55" name="Group 54">
            <a:extLst>
              <a:ext uri="{FF2B5EF4-FFF2-40B4-BE49-F238E27FC236}">
                <a16:creationId xmlns:a16="http://schemas.microsoft.com/office/drawing/2014/main" id="{95D8DB68-D41F-48B2-A57C-902FF29EDA00}"/>
              </a:ext>
            </a:extLst>
          </p:cNvPr>
          <p:cNvGrpSpPr/>
          <p:nvPr/>
        </p:nvGrpSpPr>
        <p:grpSpPr>
          <a:xfrm>
            <a:off x="234950" y="2463117"/>
            <a:ext cx="2194560" cy="205184"/>
            <a:chOff x="234950" y="1884632"/>
            <a:chExt cx="2232025" cy="205184"/>
          </a:xfrm>
          <a:noFill/>
        </p:grpSpPr>
        <p:sp>
          <p:nvSpPr>
            <p:cNvPr id="56" name="Freeform: Shape 55">
              <a:hlinkClick r:id="rId8" action="ppaction://hlinksldjump"/>
              <a:extLst>
                <a:ext uri="{FF2B5EF4-FFF2-40B4-BE49-F238E27FC236}">
                  <a16:creationId xmlns:a16="http://schemas.microsoft.com/office/drawing/2014/main" id="{5720F9CF-6E9B-455E-9B6D-3EF472BD2068}"/>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7" name="Graphique 4">
              <a:extLst>
                <a:ext uri="{FF2B5EF4-FFF2-40B4-BE49-F238E27FC236}">
                  <a16:creationId xmlns:a16="http://schemas.microsoft.com/office/drawing/2014/main" id="{34046433-3358-4FE8-9D08-2DC040C138C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44" name="Freeform: Shape 43">
            <a:hlinkClick r:id="rId9" action="ppaction://hlinksldjump"/>
            <a:extLst>
              <a:ext uri="{FF2B5EF4-FFF2-40B4-BE49-F238E27FC236}">
                <a16:creationId xmlns:a16="http://schemas.microsoft.com/office/drawing/2014/main" id="{2C18A75F-ECFF-47B5-AB18-7A4EE9ADD2C4}"/>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58" name="Group 57">
            <a:extLst>
              <a:ext uri="{FF2B5EF4-FFF2-40B4-BE49-F238E27FC236}">
                <a16:creationId xmlns:a16="http://schemas.microsoft.com/office/drawing/2014/main" id="{708AA7C6-F60B-453B-B5C7-2A10D2FD19F9}"/>
              </a:ext>
            </a:extLst>
          </p:cNvPr>
          <p:cNvGrpSpPr/>
          <p:nvPr/>
        </p:nvGrpSpPr>
        <p:grpSpPr>
          <a:xfrm>
            <a:off x="234950" y="1884963"/>
            <a:ext cx="2194560" cy="205184"/>
            <a:chOff x="234950" y="1884632"/>
            <a:chExt cx="2232025" cy="205184"/>
          </a:xfrm>
          <a:noFill/>
        </p:grpSpPr>
        <p:sp>
          <p:nvSpPr>
            <p:cNvPr id="59" name="Freeform: Shape 58">
              <a:hlinkClick r:id="rId2" action="ppaction://hlinksldjump"/>
              <a:extLst>
                <a:ext uri="{FF2B5EF4-FFF2-40B4-BE49-F238E27FC236}">
                  <a16:creationId xmlns:a16="http://schemas.microsoft.com/office/drawing/2014/main" id="{2CFB6D45-2D00-4E64-9321-58DE0CC6693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0" name="Graphique 4">
              <a:extLst>
                <a:ext uri="{FF2B5EF4-FFF2-40B4-BE49-F238E27FC236}">
                  <a16:creationId xmlns:a16="http://schemas.microsoft.com/office/drawing/2014/main" id="{89007F54-0428-4D08-A981-571FFD7BB0B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65" name="Freeform: Shape 64">
            <a:hlinkClick r:id="rId6" action="ppaction://hlinksldjump"/>
            <a:extLst>
              <a:ext uri="{FF2B5EF4-FFF2-40B4-BE49-F238E27FC236}">
                <a16:creationId xmlns:a16="http://schemas.microsoft.com/office/drawing/2014/main" id="{188AFA46-F417-4182-B90D-B051A1918950}"/>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7" name="Text Placeholder 26">
            <a:extLst>
              <a:ext uri="{FF2B5EF4-FFF2-40B4-BE49-F238E27FC236}">
                <a16:creationId xmlns:a16="http://schemas.microsoft.com/office/drawing/2014/main" id="{727AF606-420D-FB86-3929-429BFB6802A9}"/>
              </a:ext>
            </a:extLst>
          </p:cNvPr>
          <p:cNvSpPr>
            <a:spLocks noGrp="1"/>
          </p:cNvSpPr>
          <p:nvPr>
            <p:ph type="body" sz="quarter" idx="22"/>
          </p:nvPr>
        </p:nvSpPr>
        <p:spPr>
          <a:xfrm>
            <a:off x="2600325" y="894598"/>
            <a:ext cx="6210300" cy="307777"/>
          </a:xfrm>
        </p:spPr>
        <p:txBody>
          <a:bodyPr/>
          <a:lstStyle/>
          <a:p>
            <a:r>
              <a:rPr lang="en-IN" dirty="0"/>
              <a:t>Study design</a:t>
            </a:r>
          </a:p>
        </p:txBody>
      </p:sp>
      <p:sp>
        <p:nvSpPr>
          <p:cNvPr id="28" name="object 6">
            <a:extLst>
              <a:ext uri="{FF2B5EF4-FFF2-40B4-BE49-F238E27FC236}">
                <a16:creationId xmlns:a16="http://schemas.microsoft.com/office/drawing/2014/main" id="{A00B3967-A8B4-CC2E-513A-2AD6F2B053CD}"/>
              </a:ext>
            </a:extLst>
          </p:cNvPr>
          <p:cNvSpPr txBox="1">
            <a:spLocks/>
          </p:cNvSpPr>
          <p:nvPr/>
        </p:nvSpPr>
        <p:spPr>
          <a:xfrm>
            <a:off x="2611439" y="1211517"/>
            <a:ext cx="6208711" cy="425934"/>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US" sz="750" b="1" spc="-5" noProof="1">
                <a:cs typeface="Calibri Light"/>
              </a:rPr>
              <a:t>Phase 3, randomized, double-blind, placebo-controlled study to evaluate the efficacy and safety of venglustat on neuropathic and abdominal pain in adult patients with Fabry disease who are treatment-naïve or untreated for at least 6 months</a:t>
            </a:r>
          </a:p>
        </p:txBody>
      </p:sp>
      <p:grpSp>
        <p:nvGrpSpPr>
          <p:cNvPr id="13" name="Group 12">
            <a:extLst>
              <a:ext uri="{FF2B5EF4-FFF2-40B4-BE49-F238E27FC236}">
                <a16:creationId xmlns:a16="http://schemas.microsoft.com/office/drawing/2014/main" id="{86DE785C-53A7-A2F7-3929-19D5E7C73569}"/>
              </a:ext>
            </a:extLst>
          </p:cNvPr>
          <p:cNvGrpSpPr/>
          <p:nvPr/>
        </p:nvGrpSpPr>
        <p:grpSpPr>
          <a:xfrm>
            <a:off x="3084379" y="1713567"/>
            <a:ext cx="3548857" cy="1162596"/>
            <a:chOff x="3931046" y="1968282"/>
            <a:chExt cx="3548857" cy="1162596"/>
          </a:xfrm>
        </p:grpSpPr>
        <p:sp>
          <p:nvSpPr>
            <p:cNvPr id="41" name="Rectangle: Rounded Corners 10">
              <a:extLst>
                <a:ext uri="{FF2B5EF4-FFF2-40B4-BE49-F238E27FC236}">
                  <a16:creationId xmlns:a16="http://schemas.microsoft.com/office/drawing/2014/main" id="{6B5440C0-05C6-A865-15A2-2CB11D843C76}"/>
                </a:ext>
              </a:extLst>
            </p:cNvPr>
            <p:cNvSpPr/>
            <p:nvPr/>
          </p:nvSpPr>
          <p:spPr>
            <a:xfrm>
              <a:off x="5252800" y="1968282"/>
              <a:ext cx="1003822" cy="318977"/>
            </a:xfrm>
            <a:prstGeom prst="roundRect">
              <a:avLst>
                <a:gd name="adj" fmla="val 9037"/>
              </a:avLst>
            </a:prstGeom>
            <a:solidFill>
              <a:schemeClr val="accent2">
                <a:lumMod val="60000"/>
                <a:lumOff val="4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lIns="45720" rIns="45720" rtlCol="0" anchor="ctr"/>
            <a:lstStyle/>
            <a:p>
              <a:pPr algn="ctr"/>
              <a:r>
                <a:rPr lang="en-IN" sz="700" dirty="0">
                  <a:solidFill>
                    <a:schemeClr val="tx1"/>
                  </a:solidFill>
                </a:rPr>
                <a:t>Venglustat</a:t>
              </a:r>
            </a:p>
          </p:txBody>
        </p:sp>
        <p:grpSp>
          <p:nvGrpSpPr>
            <p:cNvPr id="12" name="Group 11">
              <a:extLst>
                <a:ext uri="{FF2B5EF4-FFF2-40B4-BE49-F238E27FC236}">
                  <a16:creationId xmlns:a16="http://schemas.microsoft.com/office/drawing/2014/main" id="{8E272F2F-CA5B-D5E9-BABE-BD5420AC8D7A}"/>
                </a:ext>
              </a:extLst>
            </p:cNvPr>
            <p:cNvGrpSpPr/>
            <p:nvPr/>
          </p:nvGrpSpPr>
          <p:grpSpPr>
            <a:xfrm>
              <a:off x="3931046" y="2023016"/>
              <a:ext cx="3548857" cy="1107862"/>
              <a:chOff x="3931046" y="2023016"/>
              <a:chExt cx="3548857" cy="1107862"/>
            </a:xfrm>
          </p:grpSpPr>
          <p:sp>
            <p:nvSpPr>
              <p:cNvPr id="29" name="Rectangle: Rounded Corners 3">
                <a:extLst>
                  <a:ext uri="{FF2B5EF4-FFF2-40B4-BE49-F238E27FC236}">
                    <a16:creationId xmlns:a16="http://schemas.microsoft.com/office/drawing/2014/main" id="{72775D01-F9AD-0EDE-ED28-B421BAADBDE9}"/>
                  </a:ext>
                </a:extLst>
              </p:cNvPr>
              <p:cNvSpPr/>
              <p:nvPr/>
            </p:nvSpPr>
            <p:spPr>
              <a:xfrm>
                <a:off x="3931046" y="2023016"/>
                <a:ext cx="974206" cy="898030"/>
              </a:xfrm>
              <a:prstGeom prst="roundRect">
                <a:avLst>
                  <a:gd name="adj" fmla="val 6675"/>
                </a:avLst>
              </a:prstGeom>
              <a:solidFill>
                <a:schemeClr val="accent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lIns="45720" rIns="45720" rtlCol="0" anchor="ctr"/>
              <a:lstStyle/>
              <a:p>
                <a:pPr algn="ctr"/>
                <a:r>
                  <a:rPr lang="en-IN" sz="700" dirty="0">
                    <a:solidFill>
                      <a:schemeClr val="bg1"/>
                    </a:solidFill>
                  </a:rPr>
                  <a:t>N=114</a:t>
                </a:r>
              </a:p>
              <a:p>
                <a:pPr algn="ctr"/>
                <a:r>
                  <a:rPr lang="en-IN" sz="700" dirty="0">
                    <a:solidFill>
                      <a:schemeClr val="bg1"/>
                    </a:solidFill>
                  </a:rPr>
                  <a:t> Treatment-</a:t>
                </a:r>
                <a:r>
                  <a:rPr lang="en-IN" sz="700" dirty="0" err="1">
                    <a:solidFill>
                      <a:schemeClr val="bg1"/>
                    </a:solidFill>
                  </a:rPr>
                  <a:t>naїve</a:t>
                </a:r>
                <a:r>
                  <a:rPr lang="en-IN" sz="700" dirty="0">
                    <a:solidFill>
                      <a:schemeClr val="bg1"/>
                    </a:solidFill>
                  </a:rPr>
                  <a:t> or untreated patients for at least 6 months ≥16 years of age, with Fabry disease</a:t>
                </a:r>
              </a:p>
            </p:txBody>
          </p:sp>
          <p:grpSp>
            <p:nvGrpSpPr>
              <p:cNvPr id="33" name="Group 32">
                <a:extLst>
                  <a:ext uri="{FF2B5EF4-FFF2-40B4-BE49-F238E27FC236}">
                    <a16:creationId xmlns:a16="http://schemas.microsoft.com/office/drawing/2014/main" id="{301DCDA3-4428-4F8F-84DC-0B74BE4FDF4D}"/>
                  </a:ext>
                </a:extLst>
              </p:cNvPr>
              <p:cNvGrpSpPr/>
              <p:nvPr/>
            </p:nvGrpSpPr>
            <p:grpSpPr>
              <a:xfrm>
                <a:off x="5252800" y="3013955"/>
                <a:ext cx="1003822" cy="116923"/>
                <a:chOff x="4781928" y="3668211"/>
                <a:chExt cx="1746364" cy="138076"/>
              </a:xfrm>
            </p:grpSpPr>
            <p:sp>
              <p:nvSpPr>
                <p:cNvPr id="36" name="TextBox 35">
                  <a:extLst>
                    <a:ext uri="{FF2B5EF4-FFF2-40B4-BE49-F238E27FC236}">
                      <a16:creationId xmlns:a16="http://schemas.microsoft.com/office/drawing/2014/main" id="{43BCD1B0-1148-E01E-561F-5B65E1011BC5}"/>
                    </a:ext>
                  </a:extLst>
                </p:cNvPr>
                <p:cNvSpPr txBox="1"/>
                <p:nvPr/>
              </p:nvSpPr>
              <p:spPr>
                <a:xfrm>
                  <a:off x="5293606" y="3729343"/>
                  <a:ext cx="723007" cy="76944"/>
                </a:xfrm>
                <a:prstGeom prst="rect">
                  <a:avLst/>
                </a:prstGeom>
                <a:solidFill>
                  <a:schemeClr val="bg1"/>
                </a:solidFill>
              </p:spPr>
              <p:txBody>
                <a:bodyPr wrap="none" lIns="73152" tIns="0" rIns="73152" bIns="0" rtlCol="0">
                  <a:spAutoFit/>
                </a:bodyPr>
                <a:lstStyle/>
                <a:p>
                  <a:pPr algn="ctr"/>
                  <a:r>
                    <a:rPr lang="en-IN" sz="500" dirty="0"/>
                    <a:t>12 months</a:t>
                  </a:r>
                </a:p>
              </p:txBody>
            </p:sp>
            <p:grpSp>
              <p:nvGrpSpPr>
                <p:cNvPr id="37" name="Group 36">
                  <a:extLst>
                    <a:ext uri="{FF2B5EF4-FFF2-40B4-BE49-F238E27FC236}">
                      <a16:creationId xmlns:a16="http://schemas.microsoft.com/office/drawing/2014/main" id="{4D0690BD-6188-2A66-3F97-5EF91563EA7C}"/>
                    </a:ext>
                  </a:extLst>
                </p:cNvPr>
                <p:cNvGrpSpPr/>
                <p:nvPr/>
              </p:nvGrpSpPr>
              <p:grpSpPr>
                <a:xfrm>
                  <a:off x="4781928" y="3668211"/>
                  <a:ext cx="1746364" cy="54782"/>
                  <a:chOff x="4735792" y="3950161"/>
                  <a:chExt cx="1242551" cy="54782"/>
                </a:xfrm>
              </p:grpSpPr>
              <p:cxnSp>
                <p:nvCxnSpPr>
                  <p:cNvPr id="38" name="Straight Connector 37">
                    <a:extLst>
                      <a:ext uri="{FF2B5EF4-FFF2-40B4-BE49-F238E27FC236}">
                        <a16:creationId xmlns:a16="http://schemas.microsoft.com/office/drawing/2014/main" id="{F9E2D750-7934-4AAA-B569-697D34512A11}"/>
                      </a:ext>
                    </a:extLst>
                  </p:cNvPr>
                  <p:cNvCxnSpPr>
                    <a:cxnSpLocks/>
                  </p:cNvCxnSpPr>
                  <p:nvPr/>
                </p:nvCxnSpPr>
                <p:spPr>
                  <a:xfrm>
                    <a:off x="4735792" y="3977552"/>
                    <a:ext cx="124255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9AB4AAC-D2E6-5A51-0D5F-62B97CE88B31}"/>
                      </a:ext>
                    </a:extLst>
                  </p:cNvPr>
                  <p:cNvCxnSpPr>
                    <a:cxnSpLocks/>
                  </p:cNvCxnSpPr>
                  <p:nvPr/>
                </p:nvCxnSpPr>
                <p:spPr>
                  <a:xfrm>
                    <a:off x="4735792"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4C64EEF-1F43-0A81-B82D-A65C3FBD7550}"/>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grpSp>
          <p:sp>
            <p:nvSpPr>
              <p:cNvPr id="42" name="Rectangle: Rounded Corners 11">
                <a:extLst>
                  <a:ext uri="{FF2B5EF4-FFF2-40B4-BE49-F238E27FC236}">
                    <a16:creationId xmlns:a16="http://schemas.microsoft.com/office/drawing/2014/main" id="{9CEADFB1-6297-4E0D-A4C6-633F65F4AC8E}"/>
                  </a:ext>
                </a:extLst>
              </p:cNvPr>
              <p:cNvSpPr/>
              <p:nvPr/>
            </p:nvSpPr>
            <p:spPr>
              <a:xfrm>
                <a:off x="5252800" y="2626451"/>
                <a:ext cx="1003822" cy="318977"/>
              </a:xfrm>
              <a:prstGeom prst="roundRect">
                <a:avLst>
                  <a:gd name="adj" fmla="val 9037"/>
                </a:avLst>
              </a:prstGeom>
              <a:solidFill>
                <a:srgbClr val="BFBFBF"/>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Placebo</a:t>
                </a:r>
              </a:p>
            </p:txBody>
          </p:sp>
          <p:cxnSp>
            <p:nvCxnSpPr>
              <p:cNvPr id="68" name="Connector: Elbow 12">
                <a:extLst>
                  <a:ext uri="{FF2B5EF4-FFF2-40B4-BE49-F238E27FC236}">
                    <a16:creationId xmlns:a16="http://schemas.microsoft.com/office/drawing/2014/main" id="{7149E89C-ED9F-FA2E-2319-5D40C1874990}"/>
                  </a:ext>
                </a:extLst>
              </p:cNvPr>
              <p:cNvCxnSpPr>
                <a:cxnSpLocks/>
                <a:endCxn id="41" idx="1"/>
              </p:cNvCxnSpPr>
              <p:nvPr/>
            </p:nvCxnSpPr>
            <p:spPr>
              <a:xfrm rot="5400000" flipH="1" flipV="1">
                <a:off x="5059639" y="2147222"/>
                <a:ext cx="212613" cy="173710"/>
              </a:xfrm>
              <a:prstGeom prst="bentConnector2">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nector: Elbow 13">
                <a:extLst>
                  <a:ext uri="{FF2B5EF4-FFF2-40B4-BE49-F238E27FC236}">
                    <a16:creationId xmlns:a16="http://schemas.microsoft.com/office/drawing/2014/main" id="{0234999B-2F04-C347-1C6B-4D6A6A8C1666}"/>
                  </a:ext>
                </a:extLst>
              </p:cNvPr>
              <p:cNvCxnSpPr>
                <a:cxnSpLocks/>
                <a:endCxn id="42" idx="1"/>
              </p:cNvCxnSpPr>
              <p:nvPr/>
            </p:nvCxnSpPr>
            <p:spPr>
              <a:xfrm rot="16200000" flipH="1">
                <a:off x="5059639" y="2592778"/>
                <a:ext cx="212613" cy="173710"/>
              </a:xfrm>
              <a:prstGeom prst="bentConnector2">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Rectangle: Rounded Corners 15">
                <a:extLst>
                  <a:ext uri="{FF2B5EF4-FFF2-40B4-BE49-F238E27FC236}">
                    <a16:creationId xmlns:a16="http://schemas.microsoft.com/office/drawing/2014/main" id="{25AD8E99-1AC8-564F-EA5D-7CF7A5CDCA00}"/>
                  </a:ext>
                </a:extLst>
              </p:cNvPr>
              <p:cNvSpPr/>
              <p:nvPr/>
            </p:nvSpPr>
            <p:spPr>
              <a:xfrm>
                <a:off x="6473423" y="2297367"/>
                <a:ext cx="1003822" cy="318977"/>
              </a:xfrm>
              <a:prstGeom prst="roundRect">
                <a:avLst>
                  <a:gd name="adj" fmla="val 9037"/>
                </a:avLst>
              </a:prstGeom>
              <a:solidFill>
                <a:schemeClr val="accent2">
                  <a:lumMod val="40000"/>
                  <a:lumOff val="6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 Venglustat (N=114)</a:t>
                </a:r>
              </a:p>
            </p:txBody>
          </p:sp>
          <p:cxnSp>
            <p:nvCxnSpPr>
              <p:cNvPr id="71" name="Connector: Elbow 19">
                <a:extLst>
                  <a:ext uri="{FF2B5EF4-FFF2-40B4-BE49-F238E27FC236}">
                    <a16:creationId xmlns:a16="http://schemas.microsoft.com/office/drawing/2014/main" id="{460B6CA9-FD26-C415-76E4-EC2505023B9E}"/>
                  </a:ext>
                </a:extLst>
              </p:cNvPr>
              <p:cNvCxnSpPr>
                <a:cxnSpLocks/>
                <a:stCxn id="41" idx="3"/>
                <a:endCxn id="70" idx="1"/>
              </p:cNvCxnSpPr>
              <p:nvPr/>
            </p:nvCxnSpPr>
            <p:spPr>
              <a:xfrm>
                <a:off x="6256621" y="2127771"/>
                <a:ext cx="216802" cy="329085"/>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2" name="Connector: Elbow 22">
                <a:extLst>
                  <a:ext uri="{FF2B5EF4-FFF2-40B4-BE49-F238E27FC236}">
                    <a16:creationId xmlns:a16="http://schemas.microsoft.com/office/drawing/2014/main" id="{B2086608-DDD4-49DF-CCB6-6E6FB7B08A93}"/>
                  </a:ext>
                </a:extLst>
              </p:cNvPr>
              <p:cNvCxnSpPr>
                <a:cxnSpLocks/>
                <a:stCxn id="42" idx="3"/>
                <a:endCxn id="70" idx="1"/>
              </p:cNvCxnSpPr>
              <p:nvPr/>
            </p:nvCxnSpPr>
            <p:spPr>
              <a:xfrm flipV="1">
                <a:off x="6256621" y="2456855"/>
                <a:ext cx="216802" cy="329085"/>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C2B3D4B6-962B-B744-DC2B-62166728D4B6}"/>
                  </a:ext>
                </a:extLst>
              </p:cNvPr>
              <p:cNvSpPr txBox="1"/>
              <p:nvPr/>
            </p:nvSpPr>
            <p:spPr>
              <a:xfrm>
                <a:off x="6510309" y="2145934"/>
                <a:ext cx="930054" cy="91219"/>
              </a:xfrm>
              <a:prstGeom prst="rect">
                <a:avLst/>
              </a:prstGeom>
              <a:solidFill>
                <a:schemeClr val="bg1"/>
              </a:solidFill>
            </p:spPr>
            <p:txBody>
              <a:bodyPr wrap="none" lIns="73152" tIns="0" rIns="73152" bIns="0" rtlCol="0">
                <a:spAutoFit/>
              </a:bodyPr>
              <a:lstStyle/>
              <a:p>
                <a:pPr algn="ctr"/>
                <a:r>
                  <a:rPr lang="en-IN" sz="700" dirty="0"/>
                  <a:t>Open-label extension</a:t>
                </a:r>
              </a:p>
            </p:txBody>
          </p:sp>
          <p:grpSp>
            <p:nvGrpSpPr>
              <p:cNvPr id="74" name="Group 73">
                <a:extLst>
                  <a:ext uri="{FF2B5EF4-FFF2-40B4-BE49-F238E27FC236}">
                    <a16:creationId xmlns:a16="http://schemas.microsoft.com/office/drawing/2014/main" id="{6879DC84-E510-E2BA-329A-637985319696}"/>
                  </a:ext>
                </a:extLst>
              </p:cNvPr>
              <p:cNvGrpSpPr/>
              <p:nvPr/>
            </p:nvGrpSpPr>
            <p:grpSpPr>
              <a:xfrm>
                <a:off x="6476081" y="2669265"/>
                <a:ext cx="1003822" cy="128711"/>
                <a:chOff x="4781928" y="3668211"/>
                <a:chExt cx="1746364" cy="151996"/>
              </a:xfrm>
            </p:grpSpPr>
            <p:sp>
              <p:nvSpPr>
                <p:cNvPr id="75" name="TextBox 74">
                  <a:extLst>
                    <a:ext uri="{FF2B5EF4-FFF2-40B4-BE49-F238E27FC236}">
                      <a16:creationId xmlns:a16="http://schemas.microsoft.com/office/drawing/2014/main" id="{2095FC70-BB22-8EB3-8466-966199C6C686}"/>
                    </a:ext>
                  </a:extLst>
                </p:cNvPr>
                <p:cNvSpPr txBox="1"/>
                <p:nvPr/>
              </p:nvSpPr>
              <p:spPr>
                <a:xfrm>
                  <a:off x="5147331" y="3729343"/>
                  <a:ext cx="1015560" cy="90864"/>
                </a:xfrm>
                <a:prstGeom prst="rect">
                  <a:avLst/>
                </a:prstGeom>
                <a:solidFill>
                  <a:schemeClr val="bg1"/>
                </a:solidFill>
              </p:spPr>
              <p:txBody>
                <a:bodyPr wrap="none" lIns="73152" tIns="0" rIns="73152" bIns="0" rtlCol="0">
                  <a:spAutoFit/>
                </a:bodyPr>
                <a:lstStyle/>
                <a:p>
                  <a:pPr algn="ctr"/>
                  <a:r>
                    <a:rPr lang="en-IN" sz="500" dirty="0"/>
                    <a:t>~12* months</a:t>
                  </a:r>
                </a:p>
              </p:txBody>
            </p:sp>
            <p:grpSp>
              <p:nvGrpSpPr>
                <p:cNvPr id="76" name="Group 75">
                  <a:extLst>
                    <a:ext uri="{FF2B5EF4-FFF2-40B4-BE49-F238E27FC236}">
                      <a16:creationId xmlns:a16="http://schemas.microsoft.com/office/drawing/2014/main" id="{F658CA89-5BE5-9A2D-48E1-9C27E75E1336}"/>
                    </a:ext>
                  </a:extLst>
                </p:cNvPr>
                <p:cNvGrpSpPr/>
                <p:nvPr/>
              </p:nvGrpSpPr>
              <p:grpSpPr>
                <a:xfrm>
                  <a:off x="4781928" y="3668211"/>
                  <a:ext cx="1746364" cy="54782"/>
                  <a:chOff x="4735792" y="3950161"/>
                  <a:chExt cx="1242551" cy="54782"/>
                </a:xfrm>
              </p:grpSpPr>
              <p:cxnSp>
                <p:nvCxnSpPr>
                  <p:cNvPr id="77" name="Straight Connector 76">
                    <a:extLst>
                      <a:ext uri="{FF2B5EF4-FFF2-40B4-BE49-F238E27FC236}">
                        <a16:creationId xmlns:a16="http://schemas.microsoft.com/office/drawing/2014/main" id="{6743F188-C9CE-9C57-7967-6EF441D2183A}"/>
                      </a:ext>
                    </a:extLst>
                  </p:cNvPr>
                  <p:cNvCxnSpPr>
                    <a:cxnSpLocks/>
                  </p:cNvCxnSpPr>
                  <p:nvPr/>
                </p:nvCxnSpPr>
                <p:spPr>
                  <a:xfrm>
                    <a:off x="4735792" y="3977552"/>
                    <a:ext cx="124255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4D7DF121-0C9B-F9FC-1E98-D3134F525840}"/>
                      </a:ext>
                    </a:extLst>
                  </p:cNvPr>
                  <p:cNvCxnSpPr>
                    <a:cxnSpLocks/>
                  </p:cNvCxnSpPr>
                  <p:nvPr/>
                </p:nvCxnSpPr>
                <p:spPr>
                  <a:xfrm>
                    <a:off x="4735792"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997D03F1-5AF3-7A4A-905E-90261C6D98A3}"/>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grpSp>
          <p:sp>
            <p:nvSpPr>
              <p:cNvPr id="80" name="Oval 79">
                <a:extLst>
                  <a:ext uri="{FF2B5EF4-FFF2-40B4-BE49-F238E27FC236}">
                    <a16:creationId xmlns:a16="http://schemas.microsoft.com/office/drawing/2014/main" id="{C31B56C0-0B62-A5D3-2E7A-9161E6F52CE6}"/>
                  </a:ext>
                </a:extLst>
              </p:cNvPr>
              <p:cNvSpPr/>
              <p:nvPr/>
            </p:nvSpPr>
            <p:spPr>
              <a:xfrm>
                <a:off x="4959749" y="2340609"/>
                <a:ext cx="240817" cy="232944"/>
              </a:xfrm>
              <a:prstGeom prst="ellipse">
                <a:avLst/>
              </a:prstGeom>
              <a:solidFill>
                <a:schemeClr val="accent3"/>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none" rtlCol="0" anchor="ctr"/>
              <a:lstStyle/>
              <a:p>
                <a:pPr algn="ctr">
                  <a:lnSpc>
                    <a:spcPts val="800"/>
                  </a:lnSpc>
                </a:pPr>
                <a:r>
                  <a:rPr lang="en-IN" sz="700" dirty="0">
                    <a:solidFill>
                      <a:schemeClr val="bg1"/>
                    </a:solidFill>
                  </a:rPr>
                  <a:t>R</a:t>
                </a:r>
              </a:p>
              <a:p>
                <a:pPr algn="ctr">
                  <a:lnSpc>
                    <a:spcPts val="800"/>
                  </a:lnSpc>
                </a:pPr>
                <a:r>
                  <a:rPr lang="en-IN" sz="700" dirty="0">
                    <a:solidFill>
                      <a:schemeClr val="bg1"/>
                    </a:solidFill>
                  </a:rPr>
                  <a:t>1:1</a:t>
                </a:r>
              </a:p>
            </p:txBody>
          </p:sp>
        </p:grpSp>
      </p:grpSp>
      <p:sp>
        <p:nvSpPr>
          <p:cNvPr id="81" name="object 18">
            <a:extLst>
              <a:ext uri="{FF2B5EF4-FFF2-40B4-BE49-F238E27FC236}">
                <a16:creationId xmlns:a16="http://schemas.microsoft.com/office/drawing/2014/main" id="{D4F892D5-3A59-699D-E93B-E95E8A7A7387}"/>
              </a:ext>
            </a:extLst>
          </p:cNvPr>
          <p:cNvSpPr txBox="1"/>
          <p:nvPr/>
        </p:nvSpPr>
        <p:spPr>
          <a:xfrm>
            <a:off x="2611439" y="2951341"/>
            <a:ext cx="1791512" cy="930383"/>
          </a:xfrm>
          <a:prstGeom prst="rect">
            <a:avLst/>
          </a:prstGeom>
        </p:spPr>
        <p:txBody>
          <a:bodyPr vert="horz" wrap="square" lIns="0" tIns="12065" rIns="0" bIns="0" rtlCol="0">
            <a:spAutoFit/>
          </a:bodyPr>
          <a:lstStyle/>
          <a:p>
            <a:pPr>
              <a:lnSpc>
                <a:spcPct val="100000"/>
              </a:lnSpc>
              <a:spcAft>
                <a:spcPts val="200"/>
              </a:spcAft>
            </a:pPr>
            <a:r>
              <a:rPr lang="en-IN" sz="900" i="1" spc="-10" dirty="0">
                <a:solidFill>
                  <a:schemeClr val="accent2"/>
                </a:solidFill>
                <a:latin typeface="Georgia" panose="02040502050405020303" pitchFamily="18" charset="0"/>
                <a:cs typeface="Calibri"/>
              </a:rPr>
              <a:t>P</a:t>
            </a:r>
            <a:r>
              <a:rPr sz="900" i="1" spc="-5" dirty="0" err="1">
                <a:solidFill>
                  <a:schemeClr val="accent2"/>
                </a:solidFill>
                <a:latin typeface="Georgia" panose="02040502050405020303" pitchFamily="18" charset="0"/>
                <a:cs typeface="Calibri"/>
              </a:rPr>
              <a:t>r</a:t>
            </a:r>
            <a:r>
              <a:rPr sz="900" i="1" spc="-10" dirty="0" err="1">
                <a:solidFill>
                  <a:schemeClr val="accent2"/>
                </a:solidFill>
                <a:latin typeface="Georgia" panose="02040502050405020303" pitchFamily="18" charset="0"/>
                <a:cs typeface="Calibri"/>
              </a:rPr>
              <a:t>i</a:t>
            </a:r>
            <a:r>
              <a:rPr sz="900" i="1" spc="-5" dirty="0" err="1">
                <a:solidFill>
                  <a:schemeClr val="accent2"/>
                </a:solidFill>
                <a:latin typeface="Georgia" panose="02040502050405020303" pitchFamily="18" charset="0"/>
                <a:cs typeface="Calibri"/>
              </a:rPr>
              <a:t>ma</a:t>
            </a:r>
            <a:r>
              <a:rPr sz="900" i="1" dirty="0" err="1">
                <a:solidFill>
                  <a:schemeClr val="accent2"/>
                </a:solidFill>
                <a:latin typeface="Georgia" panose="02040502050405020303" pitchFamily="18" charset="0"/>
                <a:cs typeface="Calibri"/>
              </a:rPr>
              <a:t>r</a:t>
            </a:r>
            <a:r>
              <a:rPr sz="900" i="1" spc="-5" dirty="0" err="1">
                <a:solidFill>
                  <a:schemeClr val="accent2"/>
                </a:solidFill>
                <a:latin typeface="Georgia" panose="02040502050405020303" pitchFamily="18" charset="0"/>
                <a:cs typeface="Calibri"/>
              </a:rPr>
              <a:t>y</a:t>
            </a:r>
            <a:r>
              <a:rPr sz="900" i="1" spc="-5" dirty="0">
                <a:solidFill>
                  <a:schemeClr val="accent2"/>
                </a:solidFill>
                <a:latin typeface="Georgia" panose="02040502050405020303" pitchFamily="18" charset="0"/>
                <a:cs typeface="Calibri"/>
              </a:rPr>
              <a:t> </a:t>
            </a:r>
            <a:r>
              <a:rPr lang="en-IN" sz="900" i="1" dirty="0">
                <a:solidFill>
                  <a:schemeClr val="accent2"/>
                </a:solidFill>
                <a:latin typeface="Georgia" panose="02040502050405020303" pitchFamily="18" charset="0"/>
                <a:cs typeface="Calibri"/>
              </a:rPr>
              <a:t>endpoints</a:t>
            </a:r>
            <a:endParaRPr sz="9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700" spc="-10" dirty="0">
                <a:cs typeface="Calibri"/>
              </a:rPr>
              <a:t>Percentage change from baseline to</a:t>
            </a:r>
            <a:br>
              <a:rPr lang="en-IN" sz="700" spc="-10" dirty="0">
                <a:cs typeface="Calibri"/>
              </a:rPr>
            </a:br>
            <a:r>
              <a:rPr lang="en-IN" sz="700" spc="-10" dirty="0">
                <a:cs typeface="Calibri"/>
              </a:rPr>
              <a:t>6 and 12 months in venglustat vs placebo on the patient-defined most bothersome symptom of 3 FD-PRO items (neuropathic pain in upper extremities, neuropathic pain in lower extremities, and abdominal pain)</a:t>
            </a:r>
          </a:p>
        </p:txBody>
      </p:sp>
      <p:sp>
        <p:nvSpPr>
          <p:cNvPr id="82" name="object 18">
            <a:extLst>
              <a:ext uri="{FF2B5EF4-FFF2-40B4-BE49-F238E27FC236}">
                <a16:creationId xmlns:a16="http://schemas.microsoft.com/office/drawing/2014/main" id="{5D817C9F-F4D4-68AE-148E-CF6CDA4C0520}"/>
              </a:ext>
            </a:extLst>
          </p:cNvPr>
          <p:cNvSpPr txBox="1"/>
          <p:nvPr/>
        </p:nvSpPr>
        <p:spPr>
          <a:xfrm>
            <a:off x="4456342" y="2957156"/>
            <a:ext cx="2220685" cy="1191993"/>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Secondary endpoints</a:t>
            </a:r>
            <a:endParaRPr sz="900" i="1" spc="-10" dirty="0">
              <a:solidFill>
                <a:schemeClr val="accent2"/>
              </a:solidFill>
              <a:latin typeface="Georgia" panose="02040502050405020303" pitchFamily="18" charset="0"/>
              <a:cs typeface="Calibri"/>
            </a:endParaRPr>
          </a:p>
          <a:p>
            <a:pPr marL="114300" indent="-114300">
              <a:lnSpc>
                <a:spcPct val="100000"/>
              </a:lnSpc>
              <a:spcAft>
                <a:spcPts val="200"/>
              </a:spcAft>
              <a:buClr>
                <a:schemeClr val="accent2"/>
              </a:buClr>
              <a:buFont typeface="Arial"/>
              <a:buChar char="•"/>
              <a:tabLst>
                <a:tab pos="114300" algn="l"/>
              </a:tabLst>
            </a:pPr>
            <a:r>
              <a:rPr lang="en-IN" sz="700" spc="-5" dirty="0">
                <a:cs typeface="Calibri"/>
              </a:rPr>
              <a:t>Percentage change from baseline to 6 and 12 months in: </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Plasma lyso-GL-3</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Frequency of rescue pain medication use</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Percentage of days with diarrhea</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Tiredness component of FD-PRO</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BDI-II score</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Lens clarity by ophthalmological examination</a:t>
            </a:r>
          </a:p>
        </p:txBody>
      </p:sp>
      <p:sp>
        <p:nvSpPr>
          <p:cNvPr id="84" name="object 18">
            <a:extLst>
              <a:ext uri="{FF2B5EF4-FFF2-40B4-BE49-F238E27FC236}">
                <a16:creationId xmlns:a16="http://schemas.microsoft.com/office/drawing/2014/main" id="{646985A9-5320-99C5-1B15-3A3F31C2A3B9}"/>
              </a:ext>
            </a:extLst>
          </p:cNvPr>
          <p:cNvSpPr txBox="1"/>
          <p:nvPr/>
        </p:nvSpPr>
        <p:spPr>
          <a:xfrm>
            <a:off x="6815667" y="3111558"/>
            <a:ext cx="1859607" cy="602088"/>
          </a:xfrm>
          <a:prstGeom prst="rect">
            <a:avLst/>
          </a:prstGeom>
        </p:spPr>
        <p:txBody>
          <a:bodyPr vert="horz" wrap="square" lIns="0" tIns="12065" rIns="0" bIns="0" rtlCol="0">
            <a:spAutoFit/>
          </a:bodyPr>
          <a:lstStyle/>
          <a:p>
            <a:pPr marL="114300" indent="-114300">
              <a:lnSpc>
                <a:spcPct val="100000"/>
              </a:lnSpc>
              <a:spcAft>
                <a:spcPts val="200"/>
              </a:spcAft>
              <a:buClr>
                <a:schemeClr val="accent2"/>
              </a:buClr>
              <a:buFont typeface="Arial"/>
              <a:buChar char="•"/>
              <a:tabLst>
                <a:tab pos="114300" algn="l"/>
              </a:tabLst>
            </a:pPr>
            <a:r>
              <a:rPr lang="en-IN" sz="700" spc="-5" dirty="0">
                <a:cs typeface="Calibri"/>
              </a:rPr>
              <a:t>Proportion of responders in neuropathic or abdominal pain, as assessed by FD-PRO</a:t>
            </a:r>
          </a:p>
          <a:p>
            <a:pPr marL="114300" indent="-114300">
              <a:lnSpc>
                <a:spcPct val="100000"/>
              </a:lnSpc>
              <a:spcAft>
                <a:spcPts val="200"/>
              </a:spcAft>
              <a:buClr>
                <a:schemeClr val="accent2"/>
              </a:buClr>
              <a:buFont typeface="Arial"/>
              <a:buChar char="•"/>
              <a:tabLst>
                <a:tab pos="114300" algn="l"/>
              </a:tabLst>
            </a:pPr>
            <a:r>
              <a:rPr lang="en-IN" sz="700" spc="-5" dirty="0">
                <a:cs typeface="Calibri"/>
              </a:rPr>
              <a:t>Safety and tolerability</a:t>
            </a:r>
          </a:p>
          <a:p>
            <a:pPr marL="114300" indent="-114300">
              <a:lnSpc>
                <a:spcPct val="100000"/>
              </a:lnSpc>
              <a:spcAft>
                <a:spcPts val="200"/>
              </a:spcAft>
              <a:buClr>
                <a:schemeClr val="accent2"/>
              </a:buClr>
              <a:buFont typeface="Arial"/>
              <a:buChar char="•"/>
              <a:tabLst>
                <a:tab pos="114300" algn="l"/>
              </a:tabLst>
            </a:pPr>
            <a:r>
              <a:rPr lang="en-IN" sz="700" spc="-5" dirty="0">
                <a:cs typeface="Calibri"/>
              </a:rPr>
              <a:t>Pharmacokinetics</a:t>
            </a:r>
          </a:p>
        </p:txBody>
      </p:sp>
      <p:sp>
        <p:nvSpPr>
          <p:cNvPr id="4" name="Rectangle: Rounded Corners 3">
            <a:hlinkClick r:id="rId9" action="ppaction://hlinksldjump"/>
            <a:extLst>
              <a:ext uri="{FF2B5EF4-FFF2-40B4-BE49-F238E27FC236}">
                <a16:creationId xmlns:a16="http://schemas.microsoft.com/office/drawing/2014/main" id="{3D09D291-39FD-03E9-D9CA-C219F1D7C2B0}"/>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 name="Rectangle: Rounded Corners 4">
            <a:hlinkClick r:id="rId2" action="ppaction://hlinksldjump"/>
            <a:extLst>
              <a:ext uri="{FF2B5EF4-FFF2-40B4-BE49-F238E27FC236}">
                <a16:creationId xmlns:a16="http://schemas.microsoft.com/office/drawing/2014/main" id="{60ECC2F1-EF4A-C4B9-B924-F0F33BE40A4A}"/>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8" action="ppaction://hlinksldjump"/>
            <a:extLst>
              <a:ext uri="{FF2B5EF4-FFF2-40B4-BE49-F238E27FC236}">
                <a16:creationId xmlns:a16="http://schemas.microsoft.com/office/drawing/2014/main" id="{B25386CE-5E05-CED4-760C-D64007BCA2A3}"/>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7" action="ppaction://hlinksldjump"/>
            <a:extLst>
              <a:ext uri="{FF2B5EF4-FFF2-40B4-BE49-F238E27FC236}">
                <a16:creationId xmlns:a16="http://schemas.microsoft.com/office/drawing/2014/main" id="{D246BC7E-D425-D4D0-7B54-2C6F16D2F1B2}"/>
              </a:ext>
            </a:extLst>
          </p:cNvPr>
          <p:cNvSpPr/>
          <p:nvPr/>
        </p:nvSpPr>
        <p:spPr>
          <a:xfrm>
            <a:off x="234950" y="275294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6" action="ppaction://hlinksldjump"/>
            <a:extLst>
              <a:ext uri="{FF2B5EF4-FFF2-40B4-BE49-F238E27FC236}">
                <a16:creationId xmlns:a16="http://schemas.microsoft.com/office/drawing/2014/main" id="{B0315D7E-C755-FF12-F21B-8A2984BDDA2C}"/>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5" action="ppaction://hlinksldjump"/>
            <a:extLst>
              <a:ext uri="{FF2B5EF4-FFF2-40B4-BE49-F238E27FC236}">
                <a16:creationId xmlns:a16="http://schemas.microsoft.com/office/drawing/2014/main" id="{5426B6FE-6FB5-06AF-D670-8849C282B54B}"/>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4" action="ppaction://hlinksldjump"/>
            <a:extLst>
              <a:ext uri="{FF2B5EF4-FFF2-40B4-BE49-F238E27FC236}">
                <a16:creationId xmlns:a16="http://schemas.microsoft.com/office/drawing/2014/main" id="{39178AE4-38E0-CF28-7DAF-54B7F1E910DD}"/>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object 23">
            <a:extLst>
              <a:ext uri="{FF2B5EF4-FFF2-40B4-BE49-F238E27FC236}">
                <a16:creationId xmlns:a16="http://schemas.microsoft.com/office/drawing/2014/main" id="{91B300B4-FB0A-F468-1152-805E25AA889F}"/>
              </a:ext>
            </a:extLst>
          </p:cNvPr>
          <p:cNvSpPr txBox="1">
            <a:spLocks/>
          </p:cNvSpPr>
          <p:nvPr/>
        </p:nvSpPr>
        <p:spPr>
          <a:xfrm>
            <a:off x="2619114" y="4367604"/>
            <a:ext cx="4691124" cy="692497"/>
          </a:xfrm>
          <a:prstGeom prst="rect">
            <a:avLst/>
          </a:prstGeom>
        </p:spPr>
        <p:txBody>
          <a:bodyPr vert="horz" wrap="square" lIns="0" tIns="0" rIns="0" bIns="0" rtlCol="0" anchor="b">
            <a:spAutoFit/>
          </a:bodyPr>
          <a:lstStyle/>
          <a:p>
            <a:pPr>
              <a:lnSpc>
                <a:spcPct val="100000"/>
              </a:lnSpc>
              <a:spcAft>
                <a:spcPts val="600"/>
              </a:spcAft>
            </a:pPr>
            <a:r>
              <a:rPr lang="en-IN" sz="500" spc="-5" dirty="0">
                <a:cs typeface="Calibri"/>
              </a:rPr>
              <a:t>*The total duration will be approximately of 31 months (12 month of OLE treatment, additional OLE treatment until a common study end of treatment date, and 1 month of follow-up period.</a:t>
            </a:r>
            <a:br>
              <a:rPr lang="en-IN" sz="500" spc="-5" dirty="0">
                <a:cs typeface="Calibri"/>
              </a:rPr>
            </a:br>
            <a:r>
              <a:rPr lang="en-IN" sz="500" spc="-5" dirty="0">
                <a:cs typeface="Calibri"/>
              </a:rPr>
              <a:t>BD-II, Beck Depression Inventory-II; FD-PRO, Fabry Disease Patient-Reported Outcome; lyso-GL-3, globotriaosylsphingosine.</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a:t>
            </a:r>
            <a:r>
              <a:rPr lang="en-IN" sz="500" b="1" spc="-5" dirty="0">
                <a:cs typeface="Calibri"/>
              </a:rPr>
              <a:t>. </a:t>
            </a:r>
            <a:endParaRPr lang="en-IN" sz="500" spc="-5" dirty="0">
              <a:cs typeface="Calibri"/>
            </a:endParaRPr>
          </a:p>
        </p:txBody>
      </p:sp>
      <p:cxnSp>
        <p:nvCxnSpPr>
          <p:cNvPr id="14" name="Straight Arrow Connector 13">
            <a:extLst>
              <a:ext uri="{FF2B5EF4-FFF2-40B4-BE49-F238E27FC236}">
                <a16:creationId xmlns:a16="http://schemas.microsoft.com/office/drawing/2014/main" id="{273013C8-C11D-1919-58BE-07227CBA804E}"/>
              </a:ext>
            </a:extLst>
          </p:cNvPr>
          <p:cNvCxnSpPr>
            <a:cxnSpLocks/>
          </p:cNvCxnSpPr>
          <p:nvPr/>
        </p:nvCxnSpPr>
        <p:spPr>
          <a:xfrm>
            <a:off x="6648747" y="2208635"/>
            <a:ext cx="43483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Rectangle: Rounded Corners 14">
            <a:extLst>
              <a:ext uri="{FF2B5EF4-FFF2-40B4-BE49-F238E27FC236}">
                <a16:creationId xmlns:a16="http://schemas.microsoft.com/office/drawing/2014/main" id="{6153A8BC-EEC7-5E12-B73B-26DE2CD13ED6}"/>
              </a:ext>
            </a:extLst>
          </p:cNvPr>
          <p:cNvSpPr/>
          <p:nvPr/>
        </p:nvSpPr>
        <p:spPr>
          <a:xfrm>
            <a:off x="7097662" y="2070618"/>
            <a:ext cx="1394405" cy="270051"/>
          </a:xfrm>
          <a:prstGeom prst="roundRect">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700" b="1" i="0" u="none" strike="noStrike" kern="0" cap="none" spc="0" normalizeH="0" baseline="0" noProof="0" dirty="0">
                <a:ln>
                  <a:noFill/>
                </a:ln>
                <a:solidFill>
                  <a:schemeClr val="tx1"/>
                </a:solidFill>
                <a:effectLst/>
                <a:uLnTx/>
                <a:uFillTx/>
                <a:ea typeface="+mn-ea"/>
                <a:cs typeface="+mn-cs"/>
              </a:rPr>
              <a:t>Follow-up: </a:t>
            </a:r>
            <a:r>
              <a:rPr kumimoji="0" lang="en-IN" sz="700" i="0" u="none" strike="noStrike" kern="0" cap="none" spc="0" normalizeH="0" baseline="0" noProof="0" dirty="0">
                <a:ln>
                  <a:noFill/>
                </a:ln>
                <a:solidFill>
                  <a:schemeClr val="tx1"/>
                </a:solidFill>
                <a:effectLst/>
                <a:uLnTx/>
                <a:uFillTx/>
                <a:ea typeface="+mn-ea"/>
                <a:cs typeface="+mn-cs"/>
              </a:rPr>
              <a:t>1 month</a:t>
            </a:r>
          </a:p>
        </p:txBody>
      </p:sp>
    </p:spTree>
    <p:extLst>
      <p:ext uri="{BB962C8B-B14F-4D97-AF65-F5344CB8AC3E}">
        <p14:creationId xmlns:p14="http://schemas.microsoft.com/office/powerpoint/2010/main" val="671708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Freeform: Shape 48">
            <a:extLst>
              <a:ext uri="{FF2B5EF4-FFF2-40B4-BE49-F238E27FC236}">
                <a16:creationId xmlns:a16="http://schemas.microsoft.com/office/drawing/2014/main" id="{D20B12D4-47D4-49C9-874F-E054BA9AD1A4}"/>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2463117"/>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23</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199"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Patient population</a:t>
            </a:r>
          </a:p>
        </p:txBody>
      </p:sp>
      <p:sp>
        <p:nvSpPr>
          <p:cNvPr id="31" name="object 18">
            <a:extLst>
              <a:ext uri="{FF2B5EF4-FFF2-40B4-BE49-F238E27FC236}">
                <a16:creationId xmlns:a16="http://schemas.microsoft.com/office/drawing/2014/main" id="{3A5A1D6A-6EB8-4CF0-B1D9-5D47354544D9}"/>
              </a:ext>
            </a:extLst>
          </p:cNvPr>
          <p:cNvSpPr txBox="1">
            <a:spLocks/>
          </p:cNvSpPr>
          <p:nvPr/>
        </p:nvSpPr>
        <p:spPr>
          <a:xfrm>
            <a:off x="2617972" y="1463458"/>
            <a:ext cx="2752314" cy="1376659"/>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Patients ≥16 years with a confirmed diagnosis of Fabry disease</a:t>
            </a:r>
            <a:endParaRPr lang="en-IN" sz="800" strike="sngStrike" spc="-5" dirty="0">
              <a:highlight>
                <a:srgbClr val="FFFF00"/>
              </a:highlight>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Neuropathic upper extremity pain, lower extremity pain, and/or abdominal pain at baseline of </a:t>
            </a:r>
            <a:br>
              <a:rPr lang="en-IN" sz="800" spc="-5" dirty="0">
                <a:cs typeface="Calibri"/>
              </a:rPr>
            </a:br>
            <a:r>
              <a:rPr lang="en-IN" sz="800" spc="-5" dirty="0">
                <a:cs typeface="Calibri"/>
              </a:rPr>
              <a:t>≥3 severity (0=no symptoms, 10=symptoms as bad as you can imagine) as assessed by FD-PRO at screening</a:t>
            </a:r>
          </a:p>
          <a:p>
            <a:pPr marL="114300" indent="-114300">
              <a:lnSpc>
                <a:spcPct val="100000"/>
              </a:lnSpc>
              <a:spcAft>
                <a:spcPts val="300"/>
              </a:spcAft>
              <a:buClr>
                <a:schemeClr val="accent2"/>
              </a:buClr>
              <a:buFont typeface="Arial"/>
              <a:buChar char="•"/>
              <a:tabLst>
                <a:tab pos="114300" algn="l"/>
              </a:tabLst>
            </a:pPr>
            <a:r>
              <a:rPr lang="en-IN" sz="800" spc="-5" dirty="0">
                <a:cs typeface="Calibri"/>
              </a:rPr>
              <a:t>Treatment-naive, or no Fabry disease-related treatment within last 6 months</a:t>
            </a:r>
          </a:p>
        </p:txBody>
      </p:sp>
      <p:sp>
        <p:nvSpPr>
          <p:cNvPr id="32" name="object 18">
            <a:extLst>
              <a:ext uri="{FF2B5EF4-FFF2-40B4-BE49-F238E27FC236}">
                <a16:creationId xmlns:a16="http://schemas.microsoft.com/office/drawing/2014/main" id="{71A1DE17-46B0-4B23-ABAD-E1947EC1887C}"/>
              </a:ext>
            </a:extLst>
          </p:cNvPr>
          <p:cNvSpPr txBox="1">
            <a:spLocks/>
          </p:cNvSpPr>
          <p:nvPr/>
        </p:nvSpPr>
        <p:spPr>
          <a:xfrm>
            <a:off x="5558749" y="1463458"/>
            <a:ext cx="3251878" cy="1653658"/>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Any manifestations of Fabry disease that preclude placebo administration</a:t>
            </a:r>
          </a:p>
          <a:p>
            <a:pPr marL="114300" indent="-114300">
              <a:lnSpc>
                <a:spcPct val="100000"/>
              </a:lnSpc>
              <a:spcAft>
                <a:spcPts val="300"/>
              </a:spcAft>
              <a:buClr>
                <a:schemeClr val="accent2"/>
              </a:buClr>
              <a:buFont typeface="Arial"/>
              <a:buChar char="•"/>
              <a:tabLst>
                <a:tab pos="114300" algn="l"/>
              </a:tabLst>
            </a:pPr>
            <a:r>
              <a:rPr lang="en-IN" sz="800" spc="-5" dirty="0">
                <a:cs typeface="Calibri"/>
              </a:rPr>
              <a:t>Neuropathic or abdominal pain that is attributable to causes other than Fabry disease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History of seizures currently requiring treatment</a:t>
            </a:r>
          </a:p>
          <a:p>
            <a:pPr marL="114300" indent="-114300">
              <a:spcAft>
                <a:spcPts val="300"/>
              </a:spcAft>
              <a:buClr>
                <a:schemeClr val="accent2"/>
              </a:buClr>
              <a:buFont typeface="Arial"/>
              <a:buChar char="•"/>
              <a:tabLst>
                <a:tab pos="114300" algn="l"/>
              </a:tabLst>
            </a:pPr>
            <a:r>
              <a:rPr lang="en-IN" sz="800" spc="-5" dirty="0">
                <a:cs typeface="Calibri"/>
              </a:rPr>
              <a:t>Severe depression measured by BDI-II score &gt;28</a:t>
            </a:r>
          </a:p>
          <a:p>
            <a:pPr marL="114300" indent="-114300">
              <a:lnSpc>
                <a:spcPct val="100000"/>
              </a:lnSpc>
              <a:spcAft>
                <a:spcPts val="300"/>
              </a:spcAft>
              <a:buClr>
                <a:schemeClr val="accent2"/>
              </a:buClr>
              <a:buFont typeface="Arial"/>
              <a:buChar char="•"/>
              <a:tabLst>
                <a:tab pos="114300" algn="l"/>
              </a:tabLst>
            </a:pPr>
            <a:r>
              <a:rPr lang="en-IN" sz="800" spc="-5" dirty="0">
                <a:cs typeface="Calibri"/>
              </a:rPr>
              <a:t>Moderate to severe hepatic impairment, history of or active hepatobiliary disease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Liver enzymes (ALT/AST) or total bilirubin &gt;2X ULN</a:t>
            </a:r>
          </a:p>
          <a:p>
            <a:pPr>
              <a:lnSpc>
                <a:spcPct val="100000"/>
              </a:lnSpc>
              <a:spcAft>
                <a:spcPts val="300"/>
              </a:spcAft>
              <a:buClr>
                <a:schemeClr val="accent2"/>
              </a:buClr>
              <a:tabLst>
                <a:tab pos="114300" algn="l"/>
              </a:tabLst>
            </a:pPr>
            <a:endParaRPr lang="en-IN" sz="800" spc="-5" dirty="0">
              <a:highlight>
                <a:srgbClr val="FFFF00"/>
              </a:highlight>
              <a:cs typeface="Calibri"/>
            </a:endParaRPr>
          </a:p>
        </p:txBody>
      </p:sp>
      <p:grpSp>
        <p:nvGrpSpPr>
          <p:cNvPr id="14" name="Group 13">
            <a:extLst>
              <a:ext uri="{FF2B5EF4-FFF2-40B4-BE49-F238E27FC236}">
                <a16:creationId xmlns:a16="http://schemas.microsoft.com/office/drawing/2014/main" id="{8FA4DD15-0440-42A6-992D-5E07AAA849C2}"/>
              </a:ext>
            </a:extLst>
          </p:cNvPr>
          <p:cNvGrpSpPr/>
          <p:nvPr/>
        </p:nvGrpSpPr>
        <p:grpSpPr>
          <a:xfrm>
            <a:off x="234950" y="3907859"/>
            <a:ext cx="2194560" cy="205184"/>
            <a:chOff x="234950" y="1884632"/>
            <a:chExt cx="2232025" cy="205184"/>
          </a:xfrm>
          <a:noFill/>
        </p:grpSpPr>
        <p:sp>
          <p:nvSpPr>
            <p:cNvPr id="16" name="Freeform: Shape 15">
              <a:hlinkClick r:id="rId3" action="ppaction://hlinksldjump"/>
              <a:extLst>
                <a:ext uri="{FF2B5EF4-FFF2-40B4-BE49-F238E27FC236}">
                  <a16:creationId xmlns:a16="http://schemas.microsoft.com/office/drawing/2014/main" id="{83E84533-7993-40F6-88B3-2DE0FA3E8B9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0" name="Graphique 4">
              <a:extLst>
                <a:ext uri="{FF2B5EF4-FFF2-40B4-BE49-F238E27FC236}">
                  <a16:creationId xmlns:a16="http://schemas.microsoft.com/office/drawing/2014/main" id="{5D2C2371-C301-40A6-BAC7-C6F70134828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4" name="Group 23">
            <a:extLst>
              <a:ext uri="{FF2B5EF4-FFF2-40B4-BE49-F238E27FC236}">
                <a16:creationId xmlns:a16="http://schemas.microsoft.com/office/drawing/2014/main" id="{9646E753-A0A0-4AFE-A288-42174DA7830A}"/>
              </a:ext>
            </a:extLst>
          </p:cNvPr>
          <p:cNvGrpSpPr/>
          <p:nvPr/>
        </p:nvGrpSpPr>
        <p:grpSpPr>
          <a:xfrm>
            <a:off x="234950" y="3617160"/>
            <a:ext cx="2194560" cy="205184"/>
            <a:chOff x="234950" y="1884632"/>
            <a:chExt cx="2232025" cy="205184"/>
          </a:xfrm>
          <a:noFill/>
        </p:grpSpPr>
        <p:sp>
          <p:nvSpPr>
            <p:cNvPr id="27" name="Freeform: Shape 26">
              <a:hlinkClick r:id="rId4" action="ppaction://hlinksldjump"/>
              <a:extLst>
                <a:ext uri="{FF2B5EF4-FFF2-40B4-BE49-F238E27FC236}">
                  <a16:creationId xmlns:a16="http://schemas.microsoft.com/office/drawing/2014/main" id="{4F7D2DDB-D8EE-40D2-AE4D-C658ADE85EFA}"/>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8" name="Graphique 4">
              <a:extLst>
                <a:ext uri="{FF2B5EF4-FFF2-40B4-BE49-F238E27FC236}">
                  <a16:creationId xmlns:a16="http://schemas.microsoft.com/office/drawing/2014/main" id="{7E017C30-84EF-4A97-BB2A-039CF4E9CA87}"/>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9" name="Group 28">
            <a:extLst>
              <a:ext uri="{FF2B5EF4-FFF2-40B4-BE49-F238E27FC236}">
                <a16:creationId xmlns:a16="http://schemas.microsoft.com/office/drawing/2014/main" id="{107C69BD-A7F2-4594-AD07-D56E885E5F6D}"/>
              </a:ext>
            </a:extLst>
          </p:cNvPr>
          <p:cNvGrpSpPr/>
          <p:nvPr/>
        </p:nvGrpSpPr>
        <p:grpSpPr>
          <a:xfrm>
            <a:off x="234950" y="3328884"/>
            <a:ext cx="2194560" cy="205184"/>
            <a:chOff x="234950" y="1884632"/>
            <a:chExt cx="2232025" cy="205184"/>
          </a:xfrm>
          <a:noFill/>
        </p:grpSpPr>
        <p:sp>
          <p:nvSpPr>
            <p:cNvPr id="30" name="Freeform: Shape 29">
              <a:hlinkClick r:id="rId5" action="ppaction://hlinksldjump"/>
              <a:extLst>
                <a:ext uri="{FF2B5EF4-FFF2-40B4-BE49-F238E27FC236}">
                  <a16:creationId xmlns:a16="http://schemas.microsoft.com/office/drawing/2014/main" id="{F3002E44-7602-47BF-9F5D-D4332250C2EA}"/>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3" name="Graphique 4">
              <a:extLst>
                <a:ext uri="{FF2B5EF4-FFF2-40B4-BE49-F238E27FC236}">
                  <a16:creationId xmlns:a16="http://schemas.microsoft.com/office/drawing/2014/main" id="{DEA27A52-6409-4748-8DDA-100969C7EC3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4" name="Group 33">
            <a:extLst>
              <a:ext uri="{FF2B5EF4-FFF2-40B4-BE49-F238E27FC236}">
                <a16:creationId xmlns:a16="http://schemas.microsoft.com/office/drawing/2014/main" id="{A27B64BD-FBEC-4E5B-AAE5-6094A2D21869}"/>
              </a:ext>
            </a:extLst>
          </p:cNvPr>
          <p:cNvGrpSpPr/>
          <p:nvPr/>
        </p:nvGrpSpPr>
        <p:grpSpPr>
          <a:xfrm>
            <a:off x="234950" y="2751137"/>
            <a:ext cx="2194560" cy="205184"/>
            <a:chOff x="234950" y="1884632"/>
            <a:chExt cx="2232025" cy="205184"/>
          </a:xfrm>
          <a:noFill/>
        </p:grpSpPr>
        <p:sp>
          <p:nvSpPr>
            <p:cNvPr id="35" name="Freeform: Shape 34">
              <a:hlinkClick r:id="rId6" action="ppaction://hlinksldjump"/>
              <a:extLst>
                <a:ext uri="{FF2B5EF4-FFF2-40B4-BE49-F238E27FC236}">
                  <a16:creationId xmlns:a16="http://schemas.microsoft.com/office/drawing/2014/main" id="{39709052-ED16-412A-9E86-F8D7A94272CB}"/>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6" name="Graphique 4">
              <a:extLst>
                <a:ext uri="{FF2B5EF4-FFF2-40B4-BE49-F238E27FC236}">
                  <a16:creationId xmlns:a16="http://schemas.microsoft.com/office/drawing/2014/main" id="{DB2673CF-E8D5-4005-8EE5-BFEE61543DB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7" name="Group 36">
            <a:extLst>
              <a:ext uri="{FF2B5EF4-FFF2-40B4-BE49-F238E27FC236}">
                <a16:creationId xmlns:a16="http://schemas.microsoft.com/office/drawing/2014/main" id="{8839F4FB-CBD9-48AC-B89F-6557C8C0D1C4}"/>
              </a:ext>
            </a:extLst>
          </p:cNvPr>
          <p:cNvGrpSpPr/>
          <p:nvPr/>
        </p:nvGrpSpPr>
        <p:grpSpPr>
          <a:xfrm>
            <a:off x="234950" y="2170712"/>
            <a:ext cx="2194560" cy="205184"/>
            <a:chOff x="234950" y="1884632"/>
            <a:chExt cx="2232025" cy="205184"/>
          </a:xfrm>
          <a:noFill/>
        </p:grpSpPr>
        <p:sp>
          <p:nvSpPr>
            <p:cNvPr id="38" name="Freeform: Shape 37">
              <a:hlinkClick r:id="rId7" action="ppaction://hlinksldjump"/>
              <a:extLst>
                <a:ext uri="{FF2B5EF4-FFF2-40B4-BE49-F238E27FC236}">
                  <a16:creationId xmlns:a16="http://schemas.microsoft.com/office/drawing/2014/main" id="{9F237F1A-4382-4E11-967B-6502617BED3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9" name="Graphique 4">
              <a:extLst>
                <a:ext uri="{FF2B5EF4-FFF2-40B4-BE49-F238E27FC236}">
                  <a16:creationId xmlns:a16="http://schemas.microsoft.com/office/drawing/2014/main" id="{274F7139-8CC9-474C-B829-7351C5DD1933}"/>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40" name="Freeform: Shape 39">
            <a:hlinkClick r:id="rId8" action="ppaction://hlinksldjump"/>
            <a:extLst>
              <a:ext uri="{FF2B5EF4-FFF2-40B4-BE49-F238E27FC236}">
                <a16:creationId xmlns:a16="http://schemas.microsoft.com/office/drawing/2014/main" id="{77384FCC-9325-4710-8F9A-380C9DF2EDA6}"/>
              </a:ext>
            </a:extLst>
          </p:cNvPr>
          <p:cNvSpPr/>
          <p:nvPr/>
        </p:nvSpPr>
        <p:spPr>
          <a:xfrm>
            <a:off x="234950" y="162173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43" name="Group 42">
            <a:extLst>
              <a:ext uri="{FF2B5EF4-FFF2-40B4-BE49-F238E27FC236}">
                <a16:creationId xmlns:a16="http://schemas.microsoft.com/office/drawing/2014/main" id="{153C6CD3-82BA-441D-A122-FEB298A3880B}"/>
              </a:ext>
            </a:extLst>
          </p:cNvPr>
          <p:cNvGrpSpPr/>
          <p:nvPr/>
        </p:nvGrpSpPr>
        <p:grpSpPr>
          <a:xfrm>
            <a:off x="234950" y="1884963"/>
            <a:ext cx="2194560" cy="205184"/>
            <a:chOff x="234950" y="1884632"/>
            <a:chExt cx="2232025" cy="205184"/>
          </a:xfrm>
          <a:noFill/>
        </p:grpSpPr>
        <p:sp>
          <p:nvSpPr>
            <p:cNvPr id="44" name="Freeform: Shape 43">
              <a:hlinkClick r:id="rId7" action="ppaction://hlinksldjump"/>
              <a:extLst>
                <a:ext uri="{FF2B5EF4-FFF2-40B4-BE49-F238E27FC236}">
                  <a16:creationId xmlns:a16="http://schemas.microsoft.com/office/drawing/2014/main" id="{AD5E5669-D08C-4169-93FD-F13DF795371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5" name="Graphique 4">
              <a:extLst>
                <a:ext uri="{FF2B5EF4-FFF2-40B4-BE49-F238E27FC236}">
                  <a16:creationId xmlns:a16="http://schemas.microsoft.com/office/drawing/2014/main" id="{1A1698F4-0BF3-424E-953E-20C204F021A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50" name="Freeform: Shape 49">
            <a:hlinkClick r:id="rId5" action="ppaction://hlinksldjump"/>
            <a:extLst>
              <a:ext uri="{FF2B5EF4-FFF2-40B4-BE49-F238E27FC236}">
                <a16:creationId xmlns:a16="http://schemas.microsoft.com/office/drawing/2014/main" id="{0FD0C3E7-E4D9-443F-8FF7-04884C8A10FC}"/>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pic>
        <p:nvPicPr>
          <p:cNvPr id="4" name="Picture 3">
            <a:extLst>
              <a:ext uri="{FF2B5EF4-FFF2-40B4-BE49-F238E27FC236}">
                <a16:creationId xmlns:a16="http://schemas.microsoft.com/office/drawing/2014/main" id="{2CF8B257-B681-E250-30B5-6634F2914B12}"/>
              </a:ext>
            </a:extLst>
          </p:cNvPr>
          <p:cNvPicPr>
            <a:picLocks noChangeAspect="1"/>
          </p:cNvPicPr>
          <p:nvPr/>
        </p:nvPicPr>
        <p:blipFill>
          <a:blip r:embed="rId9"/>
          <a:stretch>
            <a:fillRect/>
          </a:stretch>
        </p:blipFill>
        <p:spPr>
          <a:xfrm>
            <a:off x="2611439" y="590354"/>
            <a:ext cx="1259104" cy="552696"/>
          </a:xfrm>
          <a:prstGeom prst="rect">
            <a:avLst/>
          </a:prstGeom>
        </p:spPr>
      </p:pic>
      <p:sp>
        <p:nvSpPr>
          <p:cNvPr id="6" name="Rectangle: Rounded Corners 5">
            <a:hlinkClick r:id="rId8" action="ppaction://hlinksldjump"/>
            <a:extLst>
              <a:ext uri="{FF2B5EF4-FFF2-40B4-BE49-F238E27FC236}">
                <a16:creationId xmlns:a16="http://schemas.microsoft.com/office/drawing/2014/main" id="{97470590-26D1-4574-4873-FF1AE2EA9D65}"/>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7" action="ppaction://hlinksldjump"/>
            <a:extLst>
              <a:ext uri="{FF2B5EF4-FFF2-40B4-BE49-F238E27FC236}">
                <a16:creationId xmlns:a16="http://schemas.microsoft.com/office/drawing/2014/main" id="{72C35BBB-B55D-A753-DE12-02205A597BEB}"/>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2" action="ppaction://hlinksldjump"/>
            <a:extLst>
              <a:ext uri="{FF2B5EF4-FFF2-40B4-BE49-F238E27FC236}">
                <a16:creationId xmlns:a16="http://schemas.microsoft.com/office/drawing/2014/main" id="{C867DAD6-E1F0-8D71-F55E-BBBF69E9DC8D}"/>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6" action="ppaction://hlinksldjump"/>
            <a:extLst>
              <a:ext uri="{FF2B5EF4-FFF2-40B4-BE49-F238E27FC236}">
                <a16:creationId xmlns:a16="http://schemas.microsoft.com/office/drawing/2014/main" id="{68EAA68B-B229-A7F0-D860-E77350F642BB}"/>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5" action="ppaction://hlinksldjump"/>
            <a:extLst>
              <a:ext uri="{FF2B5EF4-FFF2-40B4-BE49-F238E27FC236}">
                <a16:creationId xmlns:a16="http://schemas.microsoft.com/office/drawing/2014/main" id="{80B04349-5AD3-8548-34C5-2ECF9BFF5B75}"/>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4" action="ppaction://hlinksldjump"/>
            <a:extLst>
              <a:ext uri="{FF2B5EF4-FFF2-40B4-BE49-F238E27FC236}">
                <a16:creationId xmlns:a16="http://schemas.microsoft.com/office/drawing/2014/main" id="{6061BBC5-6A9C-409E-3C7D-D2B311CF0077}"/>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Rectangle: Rounded Corners 11">
            <a:hlinkClick r:id="rId3" action="ppaction://hlinksldjump"/>
            <a:extLst>
              <a:ext uri="{FF2B5EF4-FFF2-40B4-BE49-F238E27FC236}">
                <a16:creationId xmlns:a16="http://schemas.microsoft.com/office/drawing/2014/main" id="{8EB689E1-52EF-ABA5-5C8F-950A7A2B65F6}"/>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object 23">
            <a:extLst>
              <a:ext uri="{FF2B5EF4-FFF2-40B4-BE49-F238E27FC236}">
                <a16:creationId xmlns:a16="http://schemas.microsoft.com/office/drawing/2014/main" id="{7B54396A-7B4F-F175-65A4-C043D4FB90F2}"/>
              </a:ext>
            </a:extLst>
          </p:cNvPr>
          <p:cNvSpPr txBox="1">
            <a:spLocks/>
          </p:cNvSpPr>
          <p:nvPr/>
        </p:nvSpPr>
        <p:spPr>
          <a:xfrm>
            <a:off x="2619114" y="4367604"/>
            <a:ext cx="4691124" cy="692497"/>
          </a:xfrm>
          <a:prstGeom prst="rect">
            <a:avLst/>
          </a:prstGeom>
        </p:spPr>
        <p:txBody>
          <a:bodyPr vert="horz" wrap="square" lIns="0" tIns="0" rIns="0" bIns="0" rtlCol="0" anchor="b">
            <a:spAutoFit/>
          </a:bodyPr>
          <a:lstStyle/>
          <a:p>
            <a:pPr>
              <a:lnSpc>
                <a:spcPct val="100000"/>
              </a:lnSpc>
              <a:spcAft>
                <a:spcPts val="600"/>
              </a:spcAft>
            </a:pPr>
            <a:r>
              <a:rPr lang="en-IN" sz="500" spc="-5" dirty="0">
                <a:cs typeface="Calibri"/>
              </a:rPr>
              <a:t>ALT, alanine transaminase; AST, aspartate transaminase; BD-II, Beck Depression Inventory-II; FD-PRO, Fabry Disease Patient-Reported Outcome; GL-3, globotriaosylceramide; lyso-GL-3, globotriaosylsphingosine; ULN, upper limit of normal. </a:t>
            </a:r>
            <a:br>
              <a:rPr lang="en-IN" sz="500" spc="-5" dirty="0">
                <a:cs typeface="Calibri"/>
              </a:rPr>
            </a:br>
            <a:r>
              <a:rPr lang="en-IN" sz="500" spc="-5" dirty="0">
                <a:cs typeface="Calibri"/>
              </a:rPr>
              <a:t>A full list of inclusion and exclusion criteria are available on </a:t>
            </a:r>
            <a:r>
              <a:rPr lang="en-IN" sz="500" spc="-5" dirty="0">
                <a:cs typeface="Calibri"/>
                <a:hlinkClick r:id="rId10"/>
              </a:rPr>
              <a:t>www.clinicaltrials.gov</a:t>
            </a:r>
            <a:r>
              <a:rPr lang="en-IN" sz="500" spc="-5" dirty="0">
                <a:cs typeface="Calibri"/>
              </a:rPr>
              <a:t> (NCT05206773).</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spTree>
    <p:extLst>
      <p:ext uri="{BB962C8B-B14F-4D97-AF65-F5344CB8AC3E}">
        <p14:creationId xmlns:p14="http://schemas.microsoft.com/office/powerpoint/2010/main" val="35943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 name="Freeform: Shape 358">
            <a:extLst>
              <a:ext uri="{FF2B5EF4-FFF2-40B4-BE49-F238E27FC236}">
                <a16:creationId xmlns:a16="http://schemas.microsoft.com/office/drawing/2014/main" id="{625E95D7-D850-4AD2-9886-2438D8A27A62}"/>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2751137"/>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24</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pSp>
        <p:nvGrpSpPr>
          <p:cNvPr id="335" name="Group 334">
            <a:extLst>
              <a:ext uri="{FF2B5EF4-FFF2-40B4-BE49-F238E27FC236}">
                <a16:creationId xmlns:a16="http://schemas.microsoft.com/office/drawing/2014/main" id="{BED4DE78-A0C5-4CAB-A721-18A0AAED7859}"/>
              </a:ext>
            </a:extLst>
          </p:cNvPr>
          <p:cNvGrpSpPr/>
          <p:nvPr/>
        </p:nvGrpSpPr>
        <p:grpSpPr>
          <a:xfrm>
            <a:off x="234950" y="3907859"/>
            <a:ext cx="2194560" cy="205184"/>
            <a:chOff x="234950" y="1884632"/>
            <a:chExt cx="2232025" cy="205184"/>
          </a:xfrm>
          <a:noFill/>
        </p:grpSpPr>
        <p:sp>
          <p:nvSpPr>
            <p:cNvPr id="336" name="Freeform: Shape 335">
              <a:hlinkClick r:id="rId3" action="ppaction://hlinksldjump"/>
              <a:extLst>
                <a:ext uri="{FF2B5EF4-FFF2-40B4-BE49-F238E27FC236}">
                  <a16:creationId xmlns:a16="http://schemas.microsoft.com/office/drawing/2014/main" id="{51E43516-565D-469D-8048-493CFD1B47DA}"/>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37" name="Graphique 4">
              <a:extLst>
                <a:ext uri="{FF2B5EF4-FFF2-40B4-BE49-F238E27FC236}">
                  <a16:creationId xmlns:a16="http://schemas.microsoft.com/office/drawing/2014/main" id="{5782ED47-86D4-4BA3-9218-5DC9A81E491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41" name="Group 340">
            <a:extLst>
              <a:ext uri="{FF2B5EF4-FFF2-40B4-BE49-F238E27FC236}">
                <a16:creationId xmlns:a16="http://schemas.microsoft.com/office/drawing/2014/main" id="{1DFAB414-621E-4FD0-883C-BA7E00A3F274}"/>
              </a:ext>
            </a:extLst>
          </p:cNvPr>
          <p:cNvGrpSpPr/>
          <p:nvPr/>
        </p:nvGrpSpPr>
        <p:grpSpPr>
          <a:xfrm>
            <a:off x="234950" y="3617160"/>
            <a:ext cx="2194560" cy="205184"/>
            <a:chOff x="234950" y="1884632"/>
            <a:chExt cx="2232025" cy="205184"/>
          </a:xfrm>
          <a:noFill/>
        </p:grpSpPr>
        <p:sp>
          <p:nvSpPr>
            <p:cNvPr id="342" name="Freeform: Shape 341">
              <a:hlinkClick r:id="rId4" action="ppaction://hlinksldjump"/>
              <a:extLst>
                <a:ext uri="{FF2B5EF4-FFF2-40B4-BE49-F238E27FC236}">
                  <a16:creationId xmlns:a16="http://schemas.microsoft.com/office/drawing/2014/main" id="{F30F7E9E-6975-499B-9BD3-85EF4E9EB2F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3" name="Graphique 4">
              <a:extLst>
                <a:ext uri="{FF2B5EF4-FFF2-40B4-BE49-F238E27FC236}">
                  <a16:creationId xmlns:a16="http://schemas.microsoft.com/office/drawing/2014/main" id="{1B1ACC86-D895-4F73-8F52-A7A6E707DCB0}"/>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44" name="Group 343">
            <a:extLst>
              <a:ext uri="{FF2B5EF4-FFF2-40B4-BE49-F238E27FC236}">
                <a16:creationId xmlns:a16="http://schemas.microsoft.com/office/drawing/2014/main" id="{84731973-3F60-41FF-BC4F-F3910E0B7459}"/>
              </a:ext>
            </a:extLst>
          </p:cNvPr>
          <p:cNvGrpSpPr/>
          <p:nvPr/>
        </p:nvGrpSpPr>
        <p:grpSpPr>
          <a:xfrm>
            <a:off x="234950" y="3328884"/>
            <a:ext cx="2194560" cy="205184"/>
            <a:chOff x="234950" y="1884632"/>
            <a:chExt cx="2232025" cy="205184"/>
          </a:xfrm>
          <a:noFill/>
        </p:grpSpPr>
        <p:sp>
          <p:nvSpPr>
            <p:cNvPr id="345" name="Freeform: Shape 344">
              <a:hlinkClick r:id="rId5" action="ppaction://hlinksldjump"/>
              <a:extLst>
                <a:ext uri="{FF2B5EF4-FFF2-40B4-BE49-F238E27FC236}">
                  <a16:creationId xmlns:a16="http://schemas.microsoft.com/office/drawing/2014/main" id="{8B42E8EA-8E46-4F2E-A4D6-31D08F5A5EF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6" name="Graphique 4">
              <a:extLst>
                <a:ext uri="{FF2B5EF4-FFF2-40B4-BE49-F238E27FC236}">
                  <a16:creationId xmlns:a16="http://schemas.microsoft.com/office/drawing/2014/main" id="{B0B0FEEA-F710-4E46-9FEA-94F52080E7D7}"/>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50" name="Group 349">
            <a:extLst>
              <a:ext uri="{FF2B5EF4-FFF2-40B4-BE49-F238E27FC236}">
                <a16:creationId xmlns:a16="http://schemas.microsoft.com/office/drawing/2014/main" id="{AC118102-4FAD-4F11-BE63-6BD35348A2E0}"/>
              </a:ext>
            </a:extLst>
          </p:cNvPr>
          <p:cNvGrpSpPr/>
          <p:nvPr/>
        </p:nvGrpSpPr>
        <p:grpSpPr>
          <a:xfrm>
            <a:off x="234950" y="2463117"/>
            <a:ext cx="2194560" cy="205184"/>
            <a:chOff x="234950" y="1884632"/>
            <a:chExt cx="2232025" cy="205184"/>
          </a:xfrm>
          <a:noFill/>
        </p:grpSpPr>
        <p:sp>
          <p:nvSpPr>
            <p:cNvPr id="351" name="Freeform: Shape 350">
              <a:hlinkClick r:id="rId6" action="ppaction://hlinksldjump"/>
              <a:extLst>
                <a:ext uri="{FF2B5EF4-FFF2-40B4-BE49-F238E27FC236}">
                  <a16:creationId xmlns:a16="http://schemas.microsoft.com/office/drawing/2014/main" id="{087D5EF9-1B06-4E3E-A64B-18631F9B7EE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2" name="Graphique 4">
              <a:extLst>
                <a:ext uri="{FF2B5EF4-FFF2-40B4-BE49-F238E27FC236}">
                  <a16:creationId xmlns:a16="http://schemas.microsoft.com/office/drawing/2014/main" id="{A272CB56-FDC2-4856-B228-E0BEF97453E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53" name="Group 352">
            <a:extLst>
              <a:ext uri="{FF2B5EF4-FFF2-40B4-BE49-F238E27FC236}">
                <a16:creationId xmlns:a16="http://schemas.microsoft.com/office/drawing/2014/main" id="{A1149390-02F9-4EA1-8B96-360695DDA1EF}"/>
              </a:ext>
            </a:extLst>
          </p:cNvPr>
          <p:cNvGrpSpPr/>
          <p:nvPr/>
        </p:nvGrpSpPr>
        <p:grpSpPr>
          <a:xfrm>
            <a:off x="234950" y="2170712"/>
            <a:ext cx="2194560" cy="205184"/>
            <a:chOff x="234950" y="1884632"/>
            <a:chExt cx="2232025" cy="205184"/>
          </a:xfrm>
          <a:noFill/>
        </p:grpSpPr>
        <p:sp>
          <p:nvSpPr>
            <p:cNvPr id="354" name="Freeform: Shape 353">
              <a:hlinkClick r:id="rId7" action="ppaction://hlinksldjump"/>
              <a:extLst>
                <a:ext uri="{FF2B5EF4-FFF2-40B4-BE49-F238E27FC236}">
                  <a16:creationId xmlns:a16="http://schemas.microsoft.com/office/drawing/2014/main" id="{212613A7-646B-497A-91F5-572F2BB93AC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5" name="Graphique 4">
              <a:extLst>
                <a:ext uri="{FF2B5EF4-FFF2-40B4-BE49-F238E27FC236}">
                  <a16:creationId xmlns:a16="http://schemas.microsoft.com/office/drawing/2014/main" id="{EE60A7E2-C707-45F8-A739-9B198C9C2A6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356" name="Freeform: Shape 355">
            <a:hlinkClick r:id="rId8" action="ppaction://hlinksldjump"/>
            <a:extLst>
              <a:ext uri="{FF2B5EF4-FFF2-40B4-BE49-F238E27FC236}">
                <a16:creationId xmlns:a16="http://schemas.microsoft.com/office/drawing/2014/main" id="{0EF36464-5502-4739-8C8C-B8C0F760DBEA}"/>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340" name="Group 339">
            <a:extLst>
              <a:ext uri="{FF2B5EF4-FFF2-40B4-BE49-F238E27FC236}">
                <a16:creationId xmlns:a16="http://schemas.microsoft.com/office/drawing/2014/main" id="{3AB0DF56-110C-4DD5-8045-1414469F4303}"/>
              </a:ext>
            </a:extLst>
          </p:cNvPr>
          <p:cNvGrpSpPr/>
          <p:nvPr/>
        </p:nvGrpSpPr>
        <p:grpSpPr>
          <a:xfrm>
            <a:off x="234950" y="1884963"/>
            <a:ext cx="2194560" cy="205184"/>
            <a:chOff x="234950" y="1884632"/>
            <a:chExt cx="2232025" cy="205184"/>
          </a:xfrm>
          <a:noFill/>
        </p:grpSpPr>
        <p:sp>
          <p:nvSpPr>
            <p:cNvPr id="347" name="Freeform: Shape 346">
              <a:hlinkClick r:id="rId7" action="ppaction://hlinksldjump"/>
              <a:extLst>
                <a:ext uri="{FF2B5EF4-FFF2-40B4-BE49-F238E27FC236}">
                  <a16:creationId xmlns:a16="http://schemas.microsoft.com/office/drawing/2014/main" id="{7E137522-DAD2-42D7-9D2D-3BC4DE1ACE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8" name="Graphique 4">
              <a:extLst>
                <a:ext uri="{FF2B5EF4-FFF2-40B4-BE49-F238E27FC236}">
                  <a16:creationId xmlns:a16="http://schemas.microsoft.com/office/drawing/2014/main" id="{F0539BFC-9C3A-4105-8533-739048C9329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360" name="Freeform: Shape 359">
            <a:hlinkClick r:id="rId5" action="ppaction://hlinksldjump"/>
            <a:extLst>
              <a:ext uri="{FF2B5EF4-FFF2-40B4-BE49-F238E27FC236}">
                <a16:creationId xmlns:a16="http://schemas.microsoft.com/office/drawing/2014/main" id="{6FFB7C2F-D28B-43A0-AFFC-8C1783E86620}"/>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pic>
        <p:nvPicPr>
          <p:cNvPr id="4" name="Picture 3">
            <a:extLst>
              <a:ext uri="{FF2B5EF4-FFF2-40B4-BE49-F238E27FC236}">
                <a16:creationId xmlns:a16="http://schemas.microsoft.com/office/drawing/2014/main" id="{5F72677E-DBC1-99B8-33C4-6EED5E464517}"/>
              </a:ext>
            </a:extLst>
          </p:cNvPr>
          <p:cNvPicPr>
            <a:picLocks noChangeAspect="1"/>
          </p:cNvPicPr>
          <p:nvPr/>
        </p:nvPicPr>
        <p:blipFill>
          <a:blip r:embed="rId9"/>
          <a:stretch>
            <a:fillRect/>
          </a:stretch>
        </p:blipFill>
        <p:spPr>
          <a:xfrm>
            <a:off x="2611439" y="590354"/>
            <a:ext cx="1259104" cy="552696"/>
          </a:xfrm>
          <a:prstGeom prst="rect">
            <a:avLst/>
          </a:prstGeom>
        </p:spPr>
      </p:pic>
      <p:graphicFrame>
        <p:nvGraphicFramePr>
          <p:cNvPr id="9" name="Table 5">
            <a:extLst>
              <a:ext uri="{FF2B5EF4-FFF2-40B4-BE49-F238E27FC236}">
                <a16:creationId xmlns:a16="http://schemas.microsoft.com/office/drawing/2014/main" id="{55826BE6-C585-0BB4-5A6E-C4E03D7BB345}"/>
              </a:ext>
            </a:extLst>
          </p:cNvPr>
          <p:cNvGraphicFramePr>
            <a:graphicFrameLocks noGrp="1"/>
          </p:cNvGraphicFramePr>
          <p:nvPr>
            <p:extLst>
              <p:ext uri="{D42A27DB-BD31-4B8C-83A1-F6EECF244321}">
                <p14:modId xmlns:p14="http://schemas.microsoft.com/office/powerpoint/2010/main" val="1395184224"/>
              </p:ext>
            </p:extLst>
          </p:nvPr>
        </p:nvGraphicFramePr>
        <p:xfrm>
          <a:off x="2607858" y="2998564"/>
          <a:ext cx="1374862" cy="1325880"/>
        </p:xfrm>
        <a:graphic>
          <a:graphicData uri="http://schemas.openxmlformats.org/drawingml/2006/table">
            <a:tbl>
              <a:tblPr firstRow="1" bandRow="1">
                <a:tableStyleId>{F800B559-55DF-4324-A70D-7A5FB1BD5379}</a:tableStyleId>
              </a:tblPr>
              <a:tblGrid>
                <a:gridCol w="568327">
                  <a:extLst>
                    <a:ext uri="{9D8B030D-6E8A-4147-A177-3AD203B41FA5}">
                      <a16:colId xmlns:a16="http://schemas.microsoft.com/office/drawing/2014/main" val="3024770205"/>
                    </a:ext>
                  </a:extLst>
                </a:gridCol>
                <a:gridCol w="806535">
                  <a:extLst>
                    <a:ext uri="{9D8B030D-6E8A-4147-A177-3AD203B41FA5}">
                      <a16:colId xmlns:a16="http://schemas.microsoft.com/office/drawing/2014/main" val="1570991702"/>
                    </a:ext>
                  </a:extLst>
                </a:gridCol>
              </a:tblGrid>
              <a:tr h="137160">
                <a:tc gridSpan="2">
                  <a:txBody>
                    <a:bodyPr/>
                    <a:lstStyle/>
                    <a:p>
                      <a:r>
                        <a:rPr lang="en-IN" sz="600" b="1" dirty="0">
                          <a:solidFill>
                            <a:schemeClr val="bg1"/>
                          </a:solidFill>
                          <a:latin typeface="+mn-lt"/>
                        </a:rPr>
                        <a:t>Countries</a:t>
                      </a:r>
                    </a:p>
                  </a:txBody>
                  <a:tcPr marL="36576" marR="36576" marT="18288" marB="18288"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IN" sz="700">
                        <a:solidFill>
                          <a:schemeClr val="tx1"/>
                        </a:solidFill>
                        <a:latin typeface="+mn-lt"/>
                      </a:endParaRPr>
                    </a:p>
                  </a:txBody>
                  <a:tcPr marL="36576" marR="36576" marT="18288" marB="18288">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118872">
                <a:tc>
                  <a:txBody>
                    <a:bodyPr/>
                    <a:lstStyle/>
                    <a:p>
                      <a:pPr marL="91440" indent="-91440" algn="l" fontAlgn="b">
                        <a:buFont typeface="Verdana" panose="020B0604030504040204" pitchFamily="34" charset="0"/>
                        <a:buChar char="•"/>
                      </a:pPr>
                      <a:r>
                        <a:rPr lang="it-IT" sz="600" b="0" i="0" u="none" strike="noStrike">
                          <a:solidFill>
                            <a:srgbClr val="000000"/>
                          </a:solidFill>
                          <a:effectLst/>
                          <a:latin typeface="+mn-lt"/>
                        </a:rPr>
                        <a:t>Argentina</a:t>
                      </a:r>
                    </a:p>
                  </a:txBody>
                  <a:tcPr marL="36576" marR="36576" marT="9144" marB="9144" anchor="ctr">
                    <a:lnL w="3175" cap="flat" cmpd="sng" algn="ctr">
                      <a:solidFill>
                        <a:schemeClr val="accent1"/>
                      </a:solidFill>
                      <a:prstDash val="solid"/>
                      <a:round/>
                      <a:headEnd type="none" w="med" len="med"/>
                      <a:tailEnd type="none" w="med" len="med"/>
                    </a:lnL>
                    <a:lnT w="12700" cap="flat" cmpd="sng" algn="ctr">
                      <a:solidFill>
                        <a:schemeClr val="accent2"/>
                      </a:solidFill>
                      <a:prstDash val="solid"/>
                      <a:round/>
                      <a:headEnd type="none" w="med" len="med"/>
                      <a:tailEnd type="none" w="med" len="med"/>
                    </a:lnT>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Greece</a:t>
                      </a:r>
                    </a:p>
                  </a:txBody>
                  <a:tcPr marL="36576" marR="36576" marT="9144" marB="9144" anchor="ctr">
                    <a:lnR w="3175" cap="flat" cmpd="sng" algn="ctr">
                      <a:solidFill>
                        <a:schemeClr val="accent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118872">
                <a:tc>
                  <a:txBody>
                    <a:bodyPr/>
                    <a:lstStyle/>
                    <a:p>
                      <a:pPr marL="91440" indent="-91440" algn="l" fontAlgn="b">
                        <a:buFont typeface="Verdana" panose="020B0604030504040204" pitchFamily="34" charset="0"/>
                        <a:buChar char="•"/>
                      </a:pPr>
                      <a:r>
                        <a:rPr lang="it-IT" sz="600" b="0" i="0" u="none" strike="noStrike" dirty="0">
                          <a:solidFill>
                            <a:srgbClr val="000000"/>
                          </a:solidFill>
                          <a:effectLst/>
                          <a:latin typeface="+mn-lt"/>
                        </a:rPr>
                        <a:t>Australia</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Italy</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2402143843"/>
                  </a:ext>
                </a:extLst>
              </a:tr>
              <a:tr h="118872">
                <a:tc>
                  <a:txBody>
                    <a:bodyPr/>
                    <a:lstStyle/>
                    <a:p>
                      <a:pPr marL="91440" indent="-91440" algn="l" fontAlgn="b">
                        <a:buFont typeface="Verdana" panose="020B0604030504040204" pitchFamily="34" charset="0"/>
                        <a:buChar char="•"/>
                      </a:pPr>
                      <a:r>
                        <a:rPr lang="it-IT" sz="600" b="0" i="0" u="none" strike="noStrike" dirty="0">
                          <a:solidFill>
                            <a:srgbClr val="000000"/>
                          </a:solidFill>
                          <a:effectLst/>
                          <a:latin typeface="+mn-lt"/>
                        </a:rPr>
                        <a:t>Austria</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Japan</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39036954"/>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Brazil</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Mexico</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27015379"/>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Canada</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Norway</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3799307648"/>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China</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Poland</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1578155478"/>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Denmark</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Romania</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855473659"/>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Finland</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Turkey</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229009943"/>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France</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United Kingdom</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3905872709"/>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Germany</a:t>
                      </a:r>
                    </a:p>
                  </a:txBody>
                  <a:tcPr marL="36576" marR="36576" marT="9144" marB="9144" anchor="ctr">
                    <a:lnL w="3175" cap="flat" cmpd="sng" algn="ctr">
                      <a:solidFill>
                        <a:schemeClr val="accent1"/>
                      </a:solidFill>
                      <a:prstDash val="solid"/>
                      <a:round/>
                      <a:headEnd type="none" w="med" len="med"/>
                      <a:tailEnd type="none" w="med" len="med"/>
                    </a:lnL>
                    <a:lnB w="3175" cap="flat" cmpd="sng" algn="ctr">
                      <a:solidFill>
                        <a:schemeClr val="accent1"/>
                      </a:solidFill>
                      <a:prstDash val="solid"/>
                      <a:round/>
                      <a:headEnd type="none" w="med" len="med"/>
                      <a:tailEnd type="none" w="med" len="med"/>
                    </a:lnB>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United States</a:t>
                      </a:r>
                    </a:p>
                  </a:txBody>
                  <a:tcPr marL="36576" marR="36576" marT="9144" marB="9144" anchor="ctr">
                    <a:lnR w="3175" cap="flat" cmpd="sng" algn="ctr">
                      <a:solidFill>
                        <a:schemeClr val="accent1"/>
                      </a:solidFill>
                      <a:prstDash val="solid"/>
                      <a:round/>
                      <a:headEnd type="none" w="med" len="med"/>
                      <a:tailEnd type="none" w="med" len="med"/>
                    </a:lnR>
                    <a:lnB w="31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695615130"/>
                  </a:ext>
                </a:extLst>
              </a:tr>
            </a:tbl>
          </a:graphicData>
        </a:graphic>
      </p:graphicFrame>
      <p:sp>
        <p:nvSpPr>
          <p:cNvPr id="5" name="Rectangle: Rounded Corners 4">
            <a:hlinkClick r:id="rId8" action="ppaction://hlinksldjump"/>
            <a:extLst>
              <a:ext uri="{FF2B5EF4-FFF2-40B4-BE49-F238E27FC236}">
                <a16:creationId xmlns:a16="http://schemas.microsoft.com/office/drawing/2014/main" id="{459776F5-D708-83D6-8E23-E900F05932EF}"/>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7" action="ppaction://hlinksldjump"/>
            <a:extLst>
              <a:ext uri="{FF2B5EF4-FFF2-40B4-BE49-F238E27FC236}">
                <a16:creationId xmlns:a16="http://schemas.microsoft.com/office/drawing/2014/main" id="{8BCBD93A-42C8-6C4C-2594-6D45BFEB5131}"/>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Rectangle: Rounded Corners 11">
            <a:hlinkClick r:id="rId6" action="ppaction://hlinksldjump"/>
            <a:extLst>
              <a:ext uri="{FF2B5EF4-FFF2-40B4-BE49-F238E27FC236}">
                <a16:creationId xmlns:a16="http://schemas.microsoft.com/office/drawing/2014/main" id="{9080163D-2ADC-F602-4FF4-8B89AA71BFDF}"/>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Rectangle: Rounded Corners 12">
            <a:hlinkClick r:id="rId2" action="ppaction://hlinksldjump"/>
            <a:extLst>
              <a:ext uri="{FF2B5EF4-FFF2-40B4-BE49-F238E27FC236}">
                <a16:creationId xmlns:a16="http://schemas.microsoft.com/office/drawing/2014/main" id="{0B74CF39-BD25-B66A-2100-09F164EFE2B7}"/>
              </a:ext>
            </a:extLst>
          </p:cNvPr>
          <p:cNvSpPr/>
          <p:nvPr/>
        </p:nvSpPr>
        <p:spPr>
          <a:xfrm>
            <a:off x="234950" y="2739496"/>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4" name="Rectangle: Rounded Corners 13">
            <a:hlinkClick r:id="rId5" action="ppaction://hlinksldjump"/>
            <a:extLst>
              <a:ext uri="{FF2B5EF4-FFF2-40B4-BE49-F238E27FC236}">
                <a16:creationId xmlns:a16="http://schemas.microsoft.com/office/drawing/2014/main" id="{75BB25C6-F809-A10C-7D69-DEA7306D2E9A}"/>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5" name="Rectangle: Rounded Corners 14">
            <a:hlinkClick r:id="rId4" action="ppaction://hlinksldjump"/>
            <a:extLst>
              <a:ext uri="{FF2B5EF4-FFF2-40B4-BE49-F238E27FC236}">
                <a16:creationId xmlns:a16="http://schemas.microsoft.com/office/drawing/2014/main" id="{E4C348B7-6416-1B95-AB08-AF3036BCC16B}"/>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6" name="Rectangle: Rounded Corners 15">
            <a:hlinkClick r:id="rId3" action="ppaction://hlinksldjump"/>
            <a:extLst>
              <a:ext uri="{FF2B5EF4-FFF2-40B4-BE49-F238E27FC236}">
                <a16:creationId xmlns:a16="http://schemas.microsoft.com/office/drawing/2014/main" id="{A1966DAF-245D-451B-9D40-2CB76894DAC0}"/>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0" name="object 23">
            <a:extLst>
              <a:ext uri="{FF2B5EF4-FFF2-40B4-BE49-F238E27FC236}">
                <a16:creationId xmlns:a16="http://schemas.microsoft.com/office/drawing/2014/main" id="{E1F57890-F216-7C35-0E82-5249A2495F65}"/>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pPr>
              <a:spcAft>
                <a:spcPts val="200"/>
              </a:spcAft>
            </a:pP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grpSp>
        <p:nvGrpSpPr>
          <p:cNvPr id="27" name="Group 26">
            <a:extLst>
              <a:ext uri="{FF2B5EF4-FFF2-40B4-BE49-F238E27FC236}">
                <a16:creationId xmlns:a16="http://schemas.microsoft.com/office/drawing/2014/main" id="{E97AA2A6-123C-FBCB-9725-F60B7E681061}"/>
              </a:ext>
            </a:extLst>
          </p:cNvPr>
          <p:cNvGrpSpPr/>
          <p:nvPr/>
        </p:nvGrpSpPr>
        <p:grpSpPr>
          <a:xfrm>
            <a:off x="3162629" y="1512587"/>
            <a:ext cx="5657521" cy="2855036"/>
            <a:chOff x="3162629" y="1512587"/>
            <a:chExt cx="5657521" cy="2855036"/>
          </a:xfrm>
        </p:grpSpPr>
        <p:grpSp>
          <p:nvGrpSpPr>
            <p:cNvPr id="22" name="Group 21">
              <a:extLst>
                <a:ext uri="{FF2B5EF4-FFF2-40B4-BE49-F238E27FC236}">
                  <a16:creationId xmlns:a16="http://schemas.microsoft.com/office/drawing/2014/main" id="{4E5222D1-148F-C380-E1F1-FAD7890BF6CC}"/>
                </a:ext>
              </a:extLst>
            </p:cNvPr>
            <p:cNvGrpSpPr/>
            <p:nvPr/>
          </p:nvGrpSpPr>
          <p:grpSpPr>
            <a:xfrm>
              <a:off x="3162629" y="1512587"/>
              <a:ext cx="5657521" cy="2855036"/>
              <a:chOff x="3162629" y="1512587"/>
              <a:chExt cx="5657521" cy="2855036"/>
            </a:xfrm>
          </p:grpSpPr>
          <p:grpSp>
            <p:nvGrpSpPr>
              <p:cNvPr id="8" name="Group 7">
                <a:extLst>
                  <a:ext uri="{FF2B5EF4-FFF2-40B4-BE49-F238E27FC236}">
                    <a16:creationId xmlns:a16="http://schemas.microsoft.com/office/drawing/2014/main" id="{621B2CA6-3781-4E55-9CB2-52F82A0EF500}"/>
                  </a:ext>
                </a:extLst>
              </p:cNvPr>
              <p:cNvGrpSpPr/>
              <p:nvPr/>
            </p:nvGrpSpPr>
            <p:grpSpPr>
              <a:xfrm>
                <a:off x="3162629" y="1512587"/>
                <a:ext cx="5657521" cy="2855036"/>
                <a:chOff x="2600325" y="1506312"/>
                <a:chExt cx="6067071" cy="3061713"/>
              </a:xfrm>
            </p:grpSpPr>
            <p:grpSp>
              <p:nvGrpSpPr>
                <p:cNvPr id="6" name="Group 5">
                  <a:extLst>
                    <a:ext uri="{FF2B5EF4-FFF2-40B4-BE49-F238E27FC236}">
                      <a16:creationId xmlns:a16="http://schemas.microsoft.com/office/drawing/2014/main" id="{6322D44B-AE03-4CDA-9E4A-9E2FA29240FA}"/>
                    </a:ext>
                  </a:extLst>
                </p:cNvPr>
                <p:cNvGrpSpPr/>
                <p:nvPr/>
              </p:nvGrpSpPr>
              <p:grpSpPr>
                <a:xfrm>
                  <a:off x="2600325" y="1524301"/>
                  <a:ext cx="5414337" cy="3004147"/>
                  <a:chOff x="2600325" y="1524301"/>
                  <a:chExt cx="5414337" cy="3004147"/>
                </a:xfrm>
              </p:grpSpPr>
              <p:sp>
                <p:nvSpPr>
                  <p:cNvPr id="319" name="Freeform 641">
                    <a:extLst>
                      <a:ext uri="{FF2B5EF4-FFF2-40B4-BE49-F238E27FC236}">
                        <a16:creationId xmlns:a16="http://schemas.microsoft.com/office/drawing/2014/main" id="{F3B10868-29FE-4F86-87FB-19A86EF4BE6B}"/>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3" name="Freeform 630">
                    <a:extLst>
                      <a:ext uri="{FF2B5EF4-FFF2-40B4-BE49-F238E27FC236}">
                        <a16:creationId xmlns:a16="http://schemas.microsoft.com/office/drawing/2014/main" id="{80428907-0354-4B8B-B3D3-F915C7B5957B}"/>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4" name="Freeform 640">
                    <a:extLst>
                      <a:ext uri="{FF2B5EF4-FFF2-40B4-BE49-F238E27FC236}">
                        <a16:creationId xmlns:a16="http://schemas.microsoft.com/office/drawing/2014/main" id="{5E86DBFB-6AEA-462E-A035-A86FCBD587BA}"/>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5" name="Freeform 642">
                    <a:extLst>
                      <a:ext uri="{FF2B5EF4-FFF2-40B4-BE49-F238E27FC236}">
                        <a16:creationId xmlns:a16="http://schemas.microsoft.com/office/drawing/2014/main" id="{89A8C56B-1A5B-4EFD-8A21-2BF58D889C4E}"/>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7" name="Freeform 655">
                    <a:extLst>
                      <a:ext uri="{FF2B5EF4-FFF2-40B4-BE49-F238E27FC236}">
                        <a16:creationId xmlns:a16="http://schemas.microsoft.com/office/drawing/2014/main" id="{F8035170-5F55-4B6A-82DB-A035D3886138}"/>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1" name="Freeform 715">
                    <a:extLst>
                      <a:ext uri="{FF2B5EF4-FFF2-40B4-BE49-F238E27FC236}">
                        <a16:creationId xmlns:a16="http://schemas.microsoft.com/office/drawing/2014/main" id="{500312EE-B2B6-4D31-B194-8FD74707901A}"/>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 name="Freeform 423">
                    <a:extLst>
                      <a:ext uri="{FF2B5EF4-FFF2-40B4-BE49-F238E27FC236}">
                        <a16:creationId xmlns:a16="http://schemas.microsoft.com/office/drawing/2014/main" id="{FB27F1F9-1904-4C89-8B08-17CE798E43E3}"/>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 name="Freeform 424">
                    <a:extLst>
                      <a:ext uri="{FF2B5EF4-FFF2-40B4-BE49-F238E27FC236}">
                        <a16:creationId xmlns:a16="http://schemas.microsoft.com/office/drawing/2014/main" id="{9439C385-D266-4568-B89E-E7662C7A44E2}"/>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 name="Freeform 425">
                    <a:extLst>
                      <a:ext uri="{FF2B5EF4-FFF2-40B4-BE49-F238E27FC236}">
                        <a16:creationId xmlns:a16="http://schemas.microsoft.com/office/drawing/2014/main" id="{C6B3826C-F5DC-4A80-B900-222B9421BFA3}"/>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2" name="Freeform 426">
                    <a:extLst>
                      <a:ext uri="{FF2B5EF4-FFF2-40B4-BE49-F238E27FC236}">
                        <a16:creationId xmlns:a16="http://schemas.microsoft.com/office/drawing/2014/main" id="{E54F0856-7669-4767-8343-BE237C3DF15F}"/>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3" name="Freeform 427">
                    <a:extLst>
                      <a:ext uri="{FF2B5EF4-FFF2-40B4-BE49-F238E27FC236}">
                        <a16:creationId xmlns:a16="http://schemas.microsoft.com/office/drawing/2014/main" id="{D4C70951-6462-4ECE-BA83-433EFCFDA62B}"/>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4" name="Freeform 428">
                    <a:extLst>
                      <a:ext uri="{FF2B5EF4-FFF2-40B4-BE49-F238E27FC236}">
                        <a16:creationId xmlns:a16="http://schemas.microsoft.com/office/drawing/2014/main" id="{41E521DC-0784-4A80-AC88-6147AF186D2C}"/>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66" name="Group 65">
                    <a:extLst>
                      <a:ext uri="{FF2B5EF4-FFF2-40B4-BE49-F238E27FC236}">
                        <a16:creationId xmlns:a16="http://schemas.microsoft.com/office/drawing/2014/main" id="{313471DB-298A-4EF0-A1C9-171B02E4C082}"/>
                      </a:ext>
                    </a:extLst>
                  </p:cNvPr>
                  <p:cNvGrpSpPr/>
                  <p:nvPr/>
                </p:nvGrpSpPr>
                <p:grpSpPr>
                  <a:xfrm>
                    <a:off x="7648297" y="2651606"/>
                    <a:ext cx="253904" cy="249445"/>
                    <a:chOff x="5961121" y="2686387"/>
                    <a:chExt cx="288233" cy="273757"/>
                  </a:xfrm>
                  <a:solidFill>
                    <a:schemeClr val="accent2"/>
                  </a:solidFill>
                </p:grpSpPr>
                <p:sp>
                  <p:nvSpPr>
                    <p:cNvPr id="317" name="Freeform 430">
                      <a:extLst>
                        <a:ext uri="{FF2B5EF4-FFF2-40B4-BE49-F238E27FC236}">
                          <a16:creationId xmlns:a16="http://schemas.microsoft.com/office/drawing/2014/main" id="{A4997CFC-BB63-4360-AFC5-067D2EC65659}"/>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8" name="Freeform 431">
                      <a:extLst>
                        <a:ext uri="{FF2B5EF4-FFF2-40B4-BE49-F238E27FC236}">
                          <a16:creationId xmlns:a16="http://schemas.microsoft.com/office/drawing/2014/main" id="{4D15815C-E8DE-42D2-8383-939E5723AB33}"/>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67" name="Freeform 432">
                    <a:extLst>
                      <a:ext uri="{FF2B5EF4-FFF2-40B4-BE49-F238E27FC236}">
                        <a16:creationId xmlns:a16="http://schemas.microsoft.com/office/drawing/2014/main" id="{F6DAF1A4-A78B-4A9F-8DA5-E28E0E6891C4}"/>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8" name="Freeform 433">
                    <a:extLst>
                      <a:ext uri="{FF2B5EF4-FFF2-40B4-BE49-F238E27FC236}">
                        <a16:creationId xmlns:a16="http://schemas.microsoft.com/office/drawing/2014/main" id="{B98FBF70-26A0-4C16-80A8-8044044DEAFC}"/>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9" name="Freeform 434">
                    <a:extLst>
                      <a:ext uri="{FF2B5EF4-FFF2-40B4-BE49-F238E27FC236}">
                        <a16:creationId xmlns:a16="http://schemas.microsoft.com/office/drawing/2014/main" id="{2D3351AD-85E6-4547-B767-C349DFB9073C}"/>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1" name="Freeform 436">
                    <a:extLst>
                      <a:ext uri="{FF2B5EF4-FFF2-40B4-BE49-F238E27FC236}">
                        <a16:creationId xmlns:a16="http://schemas.microsoft.com/office/drawing/2014/main" id="{38EC5CAF-D172-471A-90FA-5D190AD07972}"/>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3" name="Freeform 439">
                    <a:extLst>
                      <a:ext uri="{FF2B5EF4-FFF2-40B4-BE49-F238E27FC236}">
                        <a16:creationId xmlns:a16="http://schemas.microsoft.com/office/drawing/2014/main" id="{0E180667-F1E8-4F6C-A137-737B5230F70B}"/>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8" name="Freeform 494">
                    <a:extLst>
                      <a:ext uri="{FF2B5EF4-FFF2-40B4-BE49-F238E27FC236}">
                        <a16:creationId xmlns:a16="http://schemas.microsoft.com/office/drawing/2014/main" id="{6323A879-16CF-44F7-8A89-3C2B50283F34}"/>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0" name="Freeform 497">
                    <a:extLst>
                      <a:ext uri="{FF2B5EF4-FFF2-40B4-BE49-F238E27FC236}">
                        <a16:creationId xmlns:a16="http://schemas.microsoft.com/office/drawing/2014/main" id="{6F24606D-6116-43D7-9D51-87225349547D}"/>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2" name="Freeform 531">
                    <a:extLst>
                      <a:ext uri="{FF2B5EF4-FFF2-40B4-BE49-F238E27FC236}">
                        <a16:creationId xmlns:a16="http://schemas.microsoft.com/office/drawing/2014/main" id="{75C7A529-82D8-4AE2-B256-598881C780D4}"/>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3" name="Freeform 532">
                    <a:extLst>
                      <a:ext uri="{FF2B5EF4-FFF2-40B4-BE49-F238E27FC236}">
                        <a16:creationId xmlns:a16="http://schemas.microsoft.com/office/drawing/2014/main" id="{A13DE902-A47F-4579-90F6-9FBEE1778DBC}"/>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4" name="Freeform 533">
                    <a:extLst>
                      <a:ext uri="{FF2B5EF4-FFF2-40B4-BE49-F238E27FC236}">
                        <a16:creationId xmlns:a16="http://schemas.microsoft.com/office/drawing/2014/main" id="{4BDF3809-9928-4983-A3A4-F77EE510CF3F}"/>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5" name="Freeform 534">
                    <a:extLst>
                      <a:ext uri="{FF2B5EF4-FFF2-40B4-BE49-F238E27FC236}">
                        <a16:creationId xmlns:a16="http://schemas.microsoft.com/office/drawing/2014/main" id="{820D2EEC-B60B-4D4A-A42D-6BDFCCB45308}"/>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6" name="Freeform 535">
                    <a:extLst>
                      <a:ext uri="{FF2B5EF4-FFF2-40B4-BE49-F238E27FC236}">
                        <a16:creationId xmlns:a16="http://schemas.microsoft.com/office/drawing/2014/main" id="{6F7A6898-A31C-4BF2-9B0E-32EE33E33D07}"/>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7" name="Freeform 536">
                    <a:extLst>
                      <a:ext uri="{FF2B5EF4-FFF2-40B4-BE49-F238E27FC236}">
                        <a16:creationId xmlns:a16="http://schemas.microsoft.com/office/drawing/2014/main" id="{F11374C9-46C0-4963-ADD1-C0E5E7BA8F4C}"/>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8" name="Freeform 537">
                    <a:extLst>
                      <a:ext uri="{FF2B5EF4-FFF2-40B4-BE49-F238E27FC236}">
                        <a16:creationId xmlns:a16="http://schemas.microsoft.com/office/drawing/2014/main" id="{9AA04828-8EE6-4DD3-8723-3C4ED0361D9B}"/>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9" name="Freeform 538">
                    <a:extLst>
                      <a:ext uri="{FF2B5EF4-FFF2-40B4-BE49-F238E27FC236}">
                        <a16:creationId xmlns:a16="http://schemas.microsoft.com/office/drawing/2014/main" id="{02059741-6084-4601-88E5-496A8BF2D761}"/>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0" name="Freeform 539">
                    <a:extLst>
                      <a:ext uri="{FF2B5EF4-FFF2-40B4-BE49-F238E27FC236}">
                        <a16:creationId xmlns:a16="http://schemas.microsoft.com/office/drawing/2014/main" id="{7EA42674-F6FB-4C31-92E8-A055F6A4E2EA}"/>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1" name="Freeform 540">
                    <a:extLst>
                      <a:ext uri="{FF2B5EF4-FFF2-40B4-BE49-F238E27FC236}">
                        <a16:creationId xmlns:a16="http://schemas.microsoft.com/office/drawing/2014/main" id="{CB37F4CA-B0F9-47CA-BAA3-C359A909B2E7}"/>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2" name="Freeform 541">
                    <a:extLst>
                      <a:ext uri="{FF2B5EF4-FFF2-40B4-BE49-F238E27FC236}">
                        <a16:creationId xmlns:a16="http://schemas.microsoft.com/office/drawing/2014/main" id="{6F3FE914-DACD-41F7-B638-7AFEF7377AC5}"/>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3" name="Freeform 542">
                    <a:extLst>
                      <a:ext uri="{FF2B5EF4-FFF2-40B4-BE49-F238E27FC236}">
                        <a16:creationId xmlns:a16="http://schemas.microsoft.com/office/drawing/2014/main" id="{9E200253-BFA0-42B1-A0CA-9563C9E8F4EA}"/>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4" name="Freeform 543">
                    <a:extLst>
                      <a:ext uri="{FF2B5EF4-FFF2-40B4-BE49-F238E27FC236}">
                        <a16:creationId xmlns:a16="http://schemas.microsoft.com/office/drawing/2014/main" id="{5CE8AE1E-8CD9-409D-9023-588ABDC68968}"/>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5" name="Freeform 544">
                    <a:extLst>
                      <a:ext uri="{FF2B5EF4-FFF2-40B4-BE49-F238E27FC236}">
                        <a16:creationId xmlns:a16="http://schemas.microsoft.com/office/drawing/2014/main" id="{16038E3A-D72D-4409-9B3B-D74D21DE546F}"/>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6" name="Freeform 545">
                    <a:extLst>
                      <a:ext uri="{FF2B5EF4-FFF2-40B4-BE49-F238E27FC236}">
                        <a16:creationId xmlns:a16="http://schemas.microsoft.com/office/drawing/2014/main" id="{58C18BFF-B4F5-40EF-85F6-505158EF2835}"/>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7" name="Freeform 546">
                    <a:extLst>
                      <a:ext uri="{FF2B5EF4-FFF2-40B4-BE49-F238E27FC236}">
                        <a16:creationId xmlns:a16="http://schemas.microsoft.com/office/drawing/2014/main" id="{2F51A245-292F-4E63-99A7-204E285DC4E7}"/>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8" name="Freeform 547">
                    <a:extLst>
                      <a:ext uri="{FF2B5EF4-FFF2-40B4-BE49-F238E27FC236}">
                        <a16:creationId xmlns:a16="http://schemas.microsoft.com/office/drawing/2014/main" id="{790DD668-4297-494D-A05E-10DA94ECAC6D}"/>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9" name="Freeform 548">
                    <a:extLst>
                      <a:ext uri="{FF2B5EF4-FFF2-40B4-BE49-F238E27FC236}">
                        <a16:creationId xmlns:a16="http://schemas.microsoft.com/office/drawing/2014/main" id="{D7880F8E-DAF9-4905-A478-AC7B67053BA1}"/>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0" name="Freeform 549">
                    <a:extLst>
                      <a:ext uri="{FF2B5EF4-FFF2-40B4-BE49-F238E27FC236}">
                        <a16:creationId xmlns:a16="http://schemas.microsoft.com/office/drawing/2014/main" id="{0449961B-13E0-4D18-88C7-6AB82A76A05F}"/>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1" name="Freeform 550">
                    <a:extLst>
                      <a:ext uri="{FF2B5EF4-FFF2-40B4-BE49-F238E27FC236}">
                        <a16:creationId xmlns:a16="http://schemas.microsoft.com/office/drawing/2014/main" id="{9441F373-B34D-469B-B50F-BBC83BF09F77}"/>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2" name="Freeform 551">
                    <a:extLst>
                      <a:ext uri="{FF2B5EF4-FFF2-40B4-BE49-F238E27FC236}">
                        <a16:creationId xmlns:a16="http://schemas.microsoft.com/office/drawing/2014/main" id="{CD5FA6A5-B1B7-4678-BC9D-A0CEE9BDFEA8}"/>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3" name="Freeform 553">
                    <a:extLst>
                      <a:ext uri="{FF2B5EF4-FFF2-40B4-BE49-F238E27FC236}">
                        <a16:creationId xmlns:a16="http://schemas.microsoft.com/office/drawing/2014/main" id="{2C706944-EBC0-483F-9ED2-379C8A9E5AB3}"/>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4" name="Freeform 555">
                    <a:extLst>
                      <a:ext uri="{FF2B5EF4-FFF2-40B4-BE49-F238E27FC236}">
                        <a16:creationId xmlns:a16="http://schemas.microsoft.com/office/drawing/2014/main" id="{16D51828-4250-4DE5-A832-A6B704F23084}"/>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5" name="Freeform 602">
                    <a:extLst>
                      <a:ext uri="{FF2B5EF4-FFF2-40B4-BE49-F238E27FC236}">
                        <a16:creationId xmlns:a16="http://schemas.microsoft.com/office/drawing/2014/main" id="{45B84E91-3C85-4460-A560-7B9DE03A5F38}"/>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7" name="Freeform 635">
                    <a:extLst>
                      <a:ext uri="{FF2B5EF4-FFF2-40B4-BE49-F238E27FC236}">
                        <a16:creationId xmlns:a16="http://schemas.microsoft.com/office/drawing/2014/main" id="{8C0DE77A-4AF3-46F4-A330-274198754ED4}"/>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4" name="Freeform 647">
                    <a:extLst>
                      <a:ext uri="{FF2B5EF4-FFF2-40B4-BE49-F238E27FC236}">
                        <a16:creationId xmlns:a16="http://schemas.microsoft.com/office/drawing/2014/main" id="{312CEA90-A1A5-4D30-8BCB-06E5E9788BB1}"/>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8" name="Freeform 663">
                    <a:extLst>
                      <a:ext uri="{FF2B5EF4-FFF2-40B4-BE49-F238E27FC236}">
                        <a16:creationId xmlns:a16="http://schemas.microsoft.com/office/drawing/2014/main" id="{79A200BE-90D6-447C-85FE-212279CA71C8}"/>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5" name="Freeform 671">
                    <a:extLst>
                      <a:ext uri="{FF2B5EF4-FFF2-40B4-BE49-F238E27FC236}">
                        <a16:creationId xmlns:a16="http://schemas.microsoft.com/office/drawing/2014/main" id="{4D48587C-A87C-4215-BDA7-22DE3D16EB46}"/>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7" name="Group 6">
                  <a:extLst>
                    <a:ext uri="{FF2B5EF4-FFF2-40B4-BE49-F238E27FC236}">
                      <a16:creationId xmlns:a16="http://schemas.microsoft.com/office/drawing/2014/main" id="{4792B8CD-8553-422C-97FF-6B6E670C91CB}"/>
                    </a:ext>
                  </a:extLst>
                </p:cNvPr>
                <p:cNvGrpSpPr/>
                <p:nvPr/>
              </p:nvGrpSpPr>
              <p:grpSpPr>
                <a:xfrm>
                  <a:off x="3891881" y="1506312"/>
                  <a:ext cx="4775515" cy="3061713"/>
                  <a:chOff x="3891881" y="1506312"/>
                  <a:chExt cx="4775515" cy="3061713"/>
                </a:xfrm>
              </p:grpSpPr>
              <p:sp>
                <p:nvSpPr>
                  <p:cNvPr id="258" name="Freeform 717">
                    <a:extLst>
                      <a:ext uri="{FF2B5EF4-FFF2-40B4-BE49-F238E27FC236}">
                        <a16:creationId xmlns:a16="http://schemas.microsoft.com/office/drawing/2014/main" id="{7021BAF5-0E33-4246-BF83-FC5DD5AF6D0A}"/>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0" name="Freeform 404">
                    <a:extLst>
                      <a:ext uri="{FF2B5EF4-FFF2-40B4-BE49-F238E27FC236}">
                        <a16:creationId xmlns:a16="http://schemas.microsoft.com/office/drawing/2014/main" id="{6C56C961-9CD8-41AE-91B9-D923E21E459B}"/>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1" name="Freeform 438">
                    <a:extLst>
                      <a:ext uri="{FF2B5EF4-FFF2-40B4-BE49-F238E27FC236}">
                        <a16:creationId xmlns:a16="http://schemas.microsoft.com/office/drawing/2014/main" id="{4CA12AA3-2462-4E10-8F31-F30284B15A72}"/>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2" name="Freeform 628">
                    <a:extLst>
                      <a:ext uri="{FF2B5EF4-FFF2-40B4-BE49-F238E27FC236}">
                        <a16:creationId xmlns:a16="http://schemas.microsoft.com/office/drawing/2014/main" id="{F2FEAFC7-33CB-4DC6-83FF-A7F664C5DF2A}"/>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6" name="Freeform 649">
                    <a:extLst>
                      <a:ext uri="{FF2B5EF4-FFF2-40B4-BE49-F238E27FC236}">
                        <a16:creationId xmlns:a16="http://schemas.microsoft.com/office/drawing/2014/main" id="{DAD92C93-C56E-4BEA-9175-28CBF4157B5A}"/>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8" name="Freeform 670">
                    <a:extLst>
                      <a:ext uri="{FF2B5EF4-FFF2-40B4-BE49-F238E27FC236}">
                        <a16:creationId xmlns:a16="http://schemas.microsoft.com/office/drawing/2014/main" id="{F2F16BDC-B3E5-4923-8B89-AB3773BCC1EA}"/>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9" name="Freeform 672">
                    <a:extLst>
                      <a:ext uri="{FF2B5EF4-FFF2-40B4-BE49-F238E27FC236}">
                        <a16:creationId xmlns:a16="http://schemas.microsoft.com/office/drawing/2014/main" id="{6941ECD1-1E9A-4B97-9F92-90C0177FE319}"/>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0" name="Freeform 683">
                    <a:extLst>
                      <a:ext uri="{FF2B5EF4-FFF2-40B4-BE49-F238E27FC236}">
                        <a16:creationId xmlns:a16="http://schemas.microsoft.com/office/drawing/2014/main" id="{297A3B09-7257-444E-9AEF-ABCD40A041E3}"/>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2" name="Freeform 770">
                    <a:extLst>
                      <a:ext uri="{FF2B5EF4-FFF2-40B4-BE49-F238E27FC236}">
                        <a16:creationId xmlns:a16="http://schemas.microsoft.com/office/drawing/2014/main" id="{A8E1B5A6-2A15-4E84-BCF7-D847C4A0FF17}"/>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 name="Freeform 403">
                    <a:extLst>
                      <a:ext uri="{FF2B5EF4-FFF2-40B4-BE49-F238E27FC236}">
                        <a16:creationId xmlns:a16="http://schemas.microsoft.com/office/drawing/2014/main" id="{E9CD257A-83F9-4C30-A3F3-4520C4FF6E57}"/>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 name="Freeform 405">
                    <a:extLst>
                      <a:ext uri="{FF2B5EF4-FFF2-40B4-BE49-F238E27FC236}">
                        <a16:creationId xmlns:a16="http://schemas.microsoft.com/office/drawing/2014/main" id="{8B8EC91F-BA2F-4BB3-89C7-00AF2F6141D1}"/>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 name="Freeform 418">
                    <a:extLst>
                      <a:ext uri="{FF2B5EF4-FFF2-40B4-BE49-F238E27FC236}">
                        <a16:creationId xmlns:a16="http://schemas.microsoft.com/office/drawing/2014/main" id="{FF52A8CA-1B85-4A14-BB46-28F56472EF2B}"/>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 name="Freeform 419">
                    <a:extLst>
                      <a:ext uri="{FF2B5EF4-FFF2-40B4-BE49-F238E27FC236}">
                        <a16:creationId xmlns:a16="http://schemas.microsoft.com/office/drawing/2014/main" id="{731E4052-8F05-4243-B529-236CDFDC4175}"/>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 name="Freeform 420">
                    <a:extLst>
                      <a:ext uri="{FF2B5EF4-FFF2-40B4-BE49-F238E27FC236}">
                        <a16:creationId xmlns:a16="http://schemas.microsoft.com/office/drawing/2014/main" id="{8D67F570-BC34-47C3-AC62-DF1BB08A5303}"/>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 name="Freeform 421">
                    <a:extLst>
                      <a:ext uri="{FF2B5EF4-FFF2-40B4-BE49-F238E27FC236}">
                        <a16:creationId xmlns:a16="http://schemas.microsoft.com/office/drawing/2014/main" id="{AB9637F6-C437-4FB5-B0C1-8AC30EC6A7FA}"/>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 name="Freeform 422">
                    <a:extLst>
                      <a:ext uri="{FF2B5EF4-FFF2-40B4-BE49-F238E27FC236}">
                        <a16:creationId xmlns:a16="http://schemas.microsoft.com/office/drawing/2014/main" id="{1492BF74-19DD-4FDF-B57E-D75490183815}"/>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5" name="Freeform 429">
                    <a:extLst>
                      <a:ext uri="{FF2B5EF4-FFF2-40B4-BE49-F238E27FC236}">
                        <a16:creationId xmlns:a16="http://schemas.microsoft.com/office/drawing/2014/main" id="{E19C455E-C36B-4DA0-BBCE-82CEA3EF9748}"/>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0" name="Freeform 435">
                    <a:extLst>
                      <a:ext uri="{FF2B5EF4-FFF2-40B4-BE49-F238E27FC236}">
                        <a16:creationId xmlns:a16="http://schemas.microsoft.com/office/drawing/2014/main" id="{4FE100A8-47A9-4EA0-A667-313E31633373}"/>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2" name="Freeform 437">
                    <a:extLst>
                      <a:ext uri="{FF2B5EF4-FFF2-40B4-BE49-F238E27FC236}">
                        <a16:creationId xmlns:a16="http://schemas.microsoft.com/office/drawing/2014/main" id="{3D743736-39D9-406A-B334-F3C264A3E71F}"/>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4" name="Freeform 440">
                    <a:extLst>
                      <a:ext uri="{FF2B5EF4-FFF2-40B4-BE49-F238E27FC236}">
                        <a16:creationId xmlns:a16="http://schemas.microsoft.com/office/drawing/2014/main" id="{2E8CFC85-7354-4AC6-A51F-81B0F5FD0FBB}"/>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5" name="Freeform 441">
                    <a:extLst>
                      <a:ext uri="{FF2B5EF4-FFF2-40B4-BE49-F238E27FC236}">
                        <a16:creationId xmlns:a16="http://schemas.microsoft.com/office/drawing/2014/main" id="{884868E0-FBA8-4BC8-B341-DF73379BF41C}"/>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6" name="Freeform 443">
                    <a:extLst>
                      <a:ext uri="{FF2B5EF4-FFF2-40B4-BE49-F238E27FC236}">
                        <a16:creationId xmlns:a16="http://schemas.microsoft.com/office/drawing/2014/main" id="{2DF679C6-D6D3-4947-8EB9-F5C7C1801A7A}"/>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7" name="Freeform 444">
                    <a:extLst>
                      <a:ext uri="{FF2B5EF4-FFF2-40B4-BE49-F238E27FC236}">
                        <a16:creationId xmlns:a16="http://schemas.microsoft.com/office/drawing/2014/main" id="{8A03E389-875E-4236-8381-CA859013FA34}"/>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8" name="Freeform 445">
                    <a:extLst>
                      <a:ext uri="{FF2B5EF4-FFF2-40B4-BE49-F238E27FC236}">
                        <a16:creationId xmlns:a16="http://schemas.microsoft.com/office/drawing/2014/main" id="{D05F7095-46C8-47BA-9266-EC96B63F6D0D}"/>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9" name="Freeform 446">
                    <a:extLst>
                      <a:ext uri="{FF2B5EF4-FFF2-40B4-BE49-F238E27FC236}">
                        <a16:creationId xmlns:a16="http://schemas.microsoft.com/office/drawing/2014/main" id="{7CEAE4EB-60CE-4F8C-99BF-B0686D939EAF}"/>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0" name="Freeform 447">
                    <a:extLst>
                      <a:ext uri="{FF2B5EF4-FFF2-40B4-BE49-F238E27FC236}">
                        <a16:creationId xmlns:a16="http://schemas.microsoft.com/office/drawing/2014/main" id="{01AF99D7-CD34-4E67-89EE-1EB8EAD7FB09}"/>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1" name="Freeform 450">
                    <a:extLst>
                      <a:ext uri="{FF2B5EF4-FFF2-40B4-BE49-F238E27FC236}">
                        <a16:creationId xmlns:a16="http://schemas.microsoft.com/office/drawing/2014/main" id="{57EA71AD-E6DA-44D2-82B0-42EB06C21854}"/>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2" name="Freeform 451">
                    <a:extLst>
                      <a:ext uri="{FF2B5EF4-FFF2-40B4-BE49-F238E27FC236}">
                        <a16:creationId xmlns:a16="http://schemas.microsoft.com/office/drawing/2014/main" id="{235ED405-5EEA-466D-A09F-2B7882B6A7F5}"/>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3" name="Freeform 452">
                    <a:extLst>
                      <a:ext uri="{FF2B5EF4-FFF2-40B4-BE49-F238E27FC236}">
                        <a16:creationId xmlns:a16="http://schemas.microsoft.com/office/drawing/2014/main" id="{FEF706E3-4037-4F77-9CA5-5B7CE88F97D6}"/>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4" name="Freeform 453">
                    <a:extLst>
                      <a:ext uri="{FF2B5EF4-FFF2-40B4-BE49-F238E27FC236}">
                        <a16:creationId xmlns:a16="http://schemas.microsoft.com/office/drawing/2014/main" id="{59D3BBFB-A460-4107-8921-71874721C1F9}"/>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5" name="Freeform 454">
                    <a:extLst>
                      <a:ext uri="{FF2B5EF4-FFF2-40B4-BE49-F238E27FC236}">
                        <a16:creationId xmlns:a16="http://schemas.microsoft.com/office/drawing/2014/main" id="{FC815C5C-6C0B-4EEB-9F3C-DC4707CF3880}"/>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6" name="Freeform 455">
                    <a:extLst>
                      <a:ext uri="{FF2B5EF4-FFF2-40B4-BE49-F238E27FC236}">
                        <a16:creationId xmlns:a16="http://schemas.microsoft.com/office/drawing/2014/main" id="{13BE1AA6-3FE1-498F-9E06-7EE8A916E37E}"/>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7" name="Freeform 456">
                    <a:extLst>
                      <a:ext uri="{FF2B5EF4-FFF2-40B4-BE49-F238E27FC236}">
                        <a16:creationId xmlns:a16="http://schemas.microsoft.com/office/drawing/2014/main" id="{23341852-C7EB-4E56-BE02-661640C64E3A}"/>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8" name="Freeform 457">
                    <a:extLst>
                      <a:ext uri="{FF2B5EF4-FFF2-40B4-BE49-F238E27FC236}">
                        <a16:creationId xmlns:a16="http://schemas.microsoft.com/office/drawing/2014/main" id="{36D905D7-61C5-4B09-8072-5D4624F9A4EE}"/>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9" name="Freeform 458">
                    <a:extLst>
                      <a:ext uri="{FF2B5EF4-FFF2-40B4-BE49-F238E27FC236}">
                        <a16:creationId xmlns:a16="http://schemas.microsoft.com/office/drawing/2014/main" id="{2EE0ED37-413B-408B-953C-BF159E6D7482}"/>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0" name="Freeform 459">
                    <a:extLst>
                      <a:ext uri="{FF2B5EF4-FFF2-40B4-BE49-F238E27FC236}">
                        <a16:creationId xmlns:a16="http://schemas.microsoft.com/office/drawing/2014/main" id="{74962C9C-7C2A-40E1-B3AA-EB8904A9CB1A}"/>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1" name="Freeform 460">
                    <a:extLst>
                      <a:ext uri="{FF2B5EF4-FFF2-40B4-BE49-F238E27FC236}">
                        <a16:creationId xmlns:a16="http://schemas.microsoft.com/office/drawing/2014/main" id="{8AFCA551-F3DB-42CF-8F60-3AD016345860}"/>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2" name="Freeform 461">
                    <a:extLst>
                      <a:ext uri="{FF2B5EF4-FFF2-40B4-BE49-F238E27FC236}">
                        <a16:creationId xmlns:a16="http://schemas.microsoft.com/office/drawing/2014/main" id="{783BCF8F-B463-4FEF-B3F5-E22782C04979}"/>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3" name="Freeform 462">
                    <a:extLst>
                      <a:ext uri="{FF2B5EF4-FFF2-40B4-BE49-F238E27FC236}">
                        <a16:creationId xmlns:a16="http://schemas.microsoft.com/office/drawing/2014/main" id="{1E798BFD-2A81-46E7-9BF9-CEBE7422D243}"/>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4" name="Freeform 463">
                    <a:extLst>
                      <a:ext uri="{FF2B5EF4-FFF2-40B4-BE49-F238E27FC236}">
                        <a16:creationId xmlns:a16="http://schemas.microsoft.com/office/drawing/2014/main" id="{EBD29362-7FDF-4982-A092-475B9E3F6B24}"/>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5" name="Freeform 464">
                    <a:extLst>
                      <a:ext uri="{FF2B5EF4-FFF2-40B4-BE49-F238E27FC236}">
                        <a16:creationId xmlns:a16="http://schemas.microsoft.com/office/drawing/2014/main" id="{5992A26A-7952-49F9-BB70-611B94E80D22}"/>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6" name="Freeform 465">
                    <a:extLst>
                      <a:ext uri="{FF2B5EF4-FFF2-40B4-BE49-F238E27FC236}">
                        <a16:creationId xmlns:a16="http://schemas.microsoft.com/office/drawing/2014/main" id="{4FA910A2-3859-4FA8-A25B-6DD5E9220AAC}"/>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7" name="Freeform 466">
                    <a:extLst>
                      <a:ext uri="{FF2B5EF4-FFF2-40B4-BE49-F238E27FC236}">
                        <a16:creationId xmlns:a16="http://schemas.microsoft.com/office/drawing/2014/main" id="{89755A3A-10EB-40EC-AC8F-B94301811AC7}"/>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8" name="Freeform 467">
                    <a:extLst>
                      <a:ext uri="{FF2B5EF4-FFF2-40B4-BE49-F238E27FC236}">
                        <a16:creationId xmlns:a16="http://schemas.microsoft.com/office/drawing/2014/main" id="{812FE59E-5B6A-4197-850B-8F6A5B8E678C}"/>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9" name="Freeform 468">
                    <a:extLst>
                      <a:ext uri="{FF2B5EF4-FFF2-40B4-BE49-F238E27FC236}">
                        <a16:creationId xmlns:a16="http://schemas.microsoft.com/office/drawing/2014/main" id="{6AAD238E-0050-46D1-BA8F-BE7C96B2805F}"/>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0" name="Freeform 469">
                    <a:extLst>
                      <a:ext uri="{FF2B5EF4-FFF2-40B4-BE49-F238E27FC236}">
                        <a16:creationId xmlns:a16="http://schemas.microsoft.com/office/drawing/2014/main" id="{4A3D3A90-F17F-42DD-863D-3B398D70AD77}"/>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1" name="Freeform 470">
                    <a:extLst>
                      <a:ext uri="{FF2B5EF4-FFF2-40B4-BE49-F238E27FC236}">
                        <a16:creationId xmlns:a16="http://schemas.microsoft.com/office/drawing/2014/main" id="{CA149F1C-20B0-413B-8DB9-188254805FC8}"/>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2" name="Freeform 471">
                    <a:extLst>
                      <a:ext uri="{FF2B5EF4-FFF2-40B4-BE49-F238E27FC236}">
                        <a16:creationId xmlns:a16="http://schemas.microsoft.com/office/drawing/2014/main" id="{CCB1D771-BE50-4356-A772-288B59EA173E}"/>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3" name="Freeform 472">
                    <a:extLst>
                      <a:ext uri="{FF2B5EF4-FFF2-40B4-BE49-F238E27FC236}">
                        <a16:creationId xmlns:a16="http://schemas.microsoft.com/office/drawing/2014/main" id="{3C9849F0-D627-4B23-8FC0-832384AF61A0}"/>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4" name="Freeform 473">
                    <a:extLst>
                      <a:ext uri="{FF2B5EF4-FFF2-40B4-BE49-F238E27FC236}">
                        <a16:creationId xmlns:a16="http://schemas.microsoft.com/office/drawing/2014/main" id="{09238740-D3D0-426C-94FC-06A937F0F094}"/>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5" name="Freeform 474">
                    <a:extLst>
                      <a:ext uri="{FF2B5EF4-FFF2-40B4-BE49-F238E27FC236}">
                        <a16:creationId xmlns:a16="http://schemas.microsoft.com/office/drawing/2014/main" id="{F8A047B2-6D32-4F00-9251-EAB2C66D83A3}"/>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6" name="Freeform 475">
                    <a:extLst>
                      <a:ext uri="{FF2B5EF4-FFF2-40B4-BE49-F238E27FC236}">
                        <a16:creationId xmlns:a16="http://schemas.microsoft.com/office/drawing/2014/main" id="{AAB95F04-FF86-467E-84CD-4129EB9E371E}"/>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7" name="Freeform 476">
                    <a:extLst>
                      <a:ext uri="{FF2B5EF4-FFF2-40B4-BE49-F238E27FC236}">
                        <a16:creationId xmlns:a16="http://schemas.microsoft.com/office/drawing/2014/main" id="{C5A87D2C-2C93-4879-9638-F4344763C6AD}"/>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8" name="Freeform 477">
                    <a:extLst>
                      <a:ext uri="{FF2B5EF4-FFF2-40B4-BE49-F238E27FC236}">
                        <a16:creationId xmlns:a16="http://schemas.microsoft.com/office/drawing/2014/main" id="{10BED56D-0F34-40AD-9E86-C2E786CECFEC}"/>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9" name="Freeform 482">
                    <a:extLst>
                      <a:ext uri="{FF2B5EF4-FFF2-40B4-BE49-F238E27FC236}">
                        <a16:creationId xmlns:a16="http://schemas.microsoft.com/office/drawing/2014/main" id="{06371831-022E-405D-B159-966476FCC663}"/>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0" name="Freeform 483">
                    <a:extLst>
                      <a:ext uri="{FF2B5EF4-FFF2-40B4-BE49-F238E27FC236}">
                        <a16:creationId xmlns:a16="http://schemas.microsoft.com/office/drawing/2014/main" id="{EA3769CB-CDF2-4173-9115-371B0CACF5D8}"/>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1" name="Freeform 484">
                    <a:extLst>
                      <a:ext uri="{FF2B5EF4-FFF2-40B4-BE49-F238E27FC236}">
                        <a16:creationId xmlns:a16="http://schemas.microsoft.com/office/drawing/2014/main" id="{18FDC90F-44CA-4EAA-A884-BF06B4809A6C}"/>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2" name="Freeform 486">
                    <a:extLst>
                      <a:ext uri="{FF2B5EF4-FFF2-40B4-BE49-F238E27FC236}">
                        <a16:creationId xmlns:a16="http://schemas.microsoft.com/office/drawing/2014/main" id="{CCA4E967-36F0-49D2-8150-539700CF90FD}"/>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3" name="Freeform 489">
                    <a:extLst>
                      <a:ext uri="{FF2B5EF4-FFF2-40B4-BE49-F238E27FC236}">
                        <a16:creationId xmlns:a16="http://schemas.microsoft.com/office/drawing/2014/main" id="{E85EF7C6-AADD-423D-9286-4AFA0D0C876D}"/>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5" name="Freeform 490">
                    <a:extLst>
                      <a:ext uri="{FF2B5EF4-FFF2-40B4-BE49-F238E27FC236}">
                        <a16:creationId xmlns:a16="http://schemas.microsoft.com/office/drawing/2014/main" id="{29731542-433A-48C5-86B9-11CF73F068DA}"/>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6" name="Freeform 492">
                    <a:extLst>
                      <a:ext uri="{FF2B5EF4-FFF2-40B4-BE49-F238E27FC236}">
                        <a16:creationId xmlns:a16="http://schemas.microsoft.com/office/drawing/2014/main" id="{AC80A196-D3AA-463C-BC01-60529C79A625}"/>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7" name="Freeform 493">
                    <a:extLst>
                      <a:ext uri="{FF2B5EF4-FFF2-40B4-BE49-F238E27FC236}">
                        <a16:creationId xmlns:a16="http://schemas.microsoft.com/office/drawing/2014/main" id="{66443D8C-39A7-41AC-BF6F-AF3F2F6131EA}"/>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9" name="Freeform 496">
                    <a:extLst>
                      <a:ext uri="{FF2B5EF4-FFF2-40B4-BE49-F238E27FC236}">
                        <a16:creationId xmlns:a16="http://schemas.microsoft.com/office/drawing/2014/main" id="{E393FEEB-854E-4F9E-898C-BE385B69F67D}"/>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1" name="Freeform 498">
                    <a:extLst>
                      <a:ext uri="{FF2B5EF4-FFF2-40B4-BE49-F238E27FC236}">
                        <a16:creationId xmlns:a16="http://schemas.microsoft.com/office/drawing/2014/main" id="{3D2EE5C8-D0AA-4B69-866F-41A9F653D701}"/>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3" name="Freeform 499">
                    <a:extLst>
                      <a:ext uri="{FF2B5EF4-FFF2-40B4-BE49-F238E27FC236}">
                        <a16:creationId xmlns:a16="http://schemas.microsoft.com/office/drawing/2014/main" id="{7BB9EEC8-68FA-4348-A360-5C8CDC404FFD}"/>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4" name="Freeform 500">
                    <a:extLst>
                      <a:ext uri="{FF2B5EF4-FFF2-40B4-BE49-F238E27FC236}">
                        <a16:creationId xmlns:a16="http://schemas.microsoft.com/office/drawing/2014/main" id="{E30732E4-02DB-4737-8BCD-94E905AC5A44}"/>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5" name="Freeform 501">
                    <a:extLst>
                      <a:ext uri="{FF2B5EF4-FFF2-40B4-BE49-F238E27FC236}">
                        <a16:creationId xmlns:a16="http://schemas.microsoft.com/office/drawing/2014/main" id="{7DAA1B70-A1CD-4709-80CB-860A70ECDFF1}"/>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6" name="Freeform 502">
                    <a:extLst>
                      <a:ext uri="{FF2B5EF4-FFF2-40B4-BE49-F238E27FC236}">
                        <a16:creationId xmlns:a16="http://schemas.microsoft.com/office/drawing/2014/main" id="{E555BC10-83B9-433D-AD4F-8D17ECBFD029}"/>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7" name="Freeform 503">
                    <a:extLst>
                      <a:ext uri="{FF2B5EF4-FFF2-40B4-BE49-F238E27FC236}">
                        <a16:creationId xmlns:a16="http://schemas.microsoft.com/office/drawing/2014/main" id="{DDEE7C28-DEBC-40CD-8B95-109EDF212E26}"/>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8" name="Freeform 504">
                    <a:extLst>
                      <a:ext uri="{FF2B5EF4-FFF2-40B4-BE49-F238E27FC236}">
                        <a16:creationId xmlns:a16="http://schemas.microsoft.com/office/drawing/2014/main" id="{C4665B97-947D-4DC2-A200-A32D744495C0}"/>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9" name="Freeform 505">
                    <a:extLst>
                      <a:ext uri="{FF2B5EF4-FFF2-40B4-BE49-F238E27FC236}">
                        <a16:creationId xmlns:a16="http://schemas.microsoft.com/office/drawing/2014/main" id="{0097543D-3A32-4F5E-9D9E-E720424C6481}"/>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0" name="Freeform 506">
                    <a:extLst>
                      <a:ext uri="{FF2B5EF4-FFF2-40B4-BE49-F238E27FC236}">
                        <a16:creationId xmlns:a16="http://schemas.microsoft.com/office/drawing/2014/main" id="{51F8FE65-B16A-4E26-B604-AB1BDC10A170}"/>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1" name="Freeform 507">
                    <a:extLst>
                      <a:ext uri="{FF2B5EF4-FFF2-40B4-BE49-F238E27FC236}">
                        <a16:creationId xmlns:a16="http://schemas.microsoft.com/office/drawing/2014/main" id="{57A9C6D0-1DE6-48A4-93B2-CC4DABD22A82}"/>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2" name="Freeform 508">
                    <a:extLst>
                      <a:ext uri="{FF2B5EF4-FFF2-40B4-BE49-F238E27FC236}">
                        <a16:creationId xmlns:a16="http://schemas.microsoft.com/office/drawing/2014/main" id="{D87F548D-4FF9-4AEE-BC84-FA55FAD4135D}"/>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3" name="Freeform 509">
                    <a:extLst>
                      <a:ext uri="{FF2B5EF4-FFF2-40B4-BE49-F238E27FC236}">
                        <a16:creationId xmlns:a16="http://schemas.microsoft.com/office/drawing/2014/main" id="{EC61AE68-EFA1-427B-A851-89564223CDB5}"/>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4" name="Freeform 510">
                    <a:extLst>
                      <a:ext uri="{FF2B5EF4-FFF2-40B4-BE49-F238E27FC236}">
                        <a16:creationId xmlns:a16="http://schemas.microsoft.com/office/drawing/2014/main" id="{F3428DFA-87D8-44C2-AE6C-A42C32BCA33A}"/>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5" name="Freeform 511">
                    <a:extLst>
                      <a:ext uri="{FF2B5EF4-FFF2-40B4-BE49-F238E27FC236}">
                        <a16:creationId xmlns:a16="http://schemas.microsoft.com/office/drawing/2014/main" id="{42D6C523-16B0-48D0-9617-F5539B0D8AD3}"/>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6" name="Freeform 522">
                    <a:extLst>
                      <a:ext uri="{FF2B5EF4-FFF2-40B4-BE49-F238E27FC236}">
                        <a16:creationId xmlns:a16="http://schemas.microsoft.com/office/drawing/2014/main" id="{BC262BCE-637E-467D-9F11-C89085CC7177}"/>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7" name="Freeform 523">
                    <a:extLst>
                      <a:ext uri="{FF2B5EF4-FFF2-40B4-BE49-F238E27FC236}">
                        <a16:creationId xmlns:a16="http://schemas.microsoft.com/office/drawing/2014/main" id="{95A78960-50BF-4475-8E0D-01EA97F0EBDA}"/>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8" name="Freeform 524">
                    <a:extLst>
                      <a:ext uri="{FF2B5EF4-FFF2-40B4-BE49-F238E27FC236}">
                        <a16:creationId xmlns:a16="http://schemas.microsoft.com/office/drawing/2014/main" id="{5147F4F2-A5F4-451D-8667-E1D9D3047C82}"/>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9" name="Freeform 525">
                    <a:extLst>
                      <a:ext uri="{FF2B5EF4-FFF2-40B4-BE49-F238E27FC236}">
                        <a16:creationId xmlns:a16="http://schemas.microsoft.com/office/drawing/2014/main" id="{CF2F8A58-B899-4127-9245-EDA888F0BF64}"/>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0" name="Freeform 526">
                    <a:extLst>
                      <a:ext uri="{FF2B5EF4-FFF2-40B4-BE49-F238E27FC236}">
                        <a16:creationId xmlns:a16="http://schemas.microsoft.com/office/drawing/2014/main" id="{33AA762F-250D-491D-8E08-894CBFCDEB76}"/>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1" name="Freeform 529">
                    <a:extLst>
                      <a:ext uri="{FF2B5EF4-FFF2-40B4-BE49-F238E27FC236}">
                        <a16:creationId xmlns:a16="http://schemas.microsoft.com/office/drawing/2014/main" id="{B4F50515-62A2-4F14-A961-AF35CED139D2}"/>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6" name="Freeform 610">
                    <a:extLst>
                      <a:ext uri="{FF2B5EF4-FFF2-40B4-BE49-F238E27FC236}">
                        <a16:creationId xmlns:a16="http://schemas.microsoft.com/office/drawing/2014/main" id="{790E81C2-DEFE-40A2-BB7A-4393E947B8EE}"/>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7" name="Freeform 611">
                    <a:extLst>
                      <a:ext uri="{FF2B5EF4-FFF2-40B4-BE49-F238E27FC236}">
                        <a16:creationId xmlns:a16="http://schemas.microsoft.com/office/drawing/2014/main" id="{1CB3A682-2A26-468F-ADCE-952E47954742}"/>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8" name="Freeform 612">
                    <a:extLst>
                      <a:ext uri="{FF2B5EF4-FFF2-40B4-BE49-F238E27FC236}">
                        <a16:creationId xmlns:a16="http://schemas.microsoft.com/office/drawing/2014/main" id="{2642BA1B-65B5-426B-8CF6-79D43706AE6E}"/>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9" name="Rectangle 613">
                    <a:extLst>
                      <a:ext uri="{FF2B5EF4-FFF2-40B4-BE49-F238E27FC236}">
                        <a16:creationId xmlns:a16="http://schemas.microsoft.com/office/drawing/2014/main" id="{52BC58A6-7E70-40CD-A665-0729318355C9}"/>
                      </a:ext>
                    </a:extLst>
                  </p:cNvPr>
                  <p:cNvSpPr>
                    <a:spLocks noChangeArrowheads="1"/>
                  </p:cNvSpPr>
                  <p:nvPr/>
                </p:nvSpPr>
                <p:spPr bwMode="auto">
                  <a:xfrm>
                    <a:off x="5734148" y="2062768"/>
                    <a:ext cx="1160" cy="1200"/>
                  </a:xfrm>
                  <a:prstGeom prst="rect">
                    <a:avLst/>
                  </a:pr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0" name="Freeform 614">
                    <a:extLst>
                      <a:ext uri="{FF2B5EF4-FFF2-40B4-BE49-F238E27FC236}">
                        <a16:creationId xmlns:a16="http://schemas.microsoft.com/office/drawing/2014/main" id="{F9004A67-FF6B-4559-9ECD-34B4455E0B01}"/>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1" name="Freeform 615">
                    <a:extLst>
                      <a:ext uri="{FF2B5EF4-FFF2-40B4-BE49-F238E27FC236}">
                        <a16:creationId xmlns:a16="http://schemas.microsoft.com/office/drawing/2014/main" id="{8A21742E-FEE4-4C9F-80D8-D7BF202A5696}"/>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2" name="Freeform 618">
                    <a:extLst>
                      <a:ext uri="{FF2B5EF4-FFF2-40B4-BE49-F238E27FC236}">
                        <a16:creationId xmlns:a16="http://schemas.microsoft.com/office/drawing/2014/main" id="{EC7097C6-55F6-4ADD-9D03-285B92862B98}"/>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3" name="Freeform 619">
                    <a:extLst>
                      <a:ext uri="{FF2B5EF4-FFF2-40B4-BE49-F238E27FC236}">
                        <a16:creationId xmlns:a16="http://schemas.microsoft.com/office/drawing/2014/main" id="{31A627C6-AD3E-49FC-BF30-D99D7D19BF2F}"/>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4" name="Freeform 620">
                    <a:extLst>
                      <a:ext uri="{FF2B5EF4-FFF2-40B4-BE49-F238E27FC236}">
                        <a16:creationId xmlns:a16="http://schemas.microsoft.com/office/drawing/2014/main" id="{6EF1F045-C8BF-4A00-954F-AC077D5E8088}"/>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5" name="Freeform 621">
                    <a:extLst>
                      <a:ext uri="{FF2B5EF4-FFF2-40B4-BE49-F238E27FC236}">
                        <a16:creationId xmlns:a16="http://schemas.microsoft.com/office/drawing/2014/main" id="{33A6F892-397E-4AE1-A52B-85EC0EBF57D4}"/>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6" name="Freeform 622">
                    <a:extLst>
                      <a:ext uri="{FF2B5EF4-FFF2-40B4-BE49-F238E27FC236}">
                        <a16:creationId xmlns:a16="http://schemas.microsoft.com/office/drawing/2014/main" id="{19798F11-402B-4771-AD2A-011DDCEF7333}"/>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7" name="Freeform 623">
                    <a:extLst>
                      <a:ext uri="{FF2B5EF4-FFF2-40B4-BE49-F238E27FC236}">
                        <a16:creationId xmlns:a16="http://schemas.microsoft.com/office/drawing/2014/main" id="{3CB5E22B-E412-4A58-B3F2-66EED24C8365}"/>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8" name="Freeform 624">
                    <a:extLst>
                      <a:ext uri="{FF2B5EF4-FFF2-40B4-BE49-F238E27FC236}">
                        <a16:creationId xmlns:a16="http://schemas.microsoft.com/office/drawing/2014/main" id="{65D012D7-6939-4233-8F89-5E33AC89AB79}"/>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9" name="Freeform 625">
                    <a:extLst>
                      <a:ext uri="{FF2B5EF4-FFF2-40B4-BE49-F238E27FC236}">
                        <a16:creationId xmlns:a16="http://schemas.microsoft.com/office/drawing/2014/main" id="{AB4BB9E3-51C8-4225-AA0D-834D8816049F}"/>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0" name="Freeform 626">
                    <a:extLst>
                      <a:ext uri="{FF2B5EF4-FFF2-40B4-BE49-F238E27FC236}">
                        <a16:creationId xmlns:a16="http://schemas.microsoft.com/office/drawing/2014/main" id="{733C4F35-A287-45C5-A8D6-065D3A4137BD}"/>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1" name="Freeform 627">
                    <a:extLst>
                      <a:ext uri="{FF2B5EF4-FFF2-40B4-BE49-F238E27FC236}">
                        <a16:creationId xmlns:a16="http://schemas.microsoft.com/office/drawing/2014/main" id="{3B613E8A-8EA7-4A5C-A0B4-F6AE93A005D5}"/>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2" name="Freeform 629">
                    <a:extLst>
                      <a:ext uri="{FF2B5EF4-FFF2-40B4-BE49-F238E27FC236}">
                        <a16:creationId xmlns:a16="http://schemas.microsoft.com/office/drawing/2014/main" id="{CB68C276-C81F-46A9-A894-FCC2ACEB3955}"/>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3" name="Freeform 631">
                    <a:extLst>
                      <a:ext uri="{FF2B5EF4-FFF2-40B4-BE49-F238E27FC236}">
                        <a16:creationId xmlns:a16="http://schemas.microsoft.com/office/drawing/2014/main" id="{CF17CA2F-50D5-4340-A910-906573F33B53}"/>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4" name="Freeform 632">
                    <a:extLst>
                      <a:ext uri="{FF2B5EF4-FFF2-40B4-BE49-F238E27FC236}">
                        <a16:creationId xmlns:a16="http://schemas.microsoft.com/office/drawing/2014/main" id="{521EE941-257D-42B3-9747-423859714D9C}"/>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5" name="Freeform 633">
                    <a:extLst>
                      <a:ext uri="{FF2B5EF4-FFF2-40B4-BE49-F238E27FC236}">
                        <a16:creationId xmlns:a16="http://schemas.microsoft.com/office/drawing/2014/main" id="{0156CB42-B681-47D9-93BD-6DE40094EF10}"/>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6" name="Freeform 634">
                    <a:extLst>
                      <a:ext uri="{FF2B5EF4-FFF2-40B4-BE49-F238E27FC236}">
                        <a16:creationId xmlns:a16="http://schemas.microsoft.com/office/drawing/2014/main" id="{4E1FEC49-2773-4AAD-8DA6-33206FB88060}"/>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8" name="Freeform 636">
                    <a:extLst>
                      <a:ext uri="{FF2B5EF4-FFF2-40B4-BE49-F238E27FC236}">
                        <a16:creationId xmlns:a16="http://schemas.microsoft.com/office/drawing/2014/main" id="{CF1DE5C0-7C81-4646-BC36-20830D970789}"/>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9" name="Freeform 637">
                    <a:extLst>
                      <a:ext uri="{FF2B5EF4-FFF2-40B4-BE49-F238E27FC236}">
                        <a16:creationId xmlns:a16="http://schemas.microsoft.com/office/drawing/2014/main" id="{CCC85A45-717D-44E8-86FF-D307D8DB6B29}"/>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0" name="Freeform 643">
                    <a:extLst>
                      <a:ext uri="{FF2B5EF4-FFF2-40B4-BE49-F238E27FC236}">
                        <a16:creationId xmlns:a16="http://schemas.microsoft.com/office/drawing/2014/main" id="{00652E11-D7BC-41DE-9906-B0026EF632ED}"/>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1" name="Freeform 644">
                    <a:extLst>
                      <a:ext uri="{FF2B5EF4-FFF2-40B4-BE49-F238E27FC236}">
                        <a16:creationId xmlns:a16="http://schemas.microsoft.com/office/drawing/2014/main" id="{EB8D0F2B-31BF-4A7B-BAE6-471546039F4F}"/>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2" name="Freeform 645">
                    <a:extLst>
                      <a:ext uri="{FF2B5EF4-FFF2-40B4-BE49-F238E27FC236}">
                        <a16:creationId xmlns:a16="http://schemas.microsoft.com/office/drawing/2014/main" id="{15A9B829-70A3-4E9B-917B-D6956B5C6FF6}"/>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3" name="Freeform 646">
                    <a:extLst>
                      <a:ext uri="{FF2B5EF4-FFF2-40B4-BE49-F238E27FC236}">
                        <a16:creationId xmlns:a16="http://schemas.microsoft.com/office/drawing/2014/main" id="{7565D11E-2E42-47DF-9BF6-53E0E2721F3E}"/>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5" name="Freeform 648">
                    <a:extLst>
                      <a:ext uri="{FF2B5EF4-FFF2-40B4-BE49-F238E27FC236}">
                        <a16:creationId xmlns:a16="http://schemas.microsoft.com/office/drawing/2014/main" id="{35FB4A46-533F-4F68-BBD6-8D1CCA6D0026}"/>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6" name="Freeform 650">
                    <a:extLst>
                      <a:ext uri="{FF2B5EF4-FFF2-40B4-BE49-F238E27FC236}">
                        <a16:creationId xmlns:a16="http://schemas.microsoft.com/office/drawing/2014/main" id="{1A2FD4F0-AAC8-4800-88EE-937959670A61}"/>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7" name="Freeform 651">
                    <a:extLst>
                      <a:ext uri="{FF2B5EF4-FFF2-40B4-BE49-F238E27FC236}">
                        <a16:creationId xmlns:a16="http://schemas.microsoft.com/office/drawing/2014/main" id="{38A93C60-41A8-4558-88EB-4E2980066AFF}"/>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8" name="Freeform 652">
                    <a:extLst>
                      <a:ext uri="{FF2B5EF4-FFF2-40B4-BE49-F238E27FC236}">
                        <a16:creationId xmlns:a16="http://schemas.microsoft.com/office/drawing/2014/main" id="{9CB32970-D320-4006-84B4-41361F5103E6}"/>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9" name="Freeform 653">
                    <a:extLst>
                      <a:ext uri="{FF2B5EF4-FFF2-40B4-BE49-F238E27FC236}">
                        <a16:creationId xmlns:a16="http://schemas.microsoft.com/office/drawing/2014/main" id="{EA4B0895-6FD5-4D68-AD80-395935886EF5}"/>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0" name="Freeform 654">
                    <a:extLst>
                      <a:ext uri="{FF2B5EF4-FFF2-40B4-BE49-F238E27FC236}">
                        <a16:creationId xmlns:a16="http://schemas.microsoft.com/office/drawing/2014/main" id="{D8CBB1C5-F1A8-4975-BD50-BD52D6A2331B}"/>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1" name="Freeform 656">
                    <a:extLst>
                      <a:ext uri="{FF2B5EF4-FFF2-40B4-BE49-F238E27FC236}">
                        <a16:creationId xmlns:a16="http://schemas.microsoft.com/office/drawing/2014/main" id="{EE3487B0-C876-4B1A-AE65-AFA36069066C}"/>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2" name="Freeform 657">
                    <a:extLst>
                      <a:ext uri="{FF2B5EF4-FFF2-40B4-BE49-F238E27FC236}">
                        <a16:creationId xmlns:a16="http://schemas.microsoft.com/office/drawing/2014/main" id="{B186E8CA-D1AC-4E1E-8731-B8F0011E95A6}"/>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3" name="Freeform 658">
                    <a:extLst>
                      <a:ext uri="{FF2B5EF4-FFF2-40B4-BE49-F238E27FC236}">
                        <a16:creationId xmlns:a16="http://schemas.microsoft.com/office/drawing/2014/main" id="{0C9820A0-9EAD-4453-8CF5-F73F3F23465F}"/>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4" name="Freeform 659">
                    <a:extLst>
                      <a:ext uri="{FF2B5EF4-FFF2-40B4-BE49-F238E27FC236}">
                        <a16:creationId xmlns:a16="http://schemas.microsoft.com/office/drawing/2014/main" id="{5A646A4C-AD59-490D-809F-9BDF4840F7B0}"/>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5" name="Freeform 660">
                    <a:extLst>
                      <a:ext uri="{FF2B5EF4-FFF2-40B4-BE49-F238E27FC236}">
                        <a16:creationId xmlns:a16="http://schemas.microsoft.com/office/drawing/2014/main" id="{9D4121E1-011F-48B7-A6DD-6BCFEC31754B}"/>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6" name="Freeform 661">
                    <a:extLst>
                      <a:ext uri="{FF2B5EF4-FFF2-40B4-BE49-F238E27FC236}">
                        <a16:creationId xmlns:a16="http://schemas.microsoft.com/office/drawing/2014/main" id="{A5D6D7FD-F2D6-4A85-BA0E-BB24246C952F}"/>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7" name="Freeform 662">
                    <a:extLst>
                      <a:ext uri="{FF2B5EF4-FFF2-40B4-BE49-F238E27FC236}">
                        <a16:creationId xmlns:a16="http://schemas.microsoft.com/office/drawing/2014/main" id="{AD518D2E-B9CF-43C6-8108-69C916CC9F90}"/>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9" name="Freeform 664">
                    <a:extLst>
                      <a:ext uri="{FF2B5EF4-FFF2-40B4-BE49-F238E27FC236}">
                        <a16:creationId xmlns:a16="http://schemas.microsoft.com/office/drawing/2014/main" id="{552B9C42-3A44-4C15-A0D9-AC9D1D706438}"/>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0" name="Freeform 665">
                    <a:extLst>
                      <a:ext uri="{FF2B5EF4-FFF2-40B4-BE49-F238E27FC236}">
                        <a16:creationId xmlns:a16="http://schemas.microsoft.com/office/drawing/2014/main" id="{70B75A47-7C16-4676-B782-9C72231FD84E}"/>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1" name="Freeform 666">
                    <a:extLst>
                      <a:ext uri="{FF2B5EF4-FFF2-40B4-BE49-F238E27FC236}">
                        <a16:creationId xmlns:a16="http://schemas.microsoft.com/office/drawing/2014/main" id="{35CA79A1-902D-4D12-88FE-B69383E95436}"/>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2" name="Freeform 667">
                    <a:extLst>
                      <a:ext uri="{FF2B5EF4-FFF2-40B4-BE49-F238E27FC236}">
                        <a16:creationId xmlns:a16="http://schemas.microsoft.com/office/drawing/2014/main" id="{B143261E-0A5D-414F-85D7-A2244DBF6322}"/>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3" name="Freeform 668">
                    <a:extLst>
                      <a:ext uri="{FF2B5EF4-FFF2-40B4-BE49-F238E27FC236}">
                        <a16:creationId xmlns:a16="http://schemas.microsoft.com/office/drawing/2014/main" id="{23227D8C-ECB2-4436-BE1B-A76952CFA2BF}"/>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4" name="Freeform 669">
                    <a:extLst>
                      <a:ext uri="{FF2B5EF4-FFF2-40B4-BE49-F238E27FC236}">
                        <a16:creationId xmlns:a16="http://schemas.microsoft.com/office/drawing/2014/main" id="{07C8BE87-CF1A-41B5-890A-9C2F112E4599}"/>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6" name="Freeform 673">
                    <a:extLst>
                      <a:ext uri="{FF2B5EF4-FFF2-40B4-BE49-F238E27FC236}">
                        <a16:creationId xmlns:a16="http://schemas.microsoft.com/office/drawing/2014/main" id="{03FB5D16-1A7E-4643-8097-D2DB41796618}"/>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7" name="Freeform 674">
                    <a:extLst>
                      <a:ext uri="{FF2B5EF4-FFF2-40B4-BE49-F238E27FC236}">
                        <a16:creationId xmlns:a16="http://schemas.microsoft.com/office/drawing/2014/main" id="{CD237DCA-9C21-4F34-8573-B24CF5C98DE4}"/>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8" name="Freeform 675">
                    <a:extLst>
                      <a:ext uri="{FF2B5EF4-FFF2-40B4-BE49-F238E27FC236}">
                        <a16:creationId xmlns:a16="http://schemas.microsoft.com/office/drawing/2014/main" id="{68048D01-D14F-4CF9-835D-75C9E38D97D5}"/>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9" name="Freeform 676">
                    <a:extLst>
                      <a:ext uri="{FF2B5EF4-FFF2-40B4-BE49-F238E27FC236}">
                        <a16:creationId xmlns:a16="http://schemas.microsoft.com/office/drawing/2014/main" id="{F9213899-FBE4-4BBF-8D59-2C5AAD819638}"/>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0" name="Freeform 677">
                    <a:extLst>
                      <a:ext uri="{FF2B5EF4-FFF2-40B4-BE49-F238E27FC236}">
                        <a16:creationId xmlns:a16="http://schemas.microsoft.com/office/drawing/2014/main" id="{C842B89C-48E8-4C41-8F38-1CD346FD198C}"/>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1" name="Freeform 678">
                    <a:extLst>
                      <a:ext uri="{FF2B5EF4-FFF2-40B4-BE49-F238E27FC236}">
                        <a16:creationId xmlns:a16="http://schemas.microsoft.com/office/drawing/2014/main" id="{8BBD7135-22C1-46E5-B6BA-D8006A838330}"/>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2" name="Freeform 679">
                    <a:extLst>
                      <a:ext uri="{FF2B5EF4-FFF2-40B4-BE49-F238E27FC236}">
                        <a16:creationId xmlns:a16="http://schemas.microsoft.com/office/drawing/2014/main" id="{6BA6D266-D447-4A5B-96E3-8CFD11A94778}"/>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3" name="Freeform 680">
                    <a:extLst>
                      <a:ext uri="{FF2B5EF4-FFF2-40B4-BE49-F238E27FC236}">
                        <a16:creationId xmlns:a16="http://schemas.microsoft.com/office/drawing/2014/main" id="{355DC7FE-C0D7-41D9-907C-B5B7732FAB1C}"/>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4" name="Freeform 681">
                    <a:extLst>
                      <a:ext uri="{FF2B5EF4-FFF2-40B4-BE49-F238E27FC236}">
                        <a16:creationId xmlns:a16="http://schemas.microsoft.com/office/drawing/2014/main" id="{06B192FD-FB9E-419B-B612-F0BF352E23A5}"/>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5" name="Freeform 682">
                    <a:extLst>
                      <a:ext uri="{FF2B5EF4-FFF2-40B4-BE49-F238E27FC236}">
                        <a16:creationId xmlns:a16="http://schemas.microsoft.com/office/drawing/2014/main" id="{D467CC4B-CAA8-4D01-8DFF-356C8560118E}"/>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6" name="Freeform 684">
                    <a:extLst>
                      <a:ext uri="{FF2B5EF4-FFF2-40B4-BE49-F238E27FC236}">
                        <a16:creationId xmlns:a16="http://schemas.microsoft.com/office/drawing/2014/main" id="{229DF351-2B39-41DF-9E0C-AF18CD1DE995}"/>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7" name="Freeform 685">
                    <a:extLst>
                      <a:ext uri="{FF2B5EF4-FFF2-40B4-BE49-F238E27FC236}">
                        <a16:creationId xmlns:a16="http://schemas.microsoft.com/office/drawing/2014/main" id="{C6F6A8A8-101F-4B66-A65A-FB45EDDDF874}"/>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8" name="Freeform 686">
                    <a:extLst>
                      <a:ext uri="{FF2B5EF4-FFF2-40B4-BE49-F238E27FC236}">
                        <a16:creationId xmlns:a16="http://schemas.microsoft.com/office/drawing/2014/main" id="{3AE97206-DB23-4692-8952-7D106B9BC788}"/>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9" name="Freeform 687">
                    <a:extLst>
                      <a:ext uri="{FF2B5EF4-FFF2-40B4-BE49-F238E27FC236}">
                        <a16:creationId xmlns:a16="http://schemas.microsoft.com/office/drawing/2014/main" id="{14F8543E-5598-4ED1-AFA4-4BE2FD6B73F6}"/>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0" name="Freeform 688">
                    <a:extLst>
                      <a:ext uri="{FF2B5EF4-FFF2-40B4-BE49-F238E27FC236}">
                        <a16:creationId xmlns:a16="http://schemas.microsoft.com/office/drawing/2014/main" id="{43E1067D-C124-4374-8BAA-0E7BACADE6DE}"/>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1" name="Freeform 689">
                    <a:extLst>
                      <a:ext uri="{FF2B5EF4-FFF2-40B4-BE49-F238E27FC236}">
                        <a16:creationId xmlns:a16="http://schemas.microsoft.com/office/drawing/2014/main" id="{E7546E5C-7514-4EA2-9FAC-B83AE1A27762}"/>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2" name="Freeform 690">
                    <a:extLst>
                      <a:ext uri="{FF2B5EF4-FFF2-40B4-BE49-F238E27FC236}">
                        <a16:creationId xmlns:a16="http://schemas.microsoft.com/office/drawing/2014/main" id="{F3853337-2475-4807-BAF8-553B0BDA1DAF}"/>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3" name="Freeform 691">
                    <a:extLst>
                      <a:ext uri="{FF2B5EF4-FFF2-40B4-BE49-F238E27FC236}">
                        <a16:creationId xmlns:a16="http://schemas.microsoft.com/office/drawing/2014/main" id="{17422EA4-BD3E-4696-81E1-35111F3BA77D}"/>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4" name="Freeform 692">
                    <a:extLst>
                      <a:ext uri="{FF2B5EF4-FFF2-40B4-BE49-F238E27FC236}">
                        <a16:creationId xmlns:a16="http://schemas.microsoft.com/office/drawing/2014/main" id="{2AABF933-42DC-4713-BF91-83026F81B518}"/>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5" name="Freeform 693">
                    <a:extLst>
                      <a:ext uri="{FF2B5EF4-FFF2-40B4-BE49-F238E27FC236}">
                        <a16:creationId xmlns:a16="http://schemas.microsoft.com/office/drawing/2014/main" id="{8D48AB28-9678-47EE-9410-3916F222885D}"/>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6" name="Freeform 694">
                    <a:extLst>
                      <a:ext uri="{FF2B5EF4-FFF2-40B4-BE49-F238E27FC236}">
                        <a16:creationId xmlns:a16="http://schemas.microsoft.com/office/drawing/2014/main" id="{4E739F34-437F-4B67-87C9-7EE367AD5718}"/>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7" name="Freeform 695">
                    <a:extLst>
                      <a:ext uri="{FF2B5EF4-FFF2-40B4-BE49-F238E27FC236}">
                        <a16:creationId xmlns:a16="http://schemas.microsoft.com/office/drawing/2014/main" id="{EF4E1632-6B12-4B59-894B-0A875E37818D}"/>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8" name="Freeform 696">
                    <a:extLst>
                      <a:ext uri="{FF2B5EF4-FFF2-40B4-BE49-F238E27FC236}">
                        <a16:creationId xmlns:a16="http://schemas.microsoft.com/office/drawing/2014/main" id="{686E68D0-FBAA-417B-848D-1F45F36197DC}"/>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9" name="Freeform 697">
                    <a:extLst>
                      <a:ext uri="{FF2B5EF4-FFF2-40B4-BE49-F238E27FC236}">
                        <a16:creationId xmlns:a16="http://schemas.microsoft.com/office/drawing/2014/main" id="{ABB45529-DB70-42C6-BB5A-6E73B30928EF}"/>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0" name="Freeform 698">
                    <a:extLst>
                      <a:ext uri="{FF2B5EF4-FFF2-40B4-BE49-F238E27FC236}">
                        <a16:creationId xmlns:a16="http://schemas.microsoft.com/office/drawing/2014/main" id="{C8827110-57FB-4474-A080-995CC0FA85DC}"/>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1" name="Freeform 699">
                    <a:extLst>
                      <a:ext uri="{FF2B5EF4-FFF2-40B4-BE49-F238E27FC236}">
                        <a16:creationId xmlns:a16="http://schemas.microsoft.com/office/drawing/2014/main" id="{575B77F7-BBD2-4AF6-8B3A-5E1E89F71472}"/>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2" name="Freeform 700">
                    <a:extLst>
                      <a:ext uri="{FF2B5EF4-FFF2-40B4-BE49-F238E27FC236}">
                        <a16:creationId xmlns:a16="http://schemas.microsoft.com/office/drawing/2014/main" id="{94F35A4D-0C0E-41F4-B603-A86BC776940A}"/>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3" name="Freeform 701">
                    <a:extLst>
                      <a:ext uri="{FF2B5EF4-FFF2-40B4-BE49-F238E27FC236}">
                        <a16:creationId xmlns:a16="http://schemas.microsoft.com/office/drawing/2014/main" id="{1A0743CF-EAEB-444F-915B-C2EC010F9422}"/>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4" name="Freeform 702">
                    <a:extLst>
                      <a:ext uri="{FF2B5EF4-FFF2-40B4-BE49-F238E27FC236}">
                        <a16:creationId xmlns:a16="http://schemas.microsoft.com/office/drawing/2014/main" id="{40342C52-7606-4B4F-B51E-13CCF0796941}"/>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5" name="Freeform 703">
                    <a:extLst>
                      <a:ext uri="{FF2B5EF4-FFF2-40B4-BE49-F238E27FC236}">
                        <a16:creationId xmlns:a16="http://schemas.microsoft.com/office/drawing/2014/main" id="{DD18FE59-7D68-4FFC-95AA-ED6279F2DDFC}"/>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6" name="Freeform 704">
                    <a:extLst>
                      <a:ext uri="{FF2B5EF4-FFF2-40B4-BE49-F238E27FC236}">
                        <a16:creationId xmlns:a16="http://schemas.microsoft.com/office/drawing/2014/main" id="{D997A2C3-7C05-498D-A378-74542FE2F00A}"/>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7" name="Freeform 705">
                    <a:extLst>
                      <a:ext uri="{FF2B5EF4-FFF2-40B4-BE49-F238E27FC236}">
                        <a16:creationId xmlns:a16="http://schemas.microsoft.com/office/drawing/2014/main" id="{4A0C1499-D038-47E1-82B0-00C07DCFA6DE}"/>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8" name="Freeform 706">
                    <a:extLst>
                      <a:ext uri="{FF2B5EF4-FFF2-40B4-BE49-F238E27FC236}">
                        <a16:creationId xmlns:a16="http://schemas.microsoft.com/office/drawing/2014/main" id="{1A78A6B8-1FF9-4BC9-85A5-F133E674DAF1}"/>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9" name="Freeform 707">
                    <a:extLst>
                      <a:ext uri="{FF2B5EF4-FFF2-40B4-BE49-F238E27FC236}">
                        <a16:creationId xmlns:a16="http://schemas.microsoft.com/office/drawing/2014/main" id="{329B0D7D-AF03-4EAB-B0A6-73BEE970C073}"/>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0" name="Freeform 708">
                    <a:extLst>
                      <a:ext uri="{FF2B5EF4-FFF2-40B4-BE49-F238E27FC236}">
                        <a16:creationId xmlns:a16="http://schemas.microsoft.com/office/drawing/2014/main" id="{0D285734-8C30-4474-AAD3-D737F0526B81}"/>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1" name="Freeform 709">
                    <a:extLst>
                      <a:ext uri="{FF2B5EF4-FFF2-40B4-BE49-F238E27FC236}">
                        <a16:creationId xmlns:a16="http://schemas.microsoft.com/office/drawing/2014/main" id="{174CB4FA-0CD5-42C8-98C2-FF33C8EA6A55}"/>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2" name="Freeform 710">
                    <a:extLst>
                      <a:ext uri="{FF2B5EF4-FFF2-40B4-BE49-F238E27FC236}">
                        <a16:creationId xmlns:a16="http://schemas.microsoft.com/office/drawing/2014/main" id="{39CEE49A-011A-46A6-8E93-ABF752511FB1}"/>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3" name="Freeform 711">
                    <a:extLst>
                      <a:ext uri="{FF2B5EF4-FFF2-40B4-BE49-F238E27FC236}">
                        <a16:creationId xmlns:a16="http://schemas.microsoft.com/office/drawing/2014/main" id="{A2153CBB-159E-4BEA-BE6D-7F96F6FE4AD7}"/>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4" name="Freeform 712">
                    <a:extLst>
                      <a:ext uri="{FF2B5EF4-FFF2-40B4-BE49-F238E27FC236}">
                        <a16:creationId xmlns:a16="http://schemas.microsoft.com/office/drawing/2014/main" id="{097CC550-AF1D-4560-8F6C-E68720ECF00A}"/>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5" name="Freeform 713">
                    <a:extLst>
                      <a:ext uri="{FF2B5EF4-FFF2-40B4-BE49-F238E27FC236}">
                        <a16:creationId xmlns:a16="http://schemas.microsoft.com/office/drawing/2014/main" id="{769EB003-59CA-4EF5-9925-67FEB7DF3E60}"/>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6" name="Freeform 714">
                    <a:extLst>
                      <a:ext uri="{FF2B5EF4-FFF2-40B4-BE49-F238E27FC236}">
                        <a16:creationId xmlns:a16="http://schemas.microsoft.com/office/drawing/2014/main" id="{54A59CC3-3004-456E-BE24-7E4E4956240B}"/>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7" name="Freeform 716">
                    <a:extLst>
                      <a:ext uri="{FF2B5EF4-FFF2-40B4-BE49-F238E27FC236}">
                        <a16:creationId xmlns:a16="http://schemas.microsoft.com/office/drawing/2014/main" id="{70026CFE-F5BA-4176-9B12-A9BB06F1587B}"/>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9" name="Freeform 718">
                    <a:extLst>
                      <a:ext uri="{FF2B5EF4-FFF2-40B4-BE49-F238E27FC236}">
                        <a16:creationId xmlns:a16="http://schemas.microsoft.com/office/drawing/2014/main" id="{2F725A3C-1972-41E0-B17D-286D471D3ADF}"/>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0" name="Freeform 719">
                    <a:extLst>
                      <a:ext uri="{FF2B5EF4-FFF2-40B4-BE49-F238E27FC236}">
                        <a16:creationId xmlns:a16="http://schemas.microsoft.com/office/drawing/2014/main" id="{457DE972-ED13-4944-BA36-1722460A4B36}"/>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1" name="Freeform 720">
                    <a:extLst>
                      <a:ext uri="{FF2B5EF4-FFF2-40B4-BE49-F238E27FC236}">
                        <a16:creationId xmlns:a16="http://schemas.microsoft.com/office/drawing/2014/main" id="{91FD91A8-5EA6-4512-BDF4-3742F03BED40}"/>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2" name="Freeform 721">
                    <a:extLst>
                      <a:ext uri="{FF2B5EF4-FFF2-40B4-BE49-F238E27FC236}">
                        <a16:creationId xmlns:a16="http://schemas.microsoft.com/office/drawing/2014/main" id="{488CE5DA-58DB-41A0-BB9A-FFC0A1BAD603}"/>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3" name="Freeform 722">
                    <a:extLst>
                      <a:ext uri="{FF2B5EF4-FFF2-40B4-BE49-F238E27FC236}">
                        <a16:creationId xmlns:a16="http://schemas.microsoft.com/office/drawing/2014/main" id="{D8D1E037-6874-4749-A6AB-FC051A6A1C2B}"/>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4" name="Freeform 723">
                    <a:extLst>
                      <a:ext uri="{FF2B5EF4-FFF2-40B4-BE49-F238E27FC236}">
                        <a16:creationId xmlns:a16="http://schemas.microsoft.com/office/drawing/2014/main" id="{903E059F-452A-4C12-BE13-7281F1410306}"/>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5" name="Freeform 724">
                    <a:extLst>
                      <a:ext uri="{FF2B5EF4-FFF2-40B4-BE49-F238E27FC236}">
                        <a16:creationId xmlns:a16="http://schemas.microsoft.com/office/drawing/2014/main" id="{8A05A51E-F003-4AD0-BF94-EE0878DBAC17}"/>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6" name="Freeform 725">
                    <a:extLst>
                      <a:ext uri="{FF2B5EF4-FFF2-40B4-BE49-F238E27FC236}">
                        <a16:creationId xmlns:a16="http://schemas.microsoft.com/office/drawing/2014/main" id="{FA760B82-7D71-4F8B-B33E-37A47F941F5C}"/>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7" name="Freeform 726">
                    <a:extLst>
                      <a:ext uri="{FF2B5EF4-FFF2-40B4-BE49-F238E27FC236}">
                        <a16:creationId xmlns:a16="http://schemas.microsoft.com/office/drawing/2014/main" id="{59D68EC5-607A-4B4D-AB00-53487D63B2EA}"/>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8" name="Freeform 727">
                    <a:extLst>
                      <a:ext uri="{FF2B5EF4-FFF2-40B4-BE49-F238E27FC236}">
                        <a16:creationId xmlns:a16="http://schemas.microsoft.com/office/drawing/2014/main" id="{8A1E294F-506D-41AF-A1D1-D36A7E47503C}"/>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9" name="Freeform 728">
                    <a:extLst>
                      <a:ext uri="{FF2B5EF4-FFF2-40B4-BE49-F238E27FC236}">
                        <a16:creationId xmlns:a16="http://schemas.microsoft.com/office/drawing/2014/main" id="{C5F98495-A1BA-47CC-811F-A8504C6F678B}"/>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0" name="Freeform 729">
                    <a:extLst>
                      <a:ext uri="{FF2B5EF4-FFF2-40B4-BE49-F238E27FC236}">
                        <a16:creationId xmlns:a16="http://schemas.microsoft.com/office/drawing/2014/main" id="{D7E0C94E-A58A-40D2-947C-DF4B6EBF673C}"/>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1" name="Freeform 730">
                    <a:extLst>
                      <a:ext uri="{FF2B5EF4-FFF2-40B4-BE49-F238E27FC236}">
                        <a16:creationId xmlns:a16="http://schemas.microsoft.com/office/drawing/2014/main" id="{1164C0B7-0829-47FE-BB39-0EF5603FE6E1}"/>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2" name="Freeform 731">
                    <a:extLst>
                      <a:ext uri="{FF2B5EF4-FFF2-40B4-BE49-F238E27FC236}">
                        <a16:creationId xmlns:a16="http://schemas.microsoft.com/office/drawing/2014/main" id="{5620D2DE-733A-41B2-AEF2-2A0CDF64C50A}"/>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3" name="Freeform 732">
                    <a:extLst>
                      <a:ext uri="{FF2B5EF4-FFF2-40B4-BE49-F238E27FC236}">
                        <a16:creationId xmlns:a16="http://schemas.microsoft.com/office/drawing/2014/main" id="{4C1733D7-3E7B-420C-BE55-0EEF5FEABE79}"/>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4" name="Freeform 733">
                    <a:extLst>
                      <a:ext uri="{FF2B5EF4-FFF2-40B4-BE49-F238E27FC236}">
                        <a16:creationId xmlns:a16="http://schemas.microsoft.com/office/drawing/2014/main" id="{7889E3AB-88C1-4AAF-9EFE-FBBBFA464796}"/>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5" name="Freeform 734">
                    <a:extLst>
                      <a:ext uri="{FF2B5EF4-FFF2-40B4-BE49-F238E27FC236}">
                        <a16:creationId xmlns:a16="http://schemas.microsoft.com/office/drawing/2014/main" id="{A222E822-7246-470F-8582-C869B7AFEF3C}"/>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6" name="Freeform 735">
                    <a:extLst>
                      <a:ext uri="{FF2B5EF4-FFF2-40B4-BE49-F238E27FC236}">
                        <a16:creationId xmlns:a16="http://schemas.microsoft.com/office/drawing/2014/main" id="{7DD494C5-68D3-4C6B-B628-768FD3C8FBDA}"/>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7" name="Freeform 736">
                    <a:extLst>
                      <a:ext uri="{FF2B5EF4-FFF2-40B4-BE49-F238E27FC236}">
                        <a16:creationId xmlns:a16="http://schemas.microsoft.com/office/drawing/2014/main" id="{7EF5119B-E8CA-48A3-9938-BA2A1A4D0CE9}"/>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8" name="Freeform 737">
                    <a:extLst>
                      <a:ext uri="{FF2B5EF4-FFF2-40B4-BE49-F238E27FC236}">
                        <a16:creationId xmlns:a16="http://schemas.microsoft.com/office/drawing/2014/main" id="{07837638-4D9F-4C42-8D19-BA94E2858EE7}"/>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9" name="Freeform 738">
                    <a:extLst>
                      <a:ext uri="{FF2B5EF4-FFF2-40B4-BE49-F238E27FC236}">
                        <a16:creationId xmlns:a16="http://schemas.microsoft.com/office/drawing/2014/main" id="{DC9954C0-29FB-4B23-9103-5878EF9272A2}"/>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0" name="Freeform 739">
                    <a:extLst>
                      <a:ext uri="{FF2B5EF4-FFF2-40B4-BE49-F238E27FC236}">
                        <a16:creationId xmlns:a16="http://schemas.microsoft.com/office/drawing/2014/main" id="{43550A4F-FDE1-4C81-9A20-06580E3101A2}"/>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1" name="Freeform 740">
                    <a:extLst>
                      <a:ext uri="{FF2B5EF4-FFF2-40B4-BE49-F238E27FC236}">
                        <a16:creationId xmlns:a16="http://schemas.microsoft.com/office/drawing/2014/main" id="{F5F1BF04-DFC9-45DA-A254-75110964EBF2}"/>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2" name="Freeform 741">
                    <a:extLst>
                      <a:ext uri="{FF2B5EF4-FFF2-40B4-BE49-F238E27FC236}">
                        <a16:creationId xmlns:a16="http://schemas.microsoft.com/office/drawing/2014/main" id="{11A6FA66-B0ED-4CD7-88BE-85536A79FB2D}"/>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3" name="Freeform 742">
                    <a:extLst>
                      <a:ext uri="{FF2B5EF4-FFF2-40B4-BE49-F238E27FC236}">
                        <a16:creationId xmlns:a16="http://schemas.microsoft.com/office/drawing/2014/main" id="{CBA295C8-610B-4FC6-A88B-80DE12F33E28}"/>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4" name="Freeform 743">
                    <a:extLst>
                      <a:ext uri="{FF2B5EF4-FFF2-40B4-BE49-F238E27FC236}">
                        <a16:creationId xmlns:a16="http://schemas.microsoft.com/office/drawing/2014/main" id="{B607B11F-90AD-48A1-BA2D-C3F529EAD44D}"/>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5" name="Freeform 744">
                    <a:extLst>
                      <a:ext uri="{FF2B5EF4-FFF2-40B4-BE49-F238E27FC236}">
                        <a16:creationId xmlns:a16="http://schemas.microsoft.com/office/drawing/2014/main" id="{1AF8C1F0-3EA3-48B9-A328-7511F14EB28A}"/>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6" name="Freeform 745">
                    <a:extLst>
                      <a:ext uri="{FF2B5EF4-FFF2-40B4-BE49-F238E27FC236}">
                        <a16:creationId xmlns:a16="http://schemas.microsoft.com/office/drawing/2014/main" id="{ED09592C-597C-461C-8EAB-E21F96C0FD0B}"/>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7" name="Freeform 746">
                    <a:extLst>
                      <a:ext uri="{FF2B5EF4-FFF2-40B4-BE49-F238E27FC236}">
                        <a16:creationId xmlns:a16="http://schemas.microsoft.com/office/drawing/2014/main" id="{22D4BC11-7A8D-426B-B5D4-7FC822D59BA9}"/>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8" name="Freeform 747">
                    <a:extLst>
                      <a:ext uri="{FF2B5EF4-FFF2-40B4-BE49-F238E27FC236}">
                        <a16:creationId xmlns:a16="http://schemas.microsoft.com/office/drawing/2014/main" id="{B678709A-05B1-4945-971B-C6FCA2DAE1CA}"/>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9" name="Freeform 748">
                    <a:extLst>
                      <a:ext uri="{FF2B5EF4-FFF2-40B4-BE49-F238E27FC236}">
                        <a16:creationId xmlns:a16="http://schemas.microsoft.com/office/drawing/2014/main" id="{1FB8C11D-2D88-421D-A136-D43C59E9F55D}"/>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0" name="Freeform 749">
                    <a:extLst>
                      <a:ext uri="{FF2B5EF4-FFF2-40B4-BE49-F238E27FC236}">
                        <a16:creationId xmlns:a16="http://schemas.microsoft.com/office/drawing/2014/main" id="{5E847D09-023E-489F-BBBA-97C2DF6046B8}"/>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1" name="Freeform 750">
                    <a:extLst>
                      <a:ext uri="{FF2B5EF4-FFF2-40B4-BE49-F238E27FC236}">
                        <a16:creationId xmlns:a16="http://schemas.microsoft.com/office/drawing/2014/main" id="{74882558-0A9C-4083-8B4C-8F64EF7C6AA6}"/>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2" name="Freeform 751">
                    <a:extLst>
                      <a:ext uri="{FF2B5EF4-FFF2-40B4-BE49-F238E27FC236}">
                        <a16:creationId xmlns:a16="http://schemas.microsoft.com/office/drawing/2014/main" id="{BBC379BE-E90B-43CD-A15A-6FE2A87D170D}"/>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3" name="Freeform 752">
                    <a:extLst>
                      <a:ext uri="{FF2B5EF4-FFF2-40B4-BE49-F238E27FC236}">
                        <a16:creationId xmlns:a16="http://schemas.microsoft.com/office/drawing/2014/main" id="{E5AC35BA-B48A-4C1D-AAD2-7482A299D3B9}"/>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4" name="Freeform 753">
                    <a:extLst>
                      <a:ext uri="{FF2B5EF4-FFF2-40B4-BE49-F238E27FC236}">
                        <a16:creationId xmlns:a16="http://schemas.microsoft.com/office/drawing/2014/main" id="{41086F48-993A-489A-AB73-FEDC52AD836B}"/>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5" name="Freeform 754">
                    <a:extLst>
                      <a:ext uri="{FF2B5EF4-FFF2-40B4-BE49-F238E27FC236}">
                        <a16:creationId xmlns:a16="http://schemas.microsoft.com/office/drawing/2014/main" id="{2E189687-3CBB-434B-A803-6AE8E9664F17}"/>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6" name="Freeform 755">
                    <a:extLst>
                      <a:ext uri="{FF2B5EF4-FFF2-40B4-BE49-F238E27FC236}">
                        <a16:creationId xmlns:a16="http://schemas.microsoft.com/office/drawing/2014/main" id="{F1478028-DC3D-4741-95B3-69825E18156A}"/>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7" name="Freeform 756">
                    <a:extLst>
                      <a:ext uri="{FF2B5EF4-FFF2-40B4-BE49-F238E27FC236}">
                        <a16:creationId xmlns:a16="http://schemas.microsoft.com/office/drawing/2014/main" id="{F7EE43B6-26EA-4EED-AF25-65FFF375B6F9}"/>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8" name="Freeform 757">
                    <a:extLst>
                      <a:ext uri="{FF2B5EF4-FFF2-40B4-BE49-F238E27FC236}">
                        <a16:creationId xmlns:a16="http://schemas.microsoft.com/office/drawing/2014/main" id="{B4228FE6-4B92-4EFC-B130-223715D03878}"/>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9" name="Freeform 758">
                    <a:extLst>
                      <a:ext uri="{FF2B5EF4-FFF2-40B4-BE49-F238E27FC236}">
                        <a16:creationId xmlns:a16="http://schemas.microsoft.com/office/drawing/2014/main" id="{342D321F-4F87-4534-9013-9028685674D1}"/>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0" name="Freeform 759">
                    <a:extLst>
                      <a:ext uri="{FF2B5EF4-FFF2-40B4-BE49-F238E27FC236}">
                        <a16:creationId xmlns:a16="http://schemas.microsoft.com/office/drawing/2014/main" id="{228E0445-AEEE-435C-92B7-4BA1A4D3C4DD}"/>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1" name="Freeform 760">
                    <a:extLst>
                      <a:ext uri="{FF2B5EF4-FFF2-40B4-BE49-F238E27FC236}">
                        <a16:creationId xmlns:a16="http://schemas.microsoft.com/office/drawing/2014/main" id="{467FD7EB-4F1C-47AC-B179-AE9D351C5017}"/>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2" name="Freeform 761">
                    <a:extLst>
                      <a:ext uri="{FF2B5EF4-FFF2-40B4-BE49-F238E27FC236}">
                        <a16:creationId xmlns:a16="http://schemas.microsoft.com/office/drawing/2014/main" id="{053B227C-394D-4178-9994-62E2F527413B}"/>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3" name="Freeform 762">
                    <a:extLst>
                      <a:ext uri="{FF2B5EF4-FFF2-40B4-BE49-F238E27FC236}">
                        <a16:creationId xmlns:a16="http://schemas.microsoft.com/office/drawing/2014/main" id="{0684DAAB-3347-4E00-81B7-49A719FC549E}"/>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4" name="Freeform 763">
                    <a:extLst>
                      <a:ext uri="{FF2B5EF4-FFF2-40B4-BE49-F238E27FC236}">
                        <a16:creationId xmlns:a16="http://schemas.microsoft.com/office/drawing/2014/main" id="{D51A1C7B-EA66-40DC-A717-63B2CAE7BB92}"/>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5" name="Freeform 764">
                    <a:extLst>
                      <a:ext uri="{FF2B5EF4-FFF2-40B4-BE49-F238E27FC236}">
                        <a16:creationId xmlns:a16="http://schemas.microsoft.com/office/drawing/2014/main" id="{D61037DC-2CD0-418B-9758-84D23E1A1A7A}"/>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6" name="Freeform 765">
                    <a:extLst>
                      <a:ext uri="{FF2B5EF4-FFF2-40B4-BE49-F238E27FC236}">
                        <a16:creationId xmlns:a16="http://schemas.microsoft.com/office/drawing/2014/main" id="{812517A6-F81D-4505-A1C8-CD769AB8B4D3}"/>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7" name="Freeform 766">
                    <a:extLst>
                      <a:ext uri="{FF2B5EF4-FFF2-40B4-BE49-F238E27FC236}">
                        <a16:creationId xmlns:a16="http://schemas.microsoft.com/office/drawing/2014/main" id="{D1B27ABE-0B73-4BA9-8474-AC825FB72D84}"/>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8" name="Freeform 767">
                    <a:extLst>
                      <a:ext uri="{FF2B5EF4-FFF2-40B4-BE49-F238E27FC236}">
                        <a16:creationId xmlns:a16="http://schemas.microsoft.com/office/drawing/2014/main" id="{DEE6BFF8-C50A-4FA1-8EFC-8E0EE2AA32CA}"/>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9" name="Freeform 768">
                    <a:extLst>
                      <a:ext uri="{FF2B5EF4-FFF2-40B4-BE49-F238E27FC236}">
                        <a16:creationId xmlns:a16="http://schemas.microsoft.com/office/drawing/2014/main" id="{C98FC149-C960-48B9-9265-41918BA8685A}"/>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0" name="Freeform 769">
                    <a:extLst>
                      <a:ext uri="{FF2B5EF4-FFF2-40B4-BE49-F238E27FC236}">
                        <a16:creationId xmlns:a16="http://schemas.microsoft.com/office/drawing/2014/main" id="{3E0081C8-94F8-4153-83C3-664B851278C6}"/>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1" name="Freeform 771">
                    <a:extLst>
                      <a:ext uri="{FF2B5EF4-FFF2-40B4-BE49-F238E27FC236}">
                        <a16:creationId xmlns:a16="http://schemas.microsoft.com/office/drawing/2014/main" id="{32C2E1AD-B662-4D9F-A97B-DB6DCD1D94CA}"/>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2" name="Freeform 772">
                    <a:extLst>
                      <a:ext uri="{FF2B5EF4-FFF2-40B4-BE49-F238E27FC236}">
                        <a16:creationId xmlns:a16="http://schemas.microsoft.com/office/drawing/2014/main" id="{CB2C4981-8F9B-4A98-BAC5-07A78AA26DEA}"/>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3" name="Freeform 773">
                    <a:extLst>
                      <a:ext uri="{FF2B5EF4-FFF2-40B4-BE49-F238E27FC236}">
                        <a16:creationId xmlns:a16="http://schemas.microsoft.com/office/drawing/2014/main" id="{D1CE9B26-3D49-4E01-AFCB-46F2F90F8B26}"/>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4" name="Freeform 774">
                    <a:extLst>
                      <a:ext uri="{FF2B5EF4-FFF2-40B4-BE49-F238E27FC236}">
                        <a16:creationId xmlns:a16="http://schemas.microsoft.com/office/drawing/2014/main" id="{AE3C5974-629E-4C17-BACD-3B490A103E03}"/>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5" name="Freeform 775">
                    <a:extLst>
                      <a:ext uri="{FF2B5EF4-FFF2-40B4-BE49-F238E27FC236}">
                        <a16:creationId xmlns:a16="http://schemas.microsoft.com/office/drawing/2014/main" id="{914363E7-143E-4811-8A94-F1E45E5E3FE5}"/>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6" name="Freeform 776">
                    <a:extLst>
                      <a:ext uri="{FF2B5EF4-FFF2-40B4-BE49-F238E27FC236}">
                        <a16:creationId xmlns:a16="http://schemas.microsoft.com/office/drawing/2014/main" id="{223D9C96-DDBC-4451-9513-B2611F7627EE}"/>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grpSp>
            <p:nvGrpSpPr>
              <p:cNvPr id="10" name="Group 9">
                <a:extLst>
                  <a:ext uri="{FF2B5EF4-FFF2-40B4-BE49-F238E27FC236}">
                    <a16:creationId xmlns:a16="http://schemas.microsoft.com/office/drawing/2014/main" id="{90A8E238-D208-25BE-747D-8511ACB41F2E}"/>
                  </a:ext>
                </a:extLst>
              </p:cNvPr>
              <p:cNvGrpSpPr/>
              <p:nvPr/>
            </p:nvGrpSpPr>
            <p:grpSpPr>
              <a:xfrm>
                <a:off x="8281750" y="3942827"/>
                <a:ext cx="218782" cy="272982"/>
                <a:chOff x="7189422" y="1263026"/>
                <a:chExt cx="24546" cy="30627"/>
              </a:xfrm>
              <a:solidFill>
                <a:srgbClr val="BFBFBF"/>
              </a:solidFill>
            </p:grpSpPr>
            <p:sp>
              <p:nvSpPr>
                <p:cNvPr id="18" name="Freeform 17">
                  <a:extLst>
                    <a:ext uri="{FF2B5EF4-FFF2-40B4-BE49-F238E27FC236}">
                      <a16:creationId xmlns:a16="http://schemas.microsoft.com/office/drawing/2014/main" id="{CF1DCA5D-0159-116E-81E3-FDCC7369B76F}"/>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71B3EB-23D3-54DF-AE44-A09777586553}"/>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grpSp>
        <p:sp>
          <p:nvSpPr>
            <p:cNvPr id="24" name="Freeform 326">
              <a:extLst>
                <a:ext uri="{FF2B5EF4-FFF2-40B4-BE49-F238E27FC236}">
                  <a16:creationId xmlns:a16="http://schemas.microsoft.com/office/drawing/2014/main" id="{1AB3D086-886F-A803-BA88-2A405B844847}"/>
                </a:ext>
              </a:extLst>
            </p:cNvPr>
            <p:cNvSpPr>
              <a:spLocks/>
            </p:cNvSpPr>
            <p:nvPr/>
          </p:nvSpPr>
          <p:spPr bwMode="gray">
            <a:xfrm>
              <a:off x="7078888" y="3217381"/>
              <a:ext cx="35172" cy="64584"/>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150592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B9A0E30E-0619-46BB-AF2A-5FB942725643}"/>
              </a:ext>
            </a:extLst>
          </p:cNvPr>
          <p:cNvSpPr/>
          <p:nvPr/>
        </p:nvSpPr>
        <p:spPr>
          <a:xfrm flipH="1">
            <a:off x="0" y="304313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3328884"/>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25</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Study design</a:t>
            </a:r>
          </a:p>
        </p:txBody>
      </p:sp>
      <p:pic>
        <p:nvPicPr>
          <p:cNvPr id="32" name="Picture 31">
            <a:extLst>
              <a:ext uri="{FF2B5EF4-FFF2-40B4-BE49-F238E27FC236}">
                <a16:creationId xmlns:a16="http://schemas.microsoft.com/office/drawing/2014/main" id="{0A43D731-6A7A-464A-80B8-C0D874F5999B}"/>
              </a:ext>
            </a:extLst>
          </p:cNvPr>
          <p:cNvPicPr>
            <a:picLocks noChangeAspect="1"/>
          </p:cNvPicPr>
          <p:nvPr/>
        </p:nvPicPr>
        <p:blipFill>
          <a:blip r:embed="rId3"/>
          <a:stretch>
            <a:fillRect/>
          </a:stretch>
        </p:blipFill>
        <p:spPr>
          <a:xfrm>
            <a:off x="2592831" y="583083"/>
            <a:ext cx="1215429" cy="561184"/>
          </a:xfrm>
          <a:prstGeom prst="rect">
            <a:avLst/>
          </a:prstGeom>
        </p:spPr>
      </p:pic>
      <p:grpSp>
        <p:nvGrpSpPr>
          <p:cNvPr id="42" name="Group 41">
            <a:extLst>
              <a:ext uri="{FF2B5EF4-FFF2-40B4-BE49-F238E27FC236}">
                <a16:creationId xmlns:a16="http://schemas.microsoft.com/office/drawing/2014/main" id="{F37EA0A5-B2A7-4397-8AC4-689AFC1D05DC}"/>
              </a:ext>
            </a:extLst>
          </p:cNvPr>
          <p:cNvGrpSpPr/>
          <p:nvPr/>
        </p:nvGrpSpPr>
        <p:grpSpPr>
          <a:xfrm>
            <a:off x="234950" y="3907859"/>
            <a:ext cx="2194560" cy="205184"/>
            <a:chOff x="234950" y="1884632"/>
            <a:chExt cx="2232025" cy="205184"/>
          </a:xfrm>
          <a:noFill/>
        </p:grpSpPr>
        <p:sp>
          <p:nvSpPr>
            <p:cNvPr id="50" name="Freeform: Shape 49">
              <a:hlinkClick r:id="rId4" action="ppaction://hlinksldjump"/>
              <a:extLst>
                <a:ext uri="{FF2B5EF4-FFF2-40B4-BE49-F238E27FC236}">
                  <a16:creationId xmlns:a16="http://schemas.microsoft.com/office/drawing/2014/main" id="{D5985468-F5A1-40A2-A990-5DCB18C47A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8" name="Graphique 4">
              <a:extLst>
                <a:ext uri="{FF2B5EF4-FFF2-40B4-BE49-F238E27FC236}">
                  <a16:creationId xmlns:a16="http://schemas.microsoft.com/office/drawing/2014/main" id="{8FAB1C51-52F1-4AAD-A9C7-5AC99E546AF0}"/>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62" name="Group 61">
            <a:extLst>
              <a:ext uri="{FF2B5EF4-FFF2-40B4-BE49-F238E27FC236}">
                <a16:creationId xmlns:a16="http://schemas.microsoft.com/office/drawing/2014/main" id="{39FE1ADC-230A-4091-933F-A98ED6E83DF8}"/>
              </a:ext>
            </a:extLst>
          </p:cNvPr>
          <p:cNvGrpSpPr/>
          <p:nvPr/>
        </p:nvGrpSpPr>
        <p:grpSpPr>
          <a:xfrm>
            <a:off x="234950" y="3617160"/>
            <a:ext cx="2194560" cy="205184"/>
            <a:chOff x="234950" y="1884632"/>
            <a:chExt cx="2232025" cy="205184"/>
          </a:xfrm>
          <a:noFill/>
        </p:grpSpPr>
        <p:sp>
          <p:nvSpPr>
            <p:cNvPr id="64" name="Freeform: Shape 63">
              <a:hlinkClick r:id="rId5" action="ppaction://hlinksldjump"/>
              <a:extLst>
                <a:ext uri="{FF2B5EF4-FFF2-40B4-BE49-F238E27FC236}">
                  <a16:creationId xmlns:a16="http://schemas.microsoft.com/office/drawing/2014/main" id="{2B04E814-C044-4CCC-BE87-37EB8B4F186A}"/>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5" name="Graphique 4">
              <a:extLst>
                <a:ext uri="{FF2B5EF4-FFF2-40B4-BE49-F238E27FC236}">
                  <a16:creationId xmlns:a16="http://schemas.microsoft.com/office/drawing/2014/main" id="{6D3D92FA-4FD9-4F4D-AF44-C39C70876B89}"/>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69" name="Group 68">
            <a:extLst>
              <a:ext uri="{FF2B5EF4-FFF2-40B4-BE49-F238E27FC236}">
                <a16:creationId xmlns:a16="http://schemas.microsoft.com/office/drawing/2014/main" id="{B7E3A6B1-2554-494B-9187-CD9D43CFED9E}"/>
              </a:ext>
            </a:extLst>
          </p:cNvPr>
          <p:cNvGrpSpPr/>
          <p:nvPr/>
        </p:nvGrpSpPr>
        <p:grpSpPr>
          <a:xfrm>
            <a:off x="234950" y="2751137"/>
            <a:ext cx="2194560" cy="205184"/>
            <a:chOff x="234950" y="1884632"/>
            <a:chExt cx="2232025" cy="205184"/>
          </a:xfrm>
          <a:noFill/>
        </p:grpSpPr>
        <p:sp>
          <p:nvSpPr>
            <p:cNvPr id="70" name="Freeform: Shape 69">
              <a:hlinkClick r:id="rId6" action="ppaction://hlinksldjump"/>
              <a:extLst>
                <a:ext uri="{FF2B5EF4-FFF2-40B4-BE49-F238E27FC236}">
                  <a16:creationId xmlns:a16="http://schemas.microsoft.com/office/drawing/2014/main" id="{A1BEDDE6-35D8-4501-AFC8-E5E75983E539}"/>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71" name="Graphique 4">
              <a:extLst>
                <a:ext uri="{FF2B5EF4-FFF2-40B4-BE49-F238E27FC236}">
                  <a16:creationId xmlns:a16="http://schemas.microsoft.com/office/drawing/2014/main" id="{43CD9F47-C1AF-4871-869F-C2073AD5EDE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72" name="Group 71">
            <a:extLst>
              <a:ext uri="{FF2B5EF4-FFF2-40B4-BE49-F238E27FC236}">
                <a16:creationId xmlns:a16="http://schemas.microsoft.com/office/drawing/2014/main" id="{A240489C-067A-47F1-99C4-FB867986E839}"/>
              </a:ext>
            </a:extLst>
          </p:cNvPr>
          <p:cNvGrpSpPr/>
          <p:nvPr/>
        </p:nvGrpSpPr>
        <p:grpSpPr>
          <a:xfrm>
            <a:off x="234950" y="2463117"/>
            <a:ext cx="2194560" cy="205184"/>
            <a:chOff x="234950" y="1884632"/>
            <a:chExt cx="2232025" cy="205184"/>
          </a:xfrm>
          <a:noFill/>
        </p:grpSpPr>
        <p:sp>
          <p:nvSpPr>
            <p:cNvPr id="73" name="Freeform: Shape 72">
              <a:hlinkClick r:id="rId7" action="ppaction://hlinksldjump"/>
              <a:extLst>
                <a:ext uri="{FF2B5EF4-FFF2-40B4-BE49-F238E27FC236}">
                  <a16:creationId xmlns:a16="http://schemas.microsoft.com/office/drawing/2014/main" id="{08B6B71D-89D3-4B33-9990-315A00B36488}"/>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74" name="Graphique 4">
              <a:extLst>
                <a:ext uri="{FF2B5EF4-FFF2-40B4-BE49-F238E27FC236}">
                  <a16:creationId xmlns:a16="http://schemas.microsoft.com/office/drawing/2014/main" id="{49CB29DE-77ED-423A-AA59-923BB881D8A9}"/>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75" name="Group 74">
            <a:extLst>
              <a:ext uri="{FF2B5EF4-FFF2-40B4-BE49-F238E27FC236}">
                <a16:creationId xmlns:a16="http://schemas.microsoft.com/office/drawing/2014/main" id="{14A828C1-758A-49C1-941C-0CCFA7F1DA34}"/>
              </a:ext>
            </a:extLst>
          </p:cNvPr>
          <p:cNvGrpSpPr/>
          <p:nvPr/>
        </p:nvGrpSpPr>
        <p:grpSpPr>
          <a:xfrm>
            <a:off x="234950" y="2170712"/>
            <a:ext cx="2194560" cy="205184"/>
            <a:chOff x="234950" y="1884632"/>
            <a:chExt cx="2232025" cy="205184"/>
          </a:xfrm>
          <a:noFill/>
        </p:grpSpPr>
        <p:sp>
          <p:nvSpPr>
            <p:cNvPr id="76" name="Freeform: Shape 75">
              <a:hlinkClick r:id="rId8" action="ppaction://hlinksldjump"/>
              <a:extLst>
                <a:ext uri="{FF2B5EF4-FFF2-40B4-BE49-F238E27FC236}">
                  <a16:creationId xmlns:a16="http://schemas.microsoft.com/office/drawing/2014/main" id="{0E7C10D5-5DC9-4EBE-933B-96A2BC4F993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77" name="Graphique 4">
              <a:extLst>
                <a:ext uri="{FF2B5EF4-FFF2-40B4-BE49-F238E27FC236}">
                  <a16:creationId xmlns:a16="http://schemas.microsoft.com/office/drawing/2014/main" id="{35F4EC9A-C1E5-4080-8417-E63F26047335}"/>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78" name="Freeform: Shape 77">
            <a:hlinkClick r:id="rId9" action="ppaction://hlinksldjump"/>
            <a:extLst>
              <a:ext uri="{FF2B5EF4-FFF2-40B4-BE49-F238E27FC236}">
                <a16:creationId xmlns:a16="http://schemas.microsoft.com/office/drawing/2014/main" id="{966BD0A1-6963-4769-9CA0-24E5336D2E1C}"/>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60" name="Group 59">
            <a:extLst>
              <a:ext uri="{FF2B5EF4-FFF2-40B4-BE49-F238E27FC236}">
                <a16:creationId xmlns:a16="http://schemas.microsoft.com/office/drawing/2014/main" id="{0271E216-E596-46EC-B10D-E0D7E8136908}"/>
              </a:ext>
            </a:extLst>
          </p:cNvPr>
          <p:cNvGrpSpPr/>
          <p:nvPr/>
        </p:nvGrpSpPr>
        <p:grpSpPr>
          <a:xfrm>
            <a:off x="234950" y="1884963"/>
            <a:ext cx="2194560" cy="205184"/>
            <a:chOff x="234950" y="1884632"/>
            <a:chExt cx="2232025" cy="205184"/>
          </a:xfrm>
          <a:noFill/>
        </p:grpSpPr>
        <p:sp>
          <p:nvSpPr>
            <p:cNvPr id="61" name="Freeform: Shape 60">
              <a:hlinkClick r:id="rId8" action="ppaction://hlinksldjump"/>
              <a:extLst>
                <a:ext uri="{FF2B5EF4-FFF2-40B4-BE49-F238E27FC236}">
                  <a16:creationId xmlns:a16="http://schemas.microsoft.com/office/drawing/2014/main" id="{345968A9-98BC-4CB1-9C92-3A636E985779}"/>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6" name="Graphique 4">
              <a:extLst>
                <a:ext uri="{FF2B5EF4-FFF2-40B4-BE49-F238E27FC236}">
                  <a16:creationId xmlns:a16="http://schemas.microsoft.com/office/drawing/2014/main" id="{EBD6EF27-5F58-4AB4-B27C-FDDF69052F5E}"/>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83" name="Freeform: Shape 82">
            <a:hlinkClick r:id="rId2" action="ppaction://hlinksldjump"/>
            <a:extLst>
              <a:ext uri="{FF2B5EF4-FFF2-40B4-BE49-F238E27FC236}">
                <a16:creationId xmlns:a16="http://schemas.microsoft.com/office/drawing/2014/main" id="{E284D526-F21F-4F2A-A33A-8D7441F27DB2}"/>
              </a:ext>
            </a:extLst>
          </p:cNvPr>
          <p:cNvSpPr/>
          <p:nvPr/>
        </p:nvSpPr>
        <p:spPr>
          <a:xfrm>
            <a:off x="253682" y="303647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 name="object 6">
            <a:extLst>
              <a:ext uri="{FF2B5EF4-FFF2-40B4-BE49-F238E27FC236}">
                <a16:creationId xmlns:a16="http://schemas.microsoft.com/office/drawing/2014/main" id="{2216460E-C6BC-65AA-C2D9-5A1513CE3DA2}"/>
              </a:ext>
            </a:extLst>
          </p:cNvPr>
          <p:cNvSpPr txBox="1">
            <a:spLocks/>
          </p:cNvSpPr>
          <p:nvPr/>
        </p:nvSpPr>
        <p:spPr>
          <a:xfrm>
            <a:off x="2611439" y="1466232"/>
            <a:ext cx="6208711" cy="328652"/>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IN" sz="700" b="1" spc="-5" dirty="0">
                <a:cs typeface="Calibri Light"/>
              </a:rPr>
              <a:t>Multicenter, randomized, open-label, active-control, parallel-group, phase 3 study to evaluate the effect of venglustat compared with standard of care (SOC) therapy on LVMI in patients with Fabry disease and left ventricular hypertrophy</a:t>
            </a:r>
          </a:p>
        </p:txBody>
      </p:sp>
      <p:sp>
        <p:nvSpPr>
          <p:cNvPr id="79" name="object 18">
            <a:extLst>
              <a:ext uri="{FF2B5EF4-FFF2-40B4-BE49-F238E27FC236}">
                <a16:creationId xmlns:a16="http://schemas.microsoft.com/office/drawing/2014/main" id="{44FF6576-F269-4D8F-7737-49E7FA5F1E83}"/>
              </a:ext>
            </a:extLst>
          </p:cNvPr>
          <p:cNvSpPr txBox="1"/>
          <p:nvPr/>
        </p:nvSpPr>
        <p:spPr>
          <a:xfrm>
            <a:off x="2611438" y="3049339"/>
            <a:ext cx="1268283" cy="714939"/>
          </a:xfrm>
          <a:prstGeom prst="rect">
            <a:avLst/>
          </a:prstGeom>
        </p:spPr>
        <p:txBody>
          <a:bodyPr vert="horz" wrap="square" lIns="0" tIns="12065" rIns="0" bIns="0" rtlCol="0">
            <a:spAutoFit/>
          </a:bodyPr>
          <a:lstStyle/>
          <a:p>
            <a:pPr>
              <a:lnSpc>
                <a:spcPct val="100000"/>
              </a:lnSpc>
              <a:spcAft>
                <a:spcPts val="200"/>
              </a:spcAft>
            </a:pPr>
            <a:r>
              <a:rPr lang="en-IN" sz="900" i="1" spc="-10" dirty="0">
                <a:solidFill>
                  <a:schemeClr val="accent2"/>
                </a:solidFill>
                <a:latin typeface="Georgia" panose="02040502050405020303" pitchFamily="18" charset="0"/>
                <a:cs typeface="Calibri"/>
              </a:rPr>
              <a:t>P</a:t>
            </a:r>
            <a:r>
              <a:rPr sz="900" i="1" spc="-5" dirty="0" err="1">
                <a:solidFill>
                  <a:schemeClr val="accent2"/>
                </a:solidFill>
                <a:latin typeface="Georgia" panose="02040502050405020303" pitchFamily="18" charset="0"/>
                <a:cs typeface="Calibri"/>
              </a:rPr>
              <a:t>r</a:t>
            </a:r>
            <a:r>
              <a:rPr sz="900" i="1" spc="-10" dirty="0" err="1">
                <a:solidFill>
                  <a:schemeClr val="accent2"/>
                </a:solidFill>
                <a:latin typeface="Georgia" panose="02040502050405020303" pitchFamily="18" charset="0"/>
                <a:cs typeface="Calibri"/>
              </a:rPr>
              <a:t>i</a:t>
            </a:r>
            <a:r>
              <a:rPr sz="900" i="1" spc="-5" dirty="0" err="1">
                <a:solidFill>
                  <a:schemeClr val="accent2"/>
                </a:solidFill>
                <a:latin typeface="Georgia" panose="02040502050405020303" pitchFamily="18" charset="0"/>
                <a:cs typeface="Calibri"/>
              </a:rPr>
              <a:t>ma</a:t>
            </a:r>
            <a:r>
              <a:rPr sz="900" i="1" dirty="0" err="1">
                <a:solidFill>
                  <a:schemeClr val="accent2"/>
                </a:solidFill>
                <a:latin typeface="Georgia" panose="02040502050405020303" pitchFamily="18" charset="0"/>
                <a:cs typeface="Calibri"/>
              </a:rPr>
              <a:t>r</a:t>
            </a:r>
            <a:r>
              <a:rPr sz="900" i="1" spc="-5" dirty="0" err="1">
                <a:solidFill>
                  <a:schemeClr val="accent2"/>
                </a:solidFill>
                <a:latin typeface="Georgia" panose="02040502050405020303" pitchFamily="18" charset="0"/>
                <a:cs typeface="Calibri"/>
              </a:rPr>
              <a:t>y</a:t>
            </a:r>
            <a:r>
              <a:rPr sz="900" i="1" spc="-5" dirty="0">
                <a:solidFill>
                  <a:schemeClr val="accent2"/>
                </a:solidFill>
                <a:latin typeface="Georgia" panose="02040502050405020303" pitchFamily="18" charset="0"/>
                <a:cs typeface="Calibri"/>
              </a:rPr>
              <a:t> </a:t>
            </a:r>
            <a:r>
              <a:rPr lang="en-IN" sz="900" i="1" dirty="0">
                <a:solidFill>
                  <a:schemeClr val="accent2"/>
                </a:solidFill>
                <a:latin typeface="Georgia" panose="02040502050405020303" pitchFamily="18" charset="0"/>
                <a:cs typeface="Calibri"/>
              </a:rPr>
              <a:t>endpoints</a:t>
            </a:r>
            <a:endParaRPr sz="9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700" spc="-10" dirty="0">
                <a:cs typeface="Calibri"/>
              </a:rPr>
              <a:t>Change from baseline to 18 months in venglustat vs SOC on the slope of LVMI measured by cardiac MRI</a:t>
            </a:r>
          </a:p>
        </p:txBody>
      </p:sp>
      <p:sp>
        <p:nvSpPr>
          <p:cNvPr id="80" name="object 18">
            <a:extLst>
              <a:ext uri="{FF2B5EF4-FFF2-40B4-BE49-F238E27FC236}">
                <a16:creationId xmlns:a16="http://schemas.microsoft.com/office/drawing/2014/main" id="{448A8AF7-D28B-877E-D5FC-1F6C06FCAA5E}"/>
              </a:ext>
            </a:extLst>
          </p:cNvPr>
          <p:cNvSpPr txBox="1"/>
          <p:nvPr/>
        </p:nvSpPr>
        <p:spPr>
          <a:xfrm>
            <a:off x="3977936" y="3049339"/>
            <a:ext cx="4842214" cy="1228413"/>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Secondary endpoints</a:t>
            </a:r>
            <a:endParaRPr sz="900" i="1" spc="-10" dirty="0">
              <a:solidFill>
                <a:schemeClr val="accent2"/>
              </a:solidFill>
              <a:latin typeface="Georgia" panose="02040502050405020303" pitchFamily="18" charset="0"/>
              <a:cs typeface="Calibri"/>
            </a:endParaRPr>
          </a:p>
          <a:p>
            <a:pPr marL="114300" indent="-114300">
              <a:lnSpc>
                <a:spcPct val="90000"/>
              </a:lnSpc>
              <a:spcAft>
                <a:spcPts val="300"/>
              </a:spcAft>
              <a:buClr>
                <a:schemeClr val="accent2"/>
              </a:buClr>
              <a:buFont typeface="Arial"/>
              <a:buChar char="•"/>
              <a:tabLst>
                <a:tab pos="114300" algn="l"/>
              </a:tabLst>
            </a:pPr>
            <a:r>
              <a:rPr lang="en-IN" sz="700" spc="-5" dirty="0">
                <a:cs typeface="Calibri"/>
              </a:rPr>
              <a:t>Change from baseline to 18 months in:</a:t>
            </a:r>
          </a:p>
          <a:p>
            <a:pPr marL="230400" indent="-115200">
              <a:lnSpc>
                <a:spcPct val="90000"/>
              </a:lnSpc>
              <a:spcAft>
                <a:spcPts val="200"/>
              </a:spcAft>
              <a:buClr>
                <a:schemeClr val="accent2"/>
              </a:buClr>
              <a:buFont typeface="Arial" panose="020B0604020202020204" pitchFamily="34" charset="0"/>
              <a:buChar char="–"/>
              <a:tabLst>
                <a:tab pos="114300" algn="l"/>
              </a:tabLst>
            </a:pPr>
            <a:r>
              <a:rPr lang="en-IN" sz="700" spc="-5" dirty="0">
                <a:cs typeface="Calibri"/>
              </a:rPr>
              <a:t>Kidney function measured by slope of eGFR assessed by the chronic kidney disease epidemiology collaboration (CKD-EPI) creatinine equation, and changes in other measures of cardiac storage and function (T1 relaxation time by cardiac MRI and global longitudinal strain by echocardiogram)</a:t>
            </a:r>
          </a:p>
          <a:p>
            <a:pPr marL="230400" indent="-115200">
              <a:lnSpc>
                <a:spcPct val="90000"/>
              </a:lnSpc>
              <a:spcAft>
                <a:spcPts val="200"/>
              </a:spcAft>
              <a:buClr>
                <a:schemeClr val="accent2"/>
              </a:buClr>
              <a:buFont typeface="Arial" panose="020B0604020202020204" pitchFamily="34" charset="0"/>
              <a:buChar char="–"/>
              <a:tabLst>
                <a:tab pos="114300" algn="l"/>
              </a:tabLst>
            </a:pPr>
            <a:r>
              <a:rPr lang="en-IN" sz="700" spc="-5" dirty="0">
                <a:cs typeface="Calibri"/>
              </a:rPr>
              <a:t>Percent change in components of FD-PRO: tiredness and swelling in lower extremities</a:t>
            </a:r>
          </a:p>
          <a:p>
            <a:pPr marL="230400" indent="-115200">
              <a:lnSpc>
                <a:spcPct val="90000"/>
              </a:lnSpc>
              <a:spcAft>
                <a:spcPts val="200"/>
              </a:spcAft>
              <a:buClr>
                <a:schemeClr val="accent2"/>
              </a:buClr>
              <a:buFont typeface="Arial" panose="020B0604020202020204" pitchFamily="34" charset="0"/>
              <a:buChar char="–"/>
              <a:tabLst>
                <a:tab pos="114300" algn="l"/>
              </a:tabLst>
            </a:pPr>
            <a:r>
              <a:rPr lang="en-IN" sz="700" spc="-5" dirty="0">
                <a:cs typeface="Calibri"/>
              </a:rPr>
              <a:t>Score of Beck Depression Inventory II (BDI-II)</a:t>
            </a:r>
          </a:p>
          <a:p>
            <a:pPr marL="230400" indent="-115200">
              <a:lnSpc>
                <a:spcPct val="90000"/>
              </a:lnSpc>
              <a:spcAft>
                <a:spcPts val="200"/>
              </a:spcAft>
              <a:buClr>
                <a:schemeClr val="accent2"/>
              </a:buClr>
              <a:buFont typeface="Arial" panose="020B0604020202020204" pitchFamily="34" charset="0"/>
              <a:buChar char="–"/>
              <a:tabLst>
                <a:tab pos="114300" algn="l"/>
              </a:tabLst>
            </a:pPr>
            <a:r>
              <a:rPr lang="en-IN" sz="700" spc="-5" dirty="0">
                <a:cs typeface="Calibri"/>
              </a:rPr>
              <a:t>Lens clarity by ophthalmological examination</a:t>
            </a:r>
          </a:p>
          <a:p>
            <a:pPr marL="114300" indent="-114300">
              <a:lnSpc>
                <a:spcPct val="90000"/>
              </a:lnSpc>
              <a:spcAft>
                <a:spcPts val="300"/>
              </a:spcAft>
              <a:buClr>
                <a:schemeClr val="accent2"/>
              </a:buClr>
              <a:buFont typeface="Arial"/>
              <a:buChar char="•"/>
              <a:tabLst>
                <a:tab pos="114300" algn="l"/>
              </a:tabLst>
            </a:pPr>
            <a:r>
              <a:rPr lang="en-IN" sz="700" spc="-5" dirty="0">
                <a:cs typeface="Calibri"/>
              </a:rPr>
              <a:t>Safety and tolerability</a:t>
            </a:r>
          </a:p>
          <a:p>
            <a:pPr marL="114300" indent="-114300">
              <a:lnSpc>
                <a:spcPct val="90000"/>
              </a:lnSpc>
              <a:spcAft>
                <a:spcPts val="300"/>
              </a:spcAft>
              <a:buClr>
                <a:schemeClr val="accent2"/>
              </a:buClr>
              <a:buFont typeface="Arial"/>
              <a:buChar char="•"/>
              <a:tabLst>
                <a:tab pos="114300" algn="l"/>
              </a:tabLst>
            </a:pPr>
            <a:r>
              <a:rPr lang="en-IN" sz="700" spc="-5" dirty="0">
                <a:cs typeface="Calibri"/>
              </a:rPr>
              <a:t>Pharmacokinetics</a:t>
            </a:r>
          </a:p>
        </p:txBody>
      </p:sp>
      <p:sp>
        <p:nvSpPr>
          <p:cNvPr id="5" name="Rectangle: Rounded Corners 4">
            <a:hlinkClick r:id="rId9" action="ppaction://hlinksldjump"/>
            <a:extLst>
              <a:ext uri="{FF2B5EF4-FFF2-40B4-BE49-F238E27FC236}">
                <a16:creationId xmlns:a16="http://schemas.microsoft.com/office/drawing/2014/main" id="{2A37F037-1958-2FDA-161D-9044ECC43DCF}"/>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5" name="Rectangle: Rounded Corners 14">
            <a:hlinkClick r:id="rId8" action="ppaction://hlinksldjump"/>
            <a:extLst>
              <a:ext uri="{FF2B5EF4-FFF2-40B4-BE49-F238E27FC236}">
                <a16:creationId xmlns:a16="http://schemas.microsoft.com/office/drawing/2014/main" id="{6A7E41FB-2C74-779D-52FF-60D6BE481431}"/>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8" name="Rectangle: Rounded Corners 17">
            <a:hlinkClick r:id="rId7" action="ppaction://hlinksldjump"/>
            <a:extLst>
              <a:ext uri="{FF2B5EF4-FFF2-40B4-BE49-F238E27FC236}">
                <a16:creationId xmlns:a16="http://schemas.microsoft.com/office/drawing/2014/main" id="{5CFC1A7F-5DC4-FA0F-BA2F-60AA9A60052F}"/>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1" name="Rectangle: Rounded Corners 20">
            <a:hlinkClick r:id="rId6" action="ppaction://hlinksldjump"/>
            <a:extLst>
              <a:ext uri="{FF2B5EF4-FFF2-40B4-BE49-F238E27FC236}">
                <a16:creationId xmlns:a16="http://schemas.microsoft.com/office/drawing/2014/main" id="{9465A270-53C3-5E39-E919-1AD7B7DF1FF3}"/>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2" name="Rectangle: Rounded Corners 21">
            <a:hlinkClick r:id="rId2" action="ppaction://hlinksldjump"/>
            <a:extLst>
              <a:ext uri="{FF2B5EF4-FFF2-40B4-BE49-F238E27FC236}">
                <a16:creationId xmlns:a16="http://schemas.microsoft.com/office/drawing/2014/main" id="{405DA369-5461-4B7F-5906-F64D44DF5441}"/>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4" name="Rectangle: Rounded Corners 23">
            <a:hlinkClick r:id="rId5" action="ppaction://hlinksldjump"/>
            <a:extLst>
              <a:ext uri="{FF2B5EF4-FFF2-40B4-BE49-F238E27FC236}">
                <a16:creationId xmlns:a16="http://schemas.microsoft.com/office/drawing/2014/main" id="{88D6CAA3-C84F-F39D-D160-C9D751A3A8C1}"/>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5" name="Rectangle: Rounded Corners 34">
            <a:hlinkClick r:id="rId4" action="ppaction://hlinksldjump"/>
            <a:extLst>
              <a:ext uri="{FF2B5EF4-FFF2-40B4-BE49-F238E27FC236}">
                <a16:creationId xmlns:a16="http://schemas.microsoft.com/office/drawing/2014/main" id="{69A811FC-CA7A-2343-0023-BD610E964AC7}"/>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6" name="object 23">
            <a:extLst>
              <a:ext uri="{FF2B5EF4-FFF2-40B4-BE49-F238E27FC236}">
                <a16:creationId xmlns:a16="http://schemas.microsoft.com/office/drawing/2014/main" id="{1F84F071-CB8F-AE80-CD0A-F19837D1713E}"/>
              </a:ext>
            </a:extLst>
          </p:cNvPr>
          <p:cNvSpPr txBox="1">
            <a:spLocks/>
          </p:cNvSpPr>
          <p:nvPr/>
        </p:nvSpPr>
        <p:spPr>
          <a:xfrm>
            <a:off x="2619114" y="4290660"/>
            <a:ext cx="4691124" cy="769441"/>
          </a:xfrm>
          <a:prstGeom prst="rect">
            <a:avLst/>
          </a:prstGeom>
        </p:spPr>
        <p:txBody>
          <a:bodyPr vert="horz" wrap="square" lIns="0" tIns="0" rIns="0" bIns="0" rtlCol="0" anchor="b">
            <a:spAutoFit/>
          </a:bodyPr>
          <a:lstStyle/>
          <a:p>
            <a:r>
              <a:rPr lang="en-IN" sz="500" spc="-5" dirty="0">
                <a:cs typeface="Calibri"/>
              </a:rPr>
              <a:t>*agalsidase alfa, agalsidase beta, or migalastat; 20-40% patients per therapy; </a:t>
            </a:r>
            <a:r>
              <a:rPr lang="en-IN" sz="500" spc="-5" baseline="30000" dirty="0">
                <a:cs typeface="Calibri"/>
              </a:rPr>
              <a:t>#</a:t>
            </a:r>
            <a:r>
              <a:rPr lang="en-IN" sz="500" spc="-5" dirty="0">
                <a:cs typeface="Calibri"/>
              </a:rPr>
              <a:t>the total duration will be from minimum 19 months (18 months of treatment and 1 month of follow-up period) to maximum 35 months (34 months of treatment and 1 month of follow-up period). The maximum total study duration is approximately 4.4 years. eGFR, estimated glomerular filtration rate; FD-PRO, Fabry Disease Patient-Reported Outcome; LVMI, left ventricular mass index; MRI, magnetic resonance imaging; SOC: standard of care.</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US" sz="600" dirty="0"/>
          </a:p>
        </p:txBody>
      </p:sp>
      <p:grpSp>
        <p:nvGrpSpPr>
          <p:cNvPr id="43" name="Group 42">
            <a:extLst>
              <a:ext uri="{FF2B5EF4-FFF2-40B4-BE49-F238E27FC236}">
                <a16:creationId xmlns:a16="http://schemas.microsoft.com/office/drawing/2014/main" id="{48304519-40B8-FD0A-D49D-9A83146C96A6}"/>
              </a:ext>
            </a:extLst>
          </p:cNvPr>
          <p:cNvGrpSpPr/>
          <p:nvPr/>
        </p:nvGrpSpPr>
        <p:grpSpPr>
          <a:xfrm>
            <a:off x="3235112" y="1855387"/>
            <a:ext cx="5282355" cy="1174383"/>
            <a:chOff x="3235112" y="1855387"/>
            <a:chExt cx="5282355" cy="1174383"/>
          </a:xfrm>
        </p:grpSpPr>
        <p:grpSp>
          <p:nvGrpSpPr>
            <p:cNvPr id="40" name="Group 39">
              <a:extLst>
                <a:ext uri="{FF2B5EF4-FFF2-40B4-BE49-F238E27FC236}">
                  <a16:creationId xmlns:a16="http://schemas.microsoft.com/office/drawing/2014/main" id="{4E68FA3B-AEE0-A79A-9A6A-BFC3D98D16E3}"/>
                </a:ext>
              </a:extLst>
            </p:cNvPr>
            <p:cNvGrpSpPr/>
            <p:nvPr/>
          </p:nvGrpSpPr>
          <p:grpSpPr>
            <a:xfrm>
              <a:off x="3235112" y="1855387"/>
              <a:ext cx="5282355" cy="1174383"/>
              <a:chOff x="3235112" y="1855387"/>
              <a:chExt cx="5282355" cy="1174383"/>
            </a:xfrm>
          </p:grpSpPr>
          <p:grpSp>
            <p:nvGrpSpPr>
              <p:cNvPr id="39" name="Group 38">
                <a:extLst>
                  <a:ext uri="{FF2B5EF4-FFF2-40B4-BE49-F238E27FC236}">
                    <a16:creationId xmlns:a16="http://schemas.microsoft.com/office/drawing/2014/main" id="{0727A9C9-CC00-F89E-27B1-BAC6F66DFAFC}"/>
                  </a:ext>
                </a:extLst>
              </p:cNvPr>
              <p:cNvGrpSpPr/>
              <p:nvPr/>
            </p:nvGrpSpPr>
            <p:grpSpPr>
              <a:xfrm>
                <a:off x="3235112" y="1855387"/>
                <a:ext cx="3884025" cy="1174383"/>
                <a:chOff x="3235112" y="1855387"/>
                <a:chExt cx="3884025" cy="1174383"/>
              </a:xfrm>
            </p:grpSpPr>
            <p:grpSp>
              <p:nvGrpSpPr>
                <p:cNvPr id="6" name="Group 5">
                  <a:extLst>
                    <a:ext uri="{FF2B5EF4-FFF2-40B4-BE49-F238E27FC236}">
                      <a16:creationId xmlns:a16="http://schemas.microsoft.com/office/drawing/2014/main" id="{CACC925A-3BDC-CD5D-ECCA-AF64A068DBE7}"/>
                    </a:ext>
                  </a:extLst>
                </p:cNvPr>
                <p:cNvGrpSpPr/>
                <p:nvPr/>
              </p:nvGrpSpPr>
              <p:grpSpPr>
                <a:xfrm>
                  <a:off x="3235112" y="1855387"/>
                  <a:ext cx="3457391" cy="1174383"/>
                  <a:chOff x="2719451" y="2280617"/>
                  <a:chExt cx="4082878" cy="1386844"/>
                </a:xfrm>
              </p:grpSpPr>
              <p:sp>
                <p:nvSpPr>
                  <p:cNvPr id="7" name="Rectangle: Rounded Corners 3">
                    <a:extLst>
                      <a:ext uri="{FF2B5EF4-FFF2-40B4-BE49-F238E27FC236}">
                        <a16:creationId xmlns:a16="http://schemas.microsoft.com/office/drawing/2014/main" id="{FA19A644-226A-5173-BA08-C75A03EB54C3}"/>
                      </a:ext>
                    </a:extLst>
                  </p:cNvPr>
                  <p:cNvSpPr/>
                  <p:nvPr/>
                </p:nvSpPr>
                <p:spPr>
                  <a:xfrm>
                    <a:off x="2719451" y="2671067"/>
                    <a:ext cx="950787" cy="408867"/>
                  </a:xfrm>
                  <a:prstGeom prst="roundRect">
                    <a:avLst>
                      <a:gd name="adj" fmla="val 6675"/>
                    </a:avLst>
                  </a:prstGeom>
                  <a:solidFill>
                    <a:schemeClr val="accent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lIns="45720" rIns="45720" rtlCol="0" anchor="ctr"/>
                  <a:lstStyle/>
                  <a:p>
                    <a:pPr algn="ctr"/>
                    <a:r>
                      <a:rPr lang="en-IN" sz="700" dirty="0">
                        <a:solidFill>
                          <a:schemeClr val="bg1"/>
                        </a:solidFill>
                      </a:rPr>
                      <a:t>N=90 eligible</a:t>
                    </a:r>
                    <a:br>
                      <a:rPr lang="en-IN" sz="700" dirty="0">
                        <a:solidFill>
                          <a:schemeClr val="bg1"/>
                        </a:solidFill>
                      </a:rPr>
                    </a:br>
                    <a:r>
                      <a:rPr lang="en-IN" sz="700" dirty="0">
                        <a:solidFill>
                          <a:schemeClr val="bg1"/>
                        </a:solidFill>
                      </a:rPr>
                      <a:t>patients </a:t>
                    </a:r>
                  </a:p>
                </p:txBody>
              </p:sp>
              <p:grpSp>
                <p:nvGrpSpPr>
                  <p:cNvPr id="8" name="Group 7">
                    <a:extLst>
                      <a:ext uri="{FF2B5EF4-FFF2-40B4-BE49-F238E27FC236}">
                        <a16:creationId xmlns:a16="http://schemas.microsoft.com/office/drawing/2014/main" id="{76A4FC71-B762-129B-556F-7614C1E94A1E}"/>
                      </a:ext>
                    </a:extLst>
                  </p:cNvPr>
                  <p:cNvGrpSpPr/>
                  <p:nvPr/>
                </p:nvGrpSpPr>
                <p:grpSpPr>
                  <a:xfrm>
                    <a:off x="4172314" y="3515465"/>
                    <a:ext cx="1185426" cy="151996"/>
                    <a:chOff x="4781928" y="3668211"/>
                    <a:chExt cx="1746364" cy="151996"/>
                  </a:xfrm>
                </p:grpSpPr>
                <p:sp>
                  <p:nvSpPr>
                    <p:cNvPr id="34" name="TextBox 33">
                      <a:extLst>
                        <a:ext uri="{FF2B5EF4-FFF2-40B4-BE49-F238E27FC236}">
                          <a16:creationId xmlns:a16="http://schemas.microsoft.com/office/drawing/2014/main" id="{6855A750-E26B-4994-FA1D-71389F581752}"/>
                        </a:ext>
                      </a:extLst>
                    </p:cNvPr>
                    <p:cNvSpPr txBox="1"/>
                    <p:nvPr/>
                  </p:nvSpPr>
                  <p:spPr>
                    <a:xfrm>
                      <a:off x="5228205" y="3729343"/>
                      <a:ext cx="853809" cy="90864"/>
                    </a:xfrm>
                    <a:prstGeom prst="rect">
                      <a:avLst/>
                    </a:prstGeom>
                    <a:solidFill>
                      <a:schemeClr val="bg1"/>
                    </a:solidFill>
                  </p:spPr>
                  <p:txBody>
                    <a:bodyPr wrap="none" lIns="73152" tIns="0" rIns="73152" bIns="0" rtlCol="0">
                      <a:spAutoFit/>
                    </a:bodyPr>
                    <a:lstStyle/>
                    <a:p>
                      <a:pPr algn="ctr"/>
                      <a:r>
                        <a:rPr lang="en-IN" sz="500" dirty="0"/>
                        <a:t>18 months</a:t>
                      </a:r>
                    </a:p>
                  </p:txBody>
                </p:sp>
                <p:grpSp>
                  <p:nvGrpSpPr>
                    <p:cNvPr id="46" name="Group 45">
                      <a:extLst>
                        <a:ext uri="{FF2B5EF4-FFF2-40B4-BE49-F238E27FC236}">
                          <a16:creationId xmlns:a16="http://schemas.microsoft.com/office/drawing/2014/main" id="{40C2D11F-7A63-8813-9D4B-B83943B6945D}"/>
                        </a:ext>
                      </a:extLst>
                    </p:cNvPr>
                    <p:cNvGrpSpPr/>
                    <p:nvPr/>
                  </p:nvGrpSpPr>
                  <p:grpSpPr>
                    <a:xfrm>
                      <a:off x="4781928" y="3668211"/>
                      <a:ext cx="1746364" cy="54782"/>
                      <a:chOff x="4735792" y="3950161"/>
                      <a:chExt cx="1242551" cy="54782"/>
                    </a:xfrm>
                  </p:grpSpPr>
                  <p:cxnSp>
                    <p:nvCxnSpPr>
                      <p:cNvPr id="59" name="Straight Connector 58">
                        <a:extLst>
                          <a:ext uri="{FF2B5EF4-FFF2-40B4-BE49-F238E27FC236}">
                            <a16:creationId xmlns:a16="http://schemas.microsoft.com/office/drawing/2014/main" id="{0EC7DF66-FA72-6628-B066-3C9E03A72827}"/>
                          </a:ext>
                        </a:extLst>
                      </p:cNvPr>
                      <p:cNvCxnSpPr>
                        <a:cxnSpLocks/>
                      </p:cNvCxnSpPr>
                      <p:nvPr/>
                    </p:nvCxnSpPr>
                    <p:spPr>
                      <a:xfrm>
                        <a:off x="4735792" y="3977552"/>
                        <a:ext cx="124255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B7C0F4C1-9447-134C-8394-0D986D5B9043}"/>
                          </a:ext>
                        </a:extLst>
                      </p:cNvPr>
                      <p:cNvCxnSpPr>
                        <a:cxnSpLocks/>
                      </p:cNvCxnSpPr>
                      <p:nvPr/>
                    </p:nvCxnSpPr>
                    <p:spPr>
                      <a:xfrm>
                        <a:off x="4735792"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1A89B67-4888-650A-9EE8-7B07CE303BB1}"/>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grpSp>
              <p:sp>
                <p:nvSpPr>
                  <p:cNvPr id="9" name="Rectangle: Rounded Corners 10">
                    <a:extLst>
                      <a:ext uri="{FF2B5EF4-FFF2-40B4-BE49-F238E27FC236}">
                        <a16:creationId xmlns:a16="http://schemas.microsoft.com/office/drawing/2014/main" id="{29767D79-6ED2-71DB-B35C-F9D27658C5A6}"/>
                      </a:ext>
                    </a:extLst>
                  </p:cNvPr>
                  <p:cNvSpPr/>
                  <p:nvPr/>
                </p:nvSpPr>
                <p:spPr>
                  <a:xfrm>
                    <a:off x="4172314" y="2280617"/>
                    <a:ext cx="1185426" cy="376684"/>
                  </a:xfrm>
                  <a:prstGeom prst="roundRect">
                    <a:avLst>
                      <a:gd name="adj" fmla="val 9037"/>
                    </a:avLst>
                  </a:prstGeom>
                  <a:solidFill>
                    <a:schemeClr val="accent2">
                      <a:lumMod val="60000"/>
                      <a:lumOff val="4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none" lIns="45720" rIns="45720" rtlCol="0" anchor="ctr"/>
                  <a:lstStyle/>
                  <a:p>
                    <a:pPr algn="ctr"/>
                    <a:r>
                      <a:rPr lang="en-IN" sz="700" dirty="0">
                        <a:solidFill>
                          <a:schemeClr val="bg1"/>
                        </a:solidFill>
                      </a:rPr>
                      <a:t>SOC Fabry therapy* </a:t>
                    </a:r>
                  </a:p>
                  <a:p>
                    <a:pPr algn="ctr"/>
                    <a:r>
                      <a:rPr lang="en-IN" sz="700" dirty="0">
                        <a:solidFill>
                          <a:schemeClr val="bg1"/>
                        </a:solidFill>
                      </a:rPr>
                      <a:t>(N=45)</a:t>
                    </a:r>
                  </a:p>
                </p:txBody>
              </p:sp>
              <p:sp>
                <p:nvSpPr>
                  <p:cNvPr id="10" name="Rectangle: Rounded Corners 11">
                    <a:extLst>
                      <a:ext uri="{FF2B5EF4-FFF2-40B4-BE49-F238E27FC236}">
                        <a16:creationId xmlns:a16="http://schemas.microsoft.com/office/drawing/2014/main" id="{5362EAB4-2342-7B0E-3DD8-927F8509F3B2}"/>
                      </a:ext>
                    </a:extLst>
                  </p:cNvPr>
                  <p:cNvSpPr/>
                  <p:nvPr/>
                </p:nvSpPr>
                <p:spPr>
                  <a:xfrm>
                    <a:off x="4172314" y="3057857"/>
                    <a:ext cx="1185426" cy="376684"/>
                  </a:xfrm>
                  <a:prstGeom prst="roundRect">
                    <a:avLst>
                      <a:gd name="adj" fmla="val 9037"/>
                    </a:avLst>
                  </a:prstGeom>
                  <a:solidFill>
                    <a:srgbClr val="BFBFBF"/>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 Venglustat (N=45)</a:t>
                    </a:r>
                  </a:p>
                </p:txBody>
              </p:sp>
              <p:cxnSp>
                <p:nvCxnSpPr>
                  <p:cNvPr id="11" name="Connector: Elbow 12">
                    <a:extLst>
                      <a:ext uri="{FF2B5EF4-FFF2-40B4-BE49-F238E27FC236}">
                        <a16:creationId xmlns:a16="http://schemas.microsoft.com/office/drawing/2014/main" id="{45112C72-22C4-D100-5998-F0285A9F4A82}"/>
                      </a:ext>
                    </a:extLst>
                  </p:cNvPr>
                  <p:cNvCxnSpPr>
                    <a:cxnSpLocks/>
                    <a:endCxn id="9" idx="1"/>
                  </p:cNvCxnSpPr>
                  <p:nvPr/>
                </p:nvCxnSpPr>
                <p:spPr>
                  <a:xfrm rot="5400000" flipH="1" flipV="1">
                    <a:off x="3944208" y="2491930"/>
                    <a:ext cx="251077" cy="205136"/>
                  </a:xfrm>
                  <a:prstGeom prst="bentConnector2">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or: Elbow 13">
                    <a:extLst>
                      <a:ext uri="{FF2B5EF4-FFF2-40B4-BE49-F238E27FC236}">
                        <a16:creationId xmlns:a16="http://schemas.microsoft.com/office/drawing/2014/main" id="{3198E05B-D0C2-408C-05C0-157C5C85C6A9}"/>
                      </a:ext>
                    </a:extLst>
                  </p:cNvPr>
                  <p:cNvCxnSpPr>
                    <a:cxnSpLocks/>
                    <a:endCxn id="10" idx="1"/>
                  </p:cNvCxnSpPr>
                  <p:nvPr/>
                </p:nvCxnSpPr>
                <p:spPr>
                  <a:xfrm rot="16200000" flipH="1">
                    <a:off x="3944208" y="3018092"/>
                    <a:ext cx="251077" cy="205136"/>
                  </a:xfrm>
                  <a:prstGeom prst="bentConnector2">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Rectangle: Rounded Corners 15">
                    <a:extLst>
                      <a:ext uri="{FF2B5EF4-FFF2-40B4-BE49-F238E27FC236}">
                        <a16:creationId xmlns:a16="http://schemas.microsoft.com/office/drawing/2014/main" id="{AEA2F69D-3CEE-8BE6-4A05-AB2639CEAFEF}"/>
                      </a:ext>
                    </a:extLst>
                  </p:cNvPr>
                  <p:cNvSpPr/>
                  <p:nvPr/>
                </p:nvSpPr>
                <p:spPr>
                  <a:xfrm>
                    <a:off x="5613764" y="2669237"/>
                    <a:ext cx="1185426" cy="376684"/>
                  </a:xfrm>
                  <a:prstGeom prst="roundRect">
                    <a:avLst>
                      <a:gd name="adj" fmla="val 9037"/>
                    </a:avLst>
                  </a:prstGeom>
                  <a:solidFill>
                    <a:schemeClr val="accent2">
                      <a:lumMod val="40000"/>
                      <a:lumOff val="6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 Venglustat (N=90)</a:t>
                    </a:r>
                  </a:p>
                </p:txBody>
              </p:sp>
              <p:cxnSp>
                <p:nvCxnSpPr>
                  <p:cNvPr id="14" name="Connector: Elbow 19">
                    <a:extLst>
                      <a:ext uri="{FF2B5EF4-FFF2-40B4-BE49-F238E27FC236}">
                        <a16:creationId xmlns:a16="http://schemas.microsoft.com/office/drawing/2014/main" id="{D42D0445-DE3E-9CAE-7ED2-7B1CC9363D6E}"/>
                      </a:ext>
                    </a:extLst>
                  </p:cNvPr>
                  <p:cNvCxnSpPr>
                    <a:cxnSpLocks/>
                    <a:stCxn id="9" idx="3"/>
                    <a:endCxn id="13" idx="1"/>
                  </p:cNvCxnSpPr>
                  <p:nvPr/>
                </p:nvCxnSpPr>
                <p:spPr>
                  <a:xfrm>
                    <a:off x="5357740" y="2468959"/>
                    <a:ext cx="256024" cy="388620"/>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nector: Elbow 22">
                    <a:extLst>
                      <a:ext uri="{FF2B5EF4-FFF2-40B4-BE49-F238E27FC236}">
                        <a16:creationId xmlns:a16="http://schemas.microsoft.com/office/drawing/2014/main" id="{EFFC7DE8-36A7-B54A-6A94-8FF92F2AECAD}"/>
                      </a:ext>
                    </a:extLst>
                  </p:cNvPr>
                  <p:cNvCxnSpPr>
                    <a:cxnSpLocks/>
                    <a:stCxn id="10" idx="3"/>
                    <a:endCxn id="13" idx="1"/>
                  </p:cNvCxnSpPr>
                  <p:nvPr/>
                </p:nvCxnSpPr>
                <p:spPr>
                  <a:xfrm flipV="1">
                    <a:off x="5357740" y="2857579"/>
                    <a:ext cx="256024" cy="388620"/>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CF8ECAC3-E1FA-CDEE-0270-853EF1E0EA65}"/>
                      </a:ext>
                    </a:extLst>
                  </p:cNvPr>
                  <p:cNvSpPr txBox="1"/>
                  <p:nvPr/>
                </p:nvSpPr>
                <p:spPr>
                  <a:xfrm>
                    <a:off x="5657323" y="2490408"/>
                    <a:ext cx="1098313" cy="107722"/>
                  </a:xfrm>
                  <a:prstGeom prst="rect">
                    <a:avLst/>
                  </a:prstGeom>
                  <a:solidFill>
                    <a:schemeClr val="bg1"/>
                  </a:solidFill>
                </p:spPr>
                <p:txBody>
                  <a:bodyPr wrap="none" lIns="73152" tIns="0" rIns="73152" bIns="0" rtlCol="0">
                    <a:spAutoFit/>
                  </a:bodyPr>
                  <a:lstStyle/>
                  <a:p>
                    <a:pPr algn="ctr"/>
                    <a:r>
                      <a:rPr lang="en-IN" sz="700" dirty="0"/>
                      <a:t>Open-label extension</a:t>
                    </a:r>
                  </a:p>
                </p:txBody>
              </p:sp>
              <p:grpSp>
                <p:nvGrpSpPr>
                  <p:cNvPr id="23" name="Group 22">
                    <a:extLst>
                      <a:ext uri="{FF2B5EF4-FFF2-40B4-BE49-F238E27FC236}">
                        <a16:creationId xmlns:a16="http://schemas.microsoft.com/office/drawing/2014/main" id="{048C2E75-98D2-D3E7-24DF-BBDB12967C92}"/>
                      </a:ext>
                    </a:extLst>
                  </p:cNvPr>
                  <p:cNvGrpSpPr/>
                  <p:nvPr/>
                </p:nvGrpSpPr>
                <p:grpSpPr>
                  <a:xfrm>
                    <a:off x="5616903" y="3108417"/>
                    <a:ext cx="1185426" cy="151996"/>
                    <a:chOff x="4781928" y="3668211"/>
                    <a:chExt cx="1746364" cy="151996"/>
                  </a:xfrm>
                </p:grpSpPr>
                <p:sp>
                  <p:nvSpPr>
                    <p:cNvPr id="28" name="TextBox 27">
                      <a:extLst>
                        <a:ext uri="{FF2B5EF4-FFF2-40B4-BE49-F238E27FC236}">
                          <a16:creationId xmlns:a16="http://schemas.microsoft.com/office/drawing/2014/main" id="{BCAA30DD-F2CC-1026-F89E-5223BF75F95C}"/>
                        </a:ext>
                      </a:extLst>
                    </p:cNvPr>
                    <p:cNvSpPr txBox="1"/>
                    <p:nvPr/>
                  </p:nvSpPr>
                  <p:spPr>
                    <a:xfrm>
                      <a:off x="5077608" y="3729343"/>
                      <a:ext cx="1154998" cy="90864"/>
                    </a:xfrm>
                    <a:prstGeom prst="rect">
                      <a:avLst/>
                    </a:prstGeom>
                    <a:solidFill>
                      <a:schemeClr val="bg1"/>
                    </a:solidFill>
                  </p:spPr>
                  <p:txBody>
                    <a:bodyPr wrap="none" lIns="73152" tIns="0" rIns="73152" bIns="0" rtlCol="0">
                      <a:spAutoFit/>
                    </a:bodyPr>
                    <a:lstStyle/>
                    <a:p>
                      <a:pPr algn="ctr"/>
                      <a:r>
                        <a:rPr lang="en-IN" sz="500" dirty="0"/>
                        <a:t>18–34 months</a:t>
                      </a:r>
                      <a:r>
                        <a:rPr lang="en-IN" sz="500" baseline="30000" dirty="0"/>
                        <a:t>#</a:t>
                      </a:r>
                    </a:p>
                  </p:txBody>
                </p:sp>
                <p:grpSp>
                  <p:nvGrpSpPr>
                    <p:cNvPr id="29" name="Group 28">
                      <a:extLst>
                        <a:ext uri="{FF2B5EF4-FFF2-40B4-BE49-F238E27FC236}">
                          <a16:creationId xmlns:a16="http://schemas.microsoft.com/office/drawing/2014/main" id="{7525AE82-A48C-8DA6-B99F-71A33ED6EC0C}"/>
                        </a:ext>
                      </a:extLst>
                    </p:cNvPr>
                    <p:cNvGrpSpPr/>
                    <p:nvPr/>
                  </p:nvGrpSpPr>
                  <p:grpSpPr>
                    <a:xfrm>
                      <a:off x="4781928" y="3668211"/>
                      <a:ext cx="1746364" cy="54782"/>
                      <a:chOff x="4735792" y="3950161"/>
                      <a:chExt cx="1242551" cy="54782"/>
                    </a:xfrm>
                  </p:grpSpPr>
                  <p:cxnSp>
                    <p:nvCxnSpPr>
                      <p:cNvPr id="30" name="Straight Connector 29">
                        <a:extLst>
                          <a:ext uri="{FF2B5EF4-FFF2-40B4-BE49-F238E27FC236}">
                            <a16:creationId xmlns:a16="http://schemas.microsoft.com/office/drawing/2014/main" id="{9F304F0B-1229-75C7-FA01-61C18927BC50}"/>
                          </a:ext>
                        </a:extLst>
                      </p:cNvPr>
                      <p:cNvCxnSpPr>
                        <a:cxnSpLocks/>
                      </p:cNvCxnSpPr>
                      <p:nvPr/>
                    </p:nvCxnSpPr>
                    <p:spPr>
                      <a:xfrm>
                        <a:off x="4735792" y="3977552"/>
                        <a:ext cx="124255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37225DE-6E44-6148-3CAB-8E1C6768DDB7}"/>
                          </a:ext>
                        </a:extLst>
                      </p:cNvPr>
                      <p:cNvCxnSpPr>
                        <a:cxnSpLocks/>
                      </p:cNvCxnSpPr>
                      <p:nvPr/>
                    </p:nvCxnSpPr>
                    <p:spPr>
                      <a:xfrm>
                        <a:off x="4735792"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E1C855E-BC7F-026A-588C-E6DAD64FD876}"/>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grpSp>
              <p:sp>
                <p:nvSpPr>
                  <p:cNvPr id="27" name="Oval 26">
                    <a:extLst>
                      <a:ext uri="{FF2B5EF4-FFF2-40B4-BE49-F238E27FC236}">
                        <a16:creationId xmlns:a16="http://schemas.microsoft.com/office/drawing/2014/main" id="{C4ABDD2B-65F9-7F1E-4E5C-E654466E760E}"/>
                      </a:ext>
                    </a:extLst>
                  </p:cNvPr>
                  <p:cNvSpPr/>
                  <p:nvPr/>
                </p:nvSpPr>
                <p:spPr>
                  <a:xfrm>
                    <a:off x="3826247" y="2720302"/>
                    <a:ext cx="284384" cy="275086"/>
                  </a:xfrm>
                  <a:prstGeom prst="ellipse">
                    <a:avLst/>
                  </a:prstGeom>
                  <a:solidFill>
                    <a:schemeClr val="accent3"/>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none" rtlCol="0" anchor="ctr"/>
                  <a:lstStyle/>
                  <a:p>
                    <a:pPr algn="ctr">
                      <a:lnSpc>
                        <a:spcPts val="800"/>
                      </a:lnSpc>
                    </a:pPr>
                    <a:r>
                      <a:rPr lang="en-IN" sz="700" dirty="0">
                        <a:solidFill>
                          <a:schemeClr val="bg1"/>
                        </a:solidFill>
                      </a:rPr>
                      <a:t>R</a:t>
                    </a:r>
                  </a:p>
                  <a:p>
                    <a:pPr algn="ctr">
                      <a:lnSpc>
                        <a:spcPts val="800"/>
                      </a:lnSpc>
                    </a:pPr>
                    <a:r>
                      <a:rPr lang="en-IN" sz="700" dirty="0">
                        <a:solidFill>
                          <a:schemeClr val="bg1"/>
                        </a:solidFill>
                      </a:rPr>
                      <a:t>1:1</a:t>
                    </a:r>
                  </a:p>
                </p:txBody>
              </p:sp>
            </p:grpSp>
            <p:cxnSp>
              <p:nvCxnSpPr>
                <p:cNvPr id="37" name="Straight Arrow Connector 36">
                  <a:extLst>
                    <a:ext uri="{FF2B5EF4-FFF2-40B4-BE49-F238E27FC236}">
                      <a16:creationId xmlns:a16="http://schemas.microsoft.com/office/drawing/2014/main" id="{3DC254FB-DCDE-EB9E-C64F-2F4DE5C18DDB}"/>
                    </a:ext>
                  </a:extLst>
                </p:cNvPr>
                <p:cNvCxnSpPr>
                  <a:cxnSpLocks/>
                </p:cNvCxnSpPr>
                <p:nvPr/>
              </p:nvCxnSpPr>
              <p:spPr>
                <a:xfrm>
                  <a:off x="6684307" y="2336350"/>
                  <a:ext cx="43483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38" name="Rectangle: Rounded Corners 37">
                <a:extLst>
                  <a:ext uri="{FF2B5EF4-FFF2-40B4-BE49-F238E27FC236}">
                    <a16:creationId xmlns:a16="http://schemas.microsoft.com/office/drawing/2014/main" id="{27F328E1-ABC3-1EB3-1E64-C3AB96235355}"/>
                  </a:ext>
                </a:extLst>
              </p:cNvPr>
              <p:cNvSpPr/>
              <p:nvPr/>
            </p:nvSpPr>
            <p:spPr>
              <a:xfrm>
                <a:off x="7123062" y="2198333"/>
                <a:ext cx="1394405" cy="270051"/>
              </a:xfrm>
              <a:prstGeom prst="roundRect">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700" b="1" i="0" u="none" strike="noStrike" kern="0" cap="none" spc="0" normalizeH="0" baseline="0" noProof="0" dirty="0">
                    <a:ln>
                      <a:noFill/>
                    </a:ln>
                    <a:solidFill>
                      <a:schemeClr val="bg1"/>
                    </a:solidFill>
                    <a:effectLst/>
                    <a:uLnTx/>
                    <a:uFillTx/>
                    <a:ea typeface="+mn-ea"/>
                    <a:cs typeface="+mn-cs"/>
                  </a:rPr>
                  <a:t>Follow-up: </a:t>
                </a:r>
                <a:r>
                  <a:rPr kumimoji="0" lang="en-IN" sz="700" i="0" u="none" strike="noStrike" kern="0" cap="none" spc="0" normalizeH="0" baseline="0" noProof="0" dirty="0">
                    <a:ln>
                      <a:noFill/>
                    </a:ln>
                    <a:solidFill>
                      <a:schemeClr val="bg1"/>
                    </a:solidFill>
                    <a:effectLst/>
                    <a:uLnTx/>
                    <a:uFillTx/>
                    <a:ea typeface="+mn-ea"/>
                    <a:cs typeface="+mn-cs"/>
                  </a:rPr>
                  <a:t>1 month</a:t>
                </a:r>
              </a:p>
            </p:txBody>
          </p:sp>
        </p:grpSp>
        <p:cxnSp>
          <p:nvCxnSpPr>
            <p:cNvPr id="41" name="Straight Arrow Connector 40">
              <a:extLst>
                <a:ext uri="{FF2B5EF4-FFF2-40B4-BE49-F238E27FC236}">
                  <a16:creationId xmlns:a16="http://schemas.microsoft.com/office/drawing/2014/main" id="{66977B8B-A6BA-90A4-EA10-4F35E3766238}"/>
                </a:ext>
              </a:extLst>
            </p:cNvPr>
            <p:cNvCxnSpPr>
              <a:cxnSpLocks/>
            </p:cNvCxnSpPr>
            <p:nvPr/>
          </p:nvCxnSpPr>
          <p:spPr>
            <a:xfrm>
              <a:off x="4039718" y="2348873"/>
              <a:ext cx="1296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44" name="Rectangle: Rounded Corners 3">
            <a:extLst>
              <a:ext uri="{FF2B5EF4-FFF2-40B4-BE49-F238E27FC236}">
                <a16:creationId xmlns:a16="http://schemas.microsoft.com/office/drawing/2014/main" id="{8991BEF8-09D8-6FA4-CF51-51FA33DDD454}"/>
              </a:ext>
            </a:extLst>
          </p:cNvPr>
          <p:cNvSpPr/>
          <p:nvPr/>
        </p:nvSpPr>
        <p:spPr>
          <a:xfrm>
            <a:off x="3111177" y="2561891"/>
            <a:ext cx="1080000" cy="360000"/>
          </a:xfrm>
          <a:prstGeom prst="roundRect">
            <a:avLst>
              <a:gd name="adj" fmla="val 6675"/>
            </a:avLst>
          </a:prstGeom>
          <a:solidFill>
            <a:schemeClr val="bg1"/>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lIns="45720" rIns="45720" rtlCol="0" anchor="ctr"/>
          <a:lstStyle/>
          <a:p>
            <a:pPr algn="ctr"/>
            <a:r>
              <a:rPr lang="en-IN" sz="700" b="1" dirty="0">
                <a:solidFill>
                  <a:schemeClr val="tx1"/>
                </a:solidFill>
              </a:rPr>
              <a:t>Screening period: </a:t>
            </a:r>
            <a:br>
              <a:rPr lang="en-IN" sz="700" b="1" dirty="0">
                <a:solidFill>
                  <a:schemeClr val="tx1"/>
                </a:solidFill>
              </a:rPr>
            </a:br>
            <a:r>
              <a:rPr lang="en-IN" sz="700" dirty="0">
                <a:solidFill>
                  <a:schemeClr val="tx1"/>
                </a:solidFill>
              </a:rPr>
              <a:t>1 month</a:t>
            </a:r>
          </a:p>
        </p:txBody>
      </p:sp>
    </p:spTree>
    <p:extLst>
      <p:ext uri="{BB962C8B-B14F-4D97-AF65-F5344CB8AC3E}">
        <p14:creationId xmlns:p14="http://schemas.microsoft.com/office/powerpoint/2010/main" val="1462412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reeform: Shape 45">
            <a:extLst>
              <a:ext uri="{FF2B5EF4-FFF2-40B4-BE49-F238E27FC236}">
                <a16:creationId xmlns:a16="http://schemas.microsoft.com/office/drawing/2014/main" id="{9015A16B-65B3-423F-A2CC-4597ADF63A44}"/>
              </a:ext>
            </a:extLst>
          </p:cNvPr>
          <p:cNvSpPr/>
          <p:nvPr/>
        </p:nvSpPr>
        <p:spPr>
          <a:xfrm flipH="1">
            <a:off x="0" y="304313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3617160"/>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26</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Patient population</a:t>
            </a:r>
          </a:p>
        </p:txBody>
      </p:sp>
      <p:grpSp>
        <p:nvGrpSpPr>
          <p:cNvPr id="14" name="Group 13">
            <a:extLst>
              <a:ext uri="{FF2B5EF4-FFF2-40B4-BE49-F238E27FC236}">
                <a16:creationId xmlns:a16="http://schemas.microsoft.com/office/drawing/2014/main" id="{5F3A4010-19C3-4E54-83F3-7BC8647D64F0}"/>
              </a:ext>
            </a:extLst>
          </p:cNvPr>
          <p:cNvGrpSpPr/>
          <p:nvPr/>
        </p:nvGrpSpPr>
        <p:grpSpPr>
          <a:xfrm>
            <a:off x="234950" y="3907859"/>
            <a:ext cx="2194560" cy="205184"/>
            <a:chOff x="234950" y="1884632"/>
            <a:chExt cx="2232025" cy="205184"/>
          </a:xfrm>
          <a:noFill/>
        </p:grpSpPr>
        <p:sp>
          <p:nvSpPr>
            <p:cNvPr id="16" name="Freeform: Shape 15">
              <a:hlinkClick r:id="rId3" action="ppaction://hlinksldjump"/>
              <a:extLst>
                <a:ext uri="{FF2B5EF4-FFF2-40B4-BE49-F238E27FC236}">
                  <a16:creationId xmlns:a16="http://schemas.microsoft.com/office/drawing/2014/main" id="{3F8A6A7C-6834-41BF-B507-BDB7DD9E253D}"/>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0" name="Graphique 4">
              <a:extLst>
                <a:ext uri="{FF2B5EF4-FFF2-40B4-BE49-F238E27FC236}">
                  <a16:creationId xmlns:a16="http://schemas.microsoft.com/office/drawing/2014/main" id="{93ABEB3F-4BBC-4D4E-AC6D-37211376D49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1" name="Group 20">
            <a:extLst>
              <a:ext uri="{FF2B5EF4-FFF2-40B4-BE49-F238E27FC236}">
                <a16:creationId xmlns:a16="http://schemas.microsoft.com/office/drawing/2014/main" id="{6D00D5F3-F4B7-47BE-8BB5-F16D5556E68F}"/>
              </a:ext>
            </a:extLst>
          </p:cNvPr>
          <p:cNvGrpSpPr/>
          <p:nvPr/>
        </p:nvGrpSpPr>
        <p:grpSpPr>
          <a:xfrm>
            <a:off x="234950" y="3328884"/>
            <a:ext cx="2194560" cy="205184"/>
            <a:chOff x="234950" y="1884632"/>
            <a:chExt cx="2232025" cy="205184"/>
          </a:xfrm>
          <a:noFill/>
        </p:grpSpPr>
        <p:sp>
          <p:nvSpPr>
            <p:cNvPr id="22" name="Freeform: Shape 21">
              <a:hlinkClick r:id="rId4" action="ppaction://hlinksldjump"/>
              <a:extLst>
                <a:ext uri="{FF2B5EF4-FFF2-40B4-BE49-F238E27FC236}">
                  <a16:creationId xmlns:a16="http://schemas.microsoft.com/office/drawing/2014/main" id="{899EF530-4DEE-4C24-AB70-D430CC552BB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3" name="Graphique 4">
              <a:extLst>
                <a:ext uri="{FF2B5EF4-FFF2-40B4-BE49-F238E27FC236}">
                  <a16:creationId xmlns:a16="http://schemas.microsoft.com/office/drawing/2014/main" id="{4C86A0A5-8E1D-43BE-8716-0670F00845F9}"/>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4" name="Group 23">
            <a:extLst>
              <a:ext uri="{FF2B5EF4-FFF2-40B4-BE49-F238E27FC236}">
                <a16:creationId xmlns:a16="http://schemas.microsoft.com/office/drawing/2014/main" id="{9C9F9899-809C-4275-B97F-2AA92C8D7034}"/>
              </a:ext>
            </a:extLst>
          </p:cNvPr>
          <p:cNvGrpSpPr/>
          <p:nvPr/>
        </p:nvGrpSpPr>
        <p:grpSpPr>
          <a:xfrm>
            <a:off x="234950" y="2751137"/>
            <a:ext cx="2194560" cy="205184"/>
            <a:chOff x="234950" y="1884632"/>
            <a:chExt cx="2232025" cy="205184"/>
          </a:xfrm>
          <a:noFill/>
        </p:grpSpPr>
        <p:sp>
          <p:nvSpPr>
            <p:cNvPr id="27" name="Freeform: Shape 26">
              <a:hlinkClick r:id="rId5" action="ppaction://hlinksldjump"/>
              <a:extLst>
                <a:ext uri="{FF2B5EF4-FFF2-40B4-BE49-F238E27FC236}">
                  <a16:creationId xmlns:a16="http://schemas.microsoft.com/office/drawing/2014/main" id="{B767618A-1ECD-404F-B2E4-E58C98CEA917}"/>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8" name="Graphique 4">
              <a:extLst>
                <a:ext uri="{FF2B5EF4-FFF2-40B4-BE49-F238E27FC236}">
                  <a16:creationId xmlns:a16="http://schemas.microsoft.com/office/drawing/2014/main" id="{79391A8D-070E-4D3E-9AC9-8FDBA518592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9" name="Group 28">
            <a:extLst>
              <a:ext uri="{FF2B5EF4-FFF2-40B4-BE49-F238E27FC236}">
                <a16:creationId xmlns:a16="http://schemas.microsoft.com/office/drawing/2014/main" id="{5563821C-4183-47DB-A4B8-BA749187186F}"/>
              </a:ext>
            </a:extLst>
          </p:cNvPr>
          <p:cNvGrpSpPr/>
          <p:nvPr/>
        </p:nvGrpSpPr>
        <p:grpSpPr>
          <a:xfrm>
            <a:off x="234950" y="2463117"/>
            <a:ext cx="2194560" cy="205184"/>
            <a:chOff x="234950" y="1884632"/>
            <a:chExt cx="2232025" cy="205184"/>
          </a:xfrm>
          <a:noFill/>
        </p:grpSpPr>
        <p:sp>
          <p:nvSpPr>
            <p:cNvPr id="30" name="Freeform: Shape 29">
              <a:hlinkClick r:id="rId6" action="ppaction://hlinksldjump"/>
              <a:extLst>
                <a:ext uri="{FF2B5EF4-FFF2-40B4-BE49-F238E27FC236}">
                  <a16:creationId xmlns:a16="http://schemas.microsoft.com/office/drawing/2014/main" id="{9E411FAC-49FF-47A4-9D9A-A66E3D4B772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3" name="Graphique 4">
              <a:extLst>
                <a:ext uri="{FF2B5EF4-FFF2-40B4-BE49-F238E27FC236}">
                  <a16:creationId xmlns:a16="http://schemas.microsoft.com/office/drawing/2014/main" id="{11B64925-2555-4D62-964C-B878D4ED4F7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4" name="Group 33">
            <a:extLst>
              <a:ext uri="{FF2B5EF4-FFF2-40B4-BE49-F238E27FC236}">
                <a16:creationId xmlns:a16="http://schemas.microsoft.com/office/drawing/2014/main" id="{5622774E-8EDF-48A8-8F63-BB808AE84C13}"/>
              </a:ext>
            </a:extLst>
          </p:cNvPr>
          <p:cNvGrpSpPr/>
          <p:nvPr/>
        </p:nvGrpSpPr>
        <p:grpSpPr>
          <a:xfrm>
            <a:off x="234950" y="2170712"/>
            <a:ext cx="2194560" cy="205184"/>
            <a:chOff x="234950" y="1884632"/>
            <a:chExt cx="2232025" cy="205184"/>
          </a:xfrm>
          <a:noFill/>
        </p:grpSpPr>
        <p:sp>
          <p:nvSpPr>
            <p:cNvPr id="35" name="Freeform: Shape 34">
              <a:hlinkClick r:id="rId7" action="ppaction://hlinksldjump"/>
              <a:extLst>
                <a:ext uri="{FF2B5EF4-FFF2-40B4-BE49-F238E27FC236}">
                  <a16:creationId xmlns:a16="http://schemas.microsoft.com/office/drawing/2014/main" id="{AFC48F20-4F62-47D6-A702-65894434641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6" name="Graphique 4">
              <a:extLst>
                <a:ext uri="{FF2B5EF4-FFF2-40B4-BE49-F238E27FC236}">
                  <a16:creationId xmlns:a16="http://schemas.microsoft.com/office/drawing/2014/main" id="{E7D5FD6C-6618-4B3B-9281-5D46838117F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37" name="Freeform: Shape 36">
            <a:hlinkClick r:id="rId8" action="ppaction://hlinksldjump"/>
            <a:extLst>
              <a:ext uri="{FF2B5EF4-FFF2-40B4-BE49-F238E27FC236}">
                <a16:creationId xmlns:a16="http://schemas.microsoft.com/office/drawing/2014/main" id="{1ECC3654-A319-42A1-B43B-F0E28F770172}"/>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40" name="Group 39">
            <a:extLst>
              <a:ext uri="{FF2B5EF4-FFF2-40B4-BE49-F238E27FC236}">
                <a16:creationId xmlns:a16="http://schemas.microsoft.com/office/drawing/2014/main" id="{71720929-E096-47A1-B052-2CD1E967AAFD}"/>
              </a:ext>
            </a:extLst>
          </p:cNvPr>
          <p:cNvGrpSpPr/>
          <p:nvPr/>
        </p:nvGrpSpPr>
        <p:grpSpPr>
          <a:xfrm>
            <a:off x="234950" y="1884963"/>
            <a:ext cx="2194560" cy="205184"/>
            <a:chOff x="234950" y="1884632"/>
            <a:chExt cx="2232025" cy="205184"/>
          </a:xfrm>
          <a:noFill/>
        </p:grpSpPr>
        <p:sp>
          <p:nvSpPr>
            <p:cNvPr id="41" name="Freeform: Shape 40">
              <a:hlinkClick r:id="rId7" action="ppaction://hlinksldjump"/>
              <a:extLst>
                <a:ext uri="{FF2B5EF4-FFF2-40B4-BE49-F238E27FC236}">
                  <a16:creationId xmlns:a16="http://schemas.microsoft.com/office/drawing/2014/main" id="{D7847337-6E80-4B4D-A90A-0B1F89B5A18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2" name="Graphique 4">
              <a:extLst>
                <a:ext uri="{FF2B5EF4-FFF2-40B4-BE49-F238E27FC236}">
                  <a16:creationId xmlns:a16="http://schemas.microsoft.com/office/drawing/2014/main" id="{83E566F2-EAD8-4B48-8090-ED59DE2CD62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48" name="Freeform: Shape 47">
            <a:hlinkClick r:id="rId4" action="ppaction://hlinksldjump"/>
            <a:extLst>
              <a:ext uri="{FF2B5EF4-FFF2-40B4-BE49-F238E27FC236}">
                <a16:creationId xmlns:a16="http://schemas.microsoft.com/office/drawing/2014/main" id="{DBC95648-F402-44EF-BFEA-436913A12B7F}"/>
              </a:ext>
            </a:extLst>
          </p:cNvPr>
          <p:cNvSpPr/>
          <p:nvPr/>
        </p:nvSpPr>
        <p:spPr>
          <a:xfrm>
            <a:off x="253682" y="303647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pic>
        <p:nvPicPr>
          <p:cNvPr id="4" name="Picture 3">
            <a:extLst>
              <a:ext uri="{FF2B5EF4-FFF2-40B4-BE49-F238E27FC236}">
                <a16:creationId xmlns:a16="http://schemas.microsoft.com/office/drawing/2014/main" id="{90668C88-36EC-620C-B42E-A9E99DBBF02E}"/>
              </a:ext>
            </a:extLst>
          </p:cNvPr>
          <p:cNvPicPr>
            <a:picLocks noChangeAspect="1"/>
          </p:cNvPicPr>
          <p:nvPr/>
        </p:nvPicPr>
        <p:blipFill>
          <a:blip r:embed="rId9"/>
          <a:stretch>
            <a:fillRect/>
          </a:stretch>
        </p:blipFill>
        <p:spPr>
          <a:xfrm>
            <a:off x="2592831" y="583083"/>
            <a:ext cx="1215429" cy="561184"/>
          </a:xfrm>
          <a:prstGeom prst="rect">
            <a:avLst/>
          </a:prstGeom>
        </p:spPr>
      </p:pic>
      <p:sp>
        <p:nvSpPr>
          <p:cNvPr id="5" name="object 18">
            <a:extLst>
              <a:ext uri="{FF2B5EF4-FFF2-40B4-BE49-F238E27FC236}">
                <a16:creationId xmlns:a16="http://schemas.microsoft.com/office/drawing/2014/main" id="{8DB7F25D-E02A-229C-8C6F-3BCABC0CA895}"/>
              </a:ext>
            </a:extLst>
          </p:cNvPr>
          <p:cNvSpPr txBox="1">
            <a:spLocks/>
          </p:cNvSpPr>
          <p:nvPr/>
        </p:nvSpPr>
        <p:spPr>
          <a:xfrm>
            <a:off x="2617972" y="1463458"/>
            <a:ext cx="2752314" cy="884216"/>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Adults 18–65 years of age with a confirmed diagnosis of Fabry disease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Treatment-naïve, or previously/currently treated with approved Fabry therapy*</a:t>
            </a:r>
          </a:p>
          <a:p>
            <a:pPr marL="114300" indent="-114300">
              <a:lnSpc>
                <a:spcPct val="100000"/>
              </a:lnSpc>
              <a:spcAft>
                <a:spcPts val="300"/>
              </a:spcAft>
              <a:buClr>
                <a:schemeClr val="accent2"/>
              </a:buClr>
              <a:buFont typeface="Arial"/>
              <a:buChar char="•"/>
              <a:tabLst>
                <a:tab pos="114300" algn="l"/>
              </a:tabLst>
            </a:pPr>
            <a:r>
              <a:rPr lang="en-IN" sz="800" spc="-5" dirty="0">
                <a:cs typeface="Calibri"/>
              </a:rPr>
              <a:t>Left ventricular hypertrophy</a:t>
            </a:r>
          </a:p>
        </p:txBody>
      </p:sp>
      <p:sp>
        <p:nvSpPr>
          <p:cNvPr id="6" name="object 18">
            <a:extLst>
              <a:ext uri="{FF2B5EF4-FFF2-40B4-BE49-F238E27FC236}">
                <a16:creationId xmlns:a16="http://schemas.microsoft.com/office/drawing/2014/main" id="{01A6BBFF-6B5C-9A91-7981-BFD75AF99E9A}"/>
              </a:ext>
            </a:extLst>
          </p:cNvPr>
          <p:cNvSpPr txBox="1">
            <a:spLocks/>
          </p:cNvSpPr>
          <p:nvPr/>
        </p:nvSpPr>
        <p:spPr>
          <a:xfrm>
            <a:off x="5370286" y="1463458"/>
            <a:ext cx="3440341" cy="2223044"/>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Advanced cardiac fibrosis by cardiac MRI</a:t>
            </a:r>
          </a:p>
          <a:p>
            <a:pPr marL="114300" indent="-114300">
              <a:lnSpc>
                <a:spcPct val="100000"/>
              </a:lnSpc>
              <a:spcAft>
                <a:spcPts val="300"/>
              </a:spcAft>
              <a:buClr>
                <a:schemeClr val="accent2"/>
              </a:buClr>
              <a:buFont typeface="Arial"/>
              <a:buChar char="•"/>
              <a:tabLst>
                <a:tab pos="114300" algn="l"/>
              </a:tabLst>
            </a:pPr>
            <a:r>
              <a:rPr lang="en-IN" sz="800" spc="-5" dirty="0">
                <a:cs typeface="Calibri"/>
              </a:rPr>
              <a:t>Asymmetric hypertrophy by cardiac MRI if considered not related to Fabry disease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Underlying medical condition that may cause or contribute to left ventricular hypertrophy</a:t>
            </a:r>
          </a:p>
          <a:p>
            <a:pPr marL="114300" indent="-114300">
              <a:lnSpc>
                <a:spcPct val="100000"/>
              </a:lnSpc>
              <a:spcAft>
                <a:spcPts val="300"/>
              </a:spcAft>
              <a:buClr>
                <a:schemeClr val="accent2"/>
              </a:buClr>
              <a:buFont typeface="Arial"/>
              <a:buChar char="•"/>
              <a:tabLst>
                <a:tab pos="114300" algn="l"/>
              </a:tabLst>
            </a:pPr>
            <a:r>
              <a:rPr lang="en-IN" sz="800" spc="-5" dirty="0">
                <a:cs typeface="Calibri"/>
              </a:rPr>
              <a:t>History of transient ischemic attack, stroke, myocardial infarction, heart failure, clinically significant cardiac arrhythmia, major cardiovascular surgery or kidney transplantation</a:t>
            </a:r>
          </a:p>
          <a:p>
            <a:pPr marL="114300" indent="-114300">
              <a:lnSpc>
                <a:spcPct val="100000"/>
              </a:lnSpc>
              <a:spcAft>
                <a:spcPts val="300"/>
              </a:spcAft>
              <a:buClr>
                <a:schemeClr val="accent2"/>
              </a:buClr>
              <a:buFont typeface="Arial"/>
              <a:buChar char="•"/>
              <a:tabLst>
                <a:tab pos="114300" algn="l"/>
              </a:tabLst>
            </a:pPr>
            <a:r>
              <a:rPr lang="en-IN" sz="800" spc="-5" dirty="0">
                <a:cs typeface="Calibri"/>
              </a:rPr>
              <a:t>Estimated glomerular filtration rate &lt;45 mL/min/1.73m</a:t>
            </a:r>
            <a:r>
              <a:rPr lang="en-IN" sz="800" spc="-5" baseline="30000" dirty="0">
                <a:cs typeface="Calibri"/>
              </a:rPr>
              <a:t>2</a:t>
            </a:r>
          </a:p>
          <a:p>
            <a:pPr marL="114300" indent="-114300">
              <a:lnSpc>
                <a:spcPct val="100000"/>
              </a:lnSpc>
              <a:spcAft>
                <a:spcPts val="300"/>
              </a:spcAft>
              <a:buClr>
                <a:schemeClr val="accent2"/>
              </a:buClr>
              <a:buFont typeface="Arial"/>
              <a:buChar char="•"/>
              <a:tabLst>
                <a:tab pos="114300" algn="l"/>
              </a:tabLst>
            </a:pPr>
            <a:r>
              <a:rPr lang="en-IN" sz="800" spc="-5" dirty="0">
                <a:cs typeface="Calibri"/>
              </a:rPr>
              <a:t>History of seizures currently requiring treatment</a:t>
            </a:r>
          </a:p>
          <a:p>
            <a:pPr marL="114300" indent="-114300">
              <a:lnSpc>
                <a:spcPct val="100000"/>
              </a:lnSpc>
              <a:spcAft>
                <a:spcPts val="300"/>
              </a:spcAft>
              <a:buClr>
                <a:schemeClr val="accent2"/>
              </a:buClr>
              <a:buFont typeface="Arial"/>
              <a:buChar char="•"/>
              <a:tabLst>
                <a:tab pos="114300" algn="l"/>
              </a:tabLst>
            </a:pPr>
            <a:r>
              <a:rPr lang="en-IN" sz="800" spc="-5" dirty="0">
                <a:cs typeface="Calibri"/>
              </a:rPr>
              <a:t>Severe depression measured by BDI-II &gt;28</a:t>
            </a:r>
          </a:p>
          <a:p>
            <a:pPr marL="114300" indent="-114300">
              <a:lnSpc>
                <a:spcPct val="100000"/>
              </a:lnSpc>
              <a:spcAft>
                <a:spcPts val="300"/>
              </a:spcAft>
              <a:buClr>
                <a:schemeClr val="accent2"/>
              </a:buClr>
              <a:buFont typeface="Arial"/>
              <a:buChar char="•"/>
              <a:tabLst>
                <a:tab pos="114300" algn="l"/>
              </a:tabLst>
            </a:pPr>
            <a:r>
              <a:rPr lang="en-IN" sz="800" spc="-5" dirty="0">
                <a:cs typeface="Calibri"/>
              </a:rPr>
              <a:t>Moderate to severe hepatic impairment, history of or active hepatobiliary disease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Liver enzymes (ALT/AST) or total bilirubin &gt;2X ULN</a:t>
            </a:r>
          </a:p>
        </p:txBody>
      </p:sp>
      <p:sp>
        <p:nvSpPr>
          <p:cNvPr id="8" name="Rectangle: Rounded Corners 7">
            <a:hlinkClick r:id="rId8" action="ppaction://hlinksldjump"/>
            <a:extLst>
              <a:ext uri="{FF2B5EF4-FFF2-40B4-BE49-F238E27FC236}">
                <a16:creationId xmlns:a16="http://schemas.microsoft.com/office/drawing/2014/main" id="{8029C152-68F1-CAA9-F330-C98C2D5D60E5}"/>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7" action="ppaction://hlinksldjump"/>
            <a:extLst>
              <a:ext uri="{FF2B5EF4-FFF2-40B4-BE49-F238E27FC236}">
                <a16:creationId xmlns:a16="http://schemas.microsoft.com/office/drawing/2014/main" id="{B8BF2D70-3A78-0F3B-9F7D-4C476355779C}"/>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6" action="ppaction://hlinksldjump"/>
            <a:extLst>
              <a:ext uri="{FF2B5EF4-FFF2-40B4-BE49-F238E27FC236}">
                <a16:creationId xmlns:a16="http://schemas.microsoft.com/office/drawing/2014/main" id="{16A5FDBB-DC00-FE7B-5B73-D2C30DE503A1}"/>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5" action="ppaction://hlinksldjump"/>
            <a:extLst>
              <a:ext uri="{FF2B5EF4-FFF2-40B4-BE49-F238E27FC236}">
                <a16:creationId xmlns:a16="http://schemas.microsoft.com/office/drawing/2014/main" id="{911E08CB-346C-367D-2838-7101565FF3BE}"/>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Rectangle: Rounded Corners 11">
            <a:hlinkClick r:id="rId4" action="ppaction://hlinksldjump"/>
            <a:extLst>
              <a:ext uri="{FF2B5EF4-FFF2-40B4-BE49-F238E27FC236}">
                <a16:creationId xmlns:a16="http://schemas.microsoft.com/office/drawing/2014/main" id="{EACB4617-92C3-8173-A47C-60BBFE44965F}"/>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Rectangle: Rounded Corners 12">
            <a:hlinkClick r:id="rId2" action="ppaction://hlinksldjump"/>
            <a:extLst>
              <a:ext uri="{FF2B5EF4-FFF2-40B4-BE49-F238E27FC236}">
                <a16:creationId xmlns:a16="http://schemas.microsoft.com/office/drawing/2014/main" id="{6DC420CD-A96A-3FA9-854D-37C63DDA9913}"/>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5" name="Rectangle: Rounded Corners 14">
            <a:hlinkClick r:id="rId3" action="ppaction://hlinksldjump"/>
            <a:extLst>
              <a:ext uri="{FF2B5EF4-FFF2-40B4-BE49-F238E27FC236}">
                <a16:creationId xmlns:a16="http://schemas.microsoft.com/office/drawing/2014/main" id="{03CA66E6-D89A-7D43-9179-DE3E2E79274C}"/>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8" name="object 23">
            <a:extLst>
              <a:ext uri="{FF2B5EF4-FFF2-40B4-BE49-F238E27FC236}">
                <a16:creationId xmlns:a16="http://schemas.microsoft.com/office/drawing/2014/main" id="{C2FE6CE4-C14C-7CD3-DEB3-76A878DC2567}"/>
              </a:ext>
            </a:extLst>
          </p:cNvPr>
          <p:cNvSpPr txBox="1">
            <a:spLocks/>
          </p:cNvSpPr>
          <p:nvPr/>
        </p:nvSpPr>
        <p:spPr>
          <a:xfrm>
            <a:off x="2619114" y="4290660"/>
            <a:ext cx="4691124" cy="769441"/>
          </a:xfrm>
          <a:prstGeom prst="rect">
            <a:avLst/>
          </a:prstGeom>
        </p:spPr>
        <p:txBody>
          <a:bodyPr vert="horz" wrap="square" lIns="0" tIns="0" rIns="0" bIns="0" rtlCol="0" anchor="b">
            <a:spAutoFit/>
          </a:bodyPr>
          <a:lstStyle/>
          <a:p>
            <a:pPr>
              <a:lnSpc>
                <a:spcPct val="100000"/>
              </a:lnSpc>
              <a:spcAft>
                <a:spcPts val="600"/>
              </a:spcAft>
            </a:pPr>
            <a:r>
              <a:rPr lang="en-IN" sz="500" spc="-5" dirty="0">
                <a:cs typeface="Calibri"/>
              </a:rPr>
              <a:t>*agalsidase alfa, agalsidase beta, or migalastat.</a:t>
            </a:r>
            <a:br>
              <a:rPr lang="en-IN" sz="500" spc="-5" dirty="0">
                <a:cs typeface="Calibri"/>
              </a:rPr>
            </a:br>
            <a:r>
              <a:rPr lang="en-IN" sz="500" spc="-5" dirty="0">
                <a:cs typeface="Calibri"/>
              </a:rPr>
              <a:t>ALT, alanine transaminase; AST, aspartate transaminase; BDI-II, Beck Depression Inventory-II; MRI, magnetic resonance imaging; </a:t>
            </a:r>
            <a:br>
              <a:rPr lang="en-IN" sz="500" spc="-5" dirty="0">
                <a:cs typeface="Calibri"/>
              </a:rPr>
            </a:br>
            <a:r>
              <a:rPr lang="en-IN" sz="500" spc="-5" dirty="0">
                <a:cs typeface="Calibri"/>
              </a:rPr>
              <a:t>ULN, upper limit of normal.</a:t>
            </a:r>
            <a:br>
              <a:rPr lang="en-IN" sz="500" spc="-5" dirty="0">
                <a:cs typeface="Calibri"/>
              </a:rPr>
            </a:br>
            <a:r>
              <a:rPr lang="en-IN" sz="500" spc="-5" dirty="0">
                <a:cs typeface="Calibri"/>
              </a:rPr>
              <a:t>A full list of inclusion and exclusion criteria are available on </a:t>
            </a:r>
            <a:r>
              <a:rPr lang="en-IN" sz="500" spc="-5" dirty="0">
                <a:cs typeface="Calibri"/>
                <a:hlinkClick r:id="rId10"/>
              </a:rPr>
              <a:t>www.clinicaltrials.gov</a:t>
            </a:r>
            <a:r>
              <a:rPr lang="en-IN" sz="500" spc="-5" dirty="0">
                <a:cs typeface="Calibri"/>
              </a:rPr>
              <a:t> (NCT05280548).</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spTree>
    <p:extLst>
      <p:ext uri="{BB962C8B-B14F-4D97-AF65-F5344CB8AC3E}">
        <p14:creationId xmlns:p14="http://schemas.microsoft.com/office/powerpoint/2010/main" val="1803834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 name="Freeform: Shape 325">
            <a:extLst>
              <a:ext uri="{FF2B5EF4-FFF2-40B4-BE49-F238E27FC236}">
                <a16:creationId xmlns:a16="http://schemas.microsoft.com/office/drawing/2014/main" id="{82D56FEA-A1F9-4B3F-9A83-FE3E6D583D59}"/>
              </a:ext>
            </a:extLst>
          </p:cNvPr>
          <p:cNvSpPr/>
          <p:nvPr/>
        </p:nvSpPr>
        <p:spPr>
          <a:xfrm flipH="1">
            <a:off x="0" y="304313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3907859"/>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27</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pSp>
        <p:nvGrpSpPr>
          <p:cNvPr id="302" name="Group 301">
            <a:extLst>
              <a:ext uri="{FF2B5EF4-FFF2-40B4-BE49-F238E27FC236}">
                <a16:creationId xmlns:a16="http://schemas.microsoft.com/office/drawing/2014/main" id="{41EB9EB6-D09D-45CD-9F27-9427D2208319}"/>
              </a:ext>
            </a:extLst>
          </p:cNvPr>
          <p:cNvGrpSpPr/>
          <p:nvPr/>
        </p:nvGrpSpPr>
        <p:grpSpPr>
          <a:xfrm>
            <a:off x="234950" y="3617160"/>
            <a:ext cx="2194560" cy="205184"/>
            <a:chOff x="234950" y="1884632"/>
            <a:chExt cx="2232025" cy="205184"/>
          </a:xfrm>
          <a:noFill/>
        </p:grpSpPr>
        <p:sp>
          <p:nvSpPr>
            <p:cNvPr id="303" name="Freeform: Shape 302">
              <a:hlinkClick r:id="rId3" action="ppaction://hlinksldjump"/>
              <a:extLst>
                <a:ext uri="{FF2B5EF4-FFF2-40B4-BE49-F238E27FC236}">
                  <a16:creationId xmlns:a16="http://schemas.microsoft.com/office/drawing/2014/main" id="{30F13128-15A1-4CDE-889B-D4D1706F6F26}"/>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04" name="Graphique 4">
              <a:extLst>
                <a:ext uri="{FF2B5EF4-FFF2-40B4-BE49-F238E27FC236}">
                  <a16:creationId xmlns:a16="http://schemas.microsoft.com/office/drawing/2014/main" id="{E0758B75-9E7A-41E4-A829-FE7F462F9EEA}"/>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05" name="Group 304">
            <a:extLst>
              <a:ext uri="{FF2B5EF4-FFF2-40B4-BE49-F238E27FC236}">
                <a16:creationId xmlns:a16="http://schemas.microsoft.com/office/drawing/2014/main" id="{E0CD6992-B045-451A-A910-1FA623B2A08D}"/>
              </a:ext>
            </a:extLst>
          </p:cNvPr>
          <p:cNvGrpSpPr/>
          <p:nvPr/>
        </p:nvGrpSpPr>
        <p:grpSpPr>
          <a:xfrm>
            <a:off x="234950" y="3328884"/>
            <a:ext cx="2194560" cy="205184"/>
            <a:chOff x="234950" y="1884632"/>
            <a:chExt cx="2232025" cy="205184"/>
          </a:xfrm>
          <a:noFill/>
        </p:grpSpPr>
        <p:sp>
          <p:nvSpPr>
            <p:cNvPr id="306" name="Freeform: Shape 305">
              <a:hlinkClick r:id="rId4" action="ppaction://hlinksldjump"/>
              <a:extLst>
                <a:ext uri="{FF2B5EF4-FFF2-40B4-BE49-F238E27FC236}">
                  <a16:creationId xmlns:a16="http://schemas.microsoft.com/office/drawing/2014/main" id="{1453CAF9-00BA-4619-8889-57BC23AB2CB9}"/>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07" name="Graphique 4">
              <a:extLst>
                <a:ext uri="{FF2B5EF4-FFF2-40B4-BE49-F238E27FC236}">
                  <a16:creationId xmlns:a16="http://schemas.microsoft.com/office/drawing/2014/main" id="{C1B25316-18C5-4B3D-88C2-288925B4F413}"/>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08" name="Group 307">
            <a:extLst>
              <a:ext uri="{FF2B5EF4-FFF2-40B4-BE49-F238E27FC236}">
                <a16:creationId xmlns:a16="http://schemas.microsoft.com/office/drawing/2014/main" id="{9A934BBE-90EC-4C52-9134-09B77030AA9A}"/>
              </a:ext>
            </a:extLst>
          </p:cNvPr>
          <p:cNvGrpSpPr/>
          <p:nvPr/>
        </p:nvGrpSpPr>
        <p:grpSpPr>
          <a:xfrm>
            <a:off x="234950" y="2751137"/>
            <a:ext cx="2194560" cy="205184"/>
            <a:chOff x="234950" y="1884632"/>
            <a:chExt cx="2232025" cy="205184"/>
          </a:xfrm>
          <a:noFill/>
        </p:grpSpPr>
        <p:sp>
          <p:nvSpPr>
            <p:cNvPr id="309" name="Freeform: Shape 308">
              <a:hlinkClick r:id="rId5" action="ppaction://hlinksldjump"/>
              <a:extLst>
                <a:ext uri="{FF2B5EF4-FFF2-40B4-BE49-F238E27FC236}">
                  <a16:creationId xmlns:a16="http://schemas.microsoft.com/office/drawing/2014/main" id="{88E5CEE5-B985-4008-A752-405153C4EDA9}"/>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0" name="Graphique 4">
              <a:extLst>
                <a:ext uri="{FF2B5EF4-FFF2-40B4-BE49-F238E27FC236}">
                  <a16:creationId xmlns:a16="http://schemas.microsoft.com/office/drawing/2014/main" id="{7A8EB2D4-7D3A-4400-8E2F-FB55AC113805}"/>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11" name="Group 310">
            <a:extLst>
              <a:ext uri="{FF2B5EF4-FFF2-40B4-BE49-F238E27FC236}">
                <a16:creationId xmlns:a16="http://schemas.microsoft.com/office/drawing/2014/main" id="{6BA3BC46-D571-4E2C-8B61-771F4236947E}"/>
              </a:ext>
            </a:extLst>
          </p:cNvPr>
          <p:cNvGrpSpPr/>
          <p:nvPr/>
        </p:nvGrpSpPr>
        <p:grpSpPr>
          <a:xfrm>
            <a:off x="234950" y="2463117"/>
            <a:ext cx="2194560" cy="205184"/>
            <a:chOff x="234950" y="1884632"/>
            <a:chExt cx="2232025" cy="205184"/>
          </a:xfrm>
          <a:noFill/>
        </p:grpSpPr>
        <p:sp>
          <p:nvSpPr>
            <p:cNvPr id="312" name="Freeform: Shape 311">
              <a:hlinkClick r:id="rId6" action="ppaction://hlinksldjump"/>
              <a:extLst>
                <a:ext uri="{FF2B5EF4-FFF2-40B4-BE49-F238E27FC236}">
                  <a16:creationId xmlns:a16="http://schemas.microsoft.com/office/drawing/2014/main" id="{5A60EF3D-3BF8-42FD-8D0E-09D5D3A5D8D7}"/>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3" name="Graphique 4">
              <a:extLst>
                <a:ext uri="{FF2B5EF4-FFF2-40B4-BE49-F238E27FC236}">
                  <a16:creationId xmlns:a16="http://schemas.microsoft.com/office/drawing/2014/main" id="{28BBA170-A462-4BF9-B95A-50B009ACD948}"/>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14" name="Group 313">
            <a:extLst>
              <a:ext uri="{FF2B5EF4-FFF2-40B4-BE49-F238E27FC236}">
                <a16:creationId xmlns:a16="http://schemas.microsoft.com/office/drawing/2014/main" id="{7CCD3F54-B38F-45CA-95AE-9E2E6A3AA56B}"/>
              </a:ext>
            </a:extLst>
          </p:cNvPr>
          <p:cNvGrpSpPr/>
          <p:nvPr/>
        </p:nvGrpSpPr>
        <p:grpSpPr>
          <a:xfrm>
            <a:off x="234950" y="2170712"/>
            <a:ext cx="2194560" cy="205184"/>
            <a:chOff x="234950" y="1884632"/>
            <a:chExt cx="2232025" cy="205184"/>
          </a:xfrm>
          <a:noFill/>
        </p:grpSpPr>
        <p:sp>
          <p:nvSpPr>
            <p:cNvPr id="315" name="Freeform: Shape 314">
              <a:hlinkClick r:id="rId7" action="ppaction://hlinksldjump"/>
              <a:extLst>
                <a:ext uri="{FF2B5EF4-FFF2-40B4-BE49-F238E27FC236}">
                  <a16:creationId xmlns:a16="http://schemas.microsoft.com/office/drawing/2014/main" id="{5ABEF74C-AA25-4B06-AD82-D0FE986436DB}"/>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6" name="Graphique 4">
              <a:extLst>
                <a:ext uri="{FF2B5EF4-FFF2-40B4-BE49-F238E27FC236}">
                  <a16:creationId xmlns:a16="http://schemas.microsoft.com/office/drawing/2014/main" id="{590862F3-9B09-4FC1-BDB6-05486317313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317" name="Freeform: Shape 316">
            <a:hlinkClick r:id="rId8" action="ppaction://hlinksldjump"/>
            <a:extLst>
              <a:ext uri="{FF2B5EF4-FFF2-40B4-BE49-F238E27FC236}">
                <a16:creationId xmlns:a16="http://schemas.microsoft.com/office/drawing/2014/main" id="{685A72B4-F7DF-466B-8885-FF2D1F42D19F}"/>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320" name="Group 319">
            <a:extLst>
              <a:ext uri="{FF2B5EF4-FFF2-40B4-BE49-F238E27FC236}">
                <a16:creationId xmlns:a16="http://schemas.microsoft.com/office/drawing/2014/main" id="{9CD0769C-CAC9-464E-A34D-36F19053128B}"/>
              </a:ext>
            </a:extLst>
          </p:cNvPr>
          <p:cNvGrpSpPr/>
          <p:nvPr/>
        </p:nvGrpSpPr>
        <p:grpSpPr>
          <a:xfrm>
            <a:off x="234950" y="1884963"/>
            <a:ext cx="2194560" cy="205184"/>
            <a:chOff x="234950" y="1884632"/>
            <a:chExt cx="2232025" cy="205184"/>
          </a:xfrm>
          <a:noFill/>
        </p:grpSpPr>
        <p:sp>
          <p:nvSpPr>
            <p:cNvPr id="321" name="Freeform: Shape 320">
              <a:hlinkClick r:id="rId7" action="ppaction://hlinksldjump"/>
              <a:extLst>
                <a:ext uri="{FF2B5EF4-FFF2-40B4-BE49-F238E27FC236}">
                  <a16:creationId xmlns:a16="http://schemas.microsoft.com/office/drawing/2014/main" id="{FEFAAE7C-B3E7-45E6-9C8A-2603FFFDEE6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22" name="Graphique 4">
              <a:extLst>
                <a:ext uri="{FF2B5EF4-FFF2-40B4-BE49-F238E27FC236}">
                  <a16:creationId xmlns:a16="http://schemas.microsoft.com/office/drawing/2014/main" id="{A4BE4A03-0647-45E3-B65C-A5CD745C33F8}"/>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graphicFrame>
        <p:nvGraphicFramePr>
          <p:cNvPr id="5" name="Table 5">
            <a:extLst>
              <a:ext uri="{FF2B5EF4-FFF2-40B4-BE49-F238E27FC236}">
                <a16:creationId xmlns:a16="http://schemas.microsoft.com/office/drawing/2014/main" id="{228F2D5C-0476-4D74-9658-CCCB6650D8E7}"/>
              </a:ext>
            </a:extLst>
          </p:cNvPr>
          <p:cNvGraphicFramePr>
            <a:graphicFrameLocks noGrp="1"/>
          </p:cNvGraphicFramePr>
          <p:nvPr>
            <p:extLst>
              <p:ext uri="{D42A27DB-BD31-4B8C-83A1-F6EECF244321}">
                <p14:modId xmlns:p14="http://schemas.microsoft.com/office/powerpoint/2010/main" val="697149516"/>
              </p:ext>
            </p:extLst>
          </p:nvPr>
        </p:nvGraphicFramePr>
        <p:xfrm>
          <a:off x="2614994" y="3134445"/>
          <a:ext cx="1587488" cy="1225296"/>
        </p:xfrm>
        <a:graphic>
          <a:graphicData uri="http://schemas.openxmlformats.org/drawingml/2006/table">
            <a:tbl>
              <a:tblPr firstRow="1" bandRow="1">
                <a:tableStyleId>{F800B559-55DF-4324-A70D-7A5FB1BD5379}</a:tableStyleId>
              </a:tblPr>
              <a:tblGrid>
                <a:gridCol w="741981">
                  <a:extLst>
                    <a:ext uri="{9D8B030D-6E8A-4147-A177-3AD203B41FA5}">
                      <a16:colId xmlns:a16="http://schemas.microsoft.com/office/drawing/2014/main" val="3024770205"/>
                    </a:ext>
                  </a:extLst>
                </a:gridCol>
                <a:gridCol w="845507">
                  <a:extLst>
                    <a:ext uri="{9D8B030D-6E8A-4147-A177-3AD203B41FA5}">
                      <a16:colId xmlns:a16="http://schemas.microsoft.com/office/drawing/2014/main" val="1570991702"/>
                    </a:ext>
                  </a:extLst>
                </a:gridCol>
              </a:tblGrid>
              <a:tr h="81049">
                <a:tc gridSpan="2">
                  <a:txBody>
                    <a:bodyPr/>
                    <a:lstStyle/>
                    <a:p>
                      <a:r>
                        <a:rPr lang="en-IN" sz="600" b="1" dirty="0">
                          <a:solidFill>
                            <a:schemeClr val="bg1"/>
                          </a:solidFill>
                          <a:latin typeface="+mn-lt"/>
                        </a:rPr>
                        <a:t>List of Countries</a:t>
                      </a:r>
                    </a:p>
                  </a:txBody>
                  <a:tcPr marL="36576" marR="36576" marT="18288" marB="18288"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IN" sz="700">
                        <a:solidFill>
                          <a:schemeClr val="tx1"/>
                        </a:solidFill>
                        <a:latin typeface="+mn-lt"/>
                      </a:endParaRPr>
                    </a:p>
                  </a:txBody>
                  <a:tcPr marL="36576" marR="36576" marT="18288" marB="18288">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Austria</a:t>
                      </a:r>
                    </a:p>
                  </a:txBody>
                  <a:tcPr marL="36576" marR="36576" marT="9144" marB="9144">
                    <a:lnL w="3175" cap="flat" cmpd="sng" algn="ctr">
                      <a:solidFill>
                        <a:schemeClr val="accent1"/>
                      </a:solidFill>
                      <a:prstDash val="solid"/>
                      <a:round/>
                      <a:headEnd type="none" w="med" len="med"/>
                      <a:tailEnd type="none" w="med" len="med"/>
                    </a:lnL>
                    <a:lnT w="12700" cap="flat" cmpd="sng" algn="ctr">
                      <a:solidFill>
                        <a:schemeClr val="accent2"/>
                      </a:solidFill>
                      <a:prstDash val="solid"/>
                      <a:round/>
                      <a:headEnd type="none" w="med" len="med"/>
                      <a:tailEnd type="none" w="med" len="med"/>
                    </a:lnT>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Netherlands</a:t>
                      </a:r>
                    </a:p>
                  </a:txBody>
                  <a:tcPr marL="36576" marR="36576" marT="9144" marB="9144">
                    <a:lnR w="3175" cap="flat" cmpd="sng" algn="ctr">
                      <a:solidFill>
                        <a:schemeClr val="accent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Canada</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Norway</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39036954"/>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China</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Poland</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27015379"/>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Czech Republic</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Republic of Korea</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3905872709"/>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Denmark</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Spain</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1141755221"/>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France</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Taiwan</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1069354866"/>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Germany</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Turkey</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2566514580"/>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Greece</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United Kingdom</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3582336703"/>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Italy</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United States</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2958802948"/>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Japan</a:t>
                      </a:r>
                    </a:p>
                  </a:txBody>
                  <a:tcPr marL="36576" marR="36576" marT="9144" marB="9144">
                    <a:lnL w="3175" cap="flat" cmpd="sng" algn="ctr">
                      <a:solidFill>
                        <a:schemeClr val="accent1"/>
                      </a:solidFill>
                      <a:prstDash val="solid"/>
                      <a:round/>
                      <a:headEnd type="none" w="med" len="med"/>
                      <a:tailEnd type="none" w="med" len="med"/>
                    </a:lnL>
                    <a:lnB w="3175" cap="flat" cmpd="sng" algn="ctr">
                      <a:solidFill>
                        <a:schemeClr val="accent1"/>
                      </a:solidFill>
                      <a:prstDash val="solid"/>
                      <a:round/>
                      <a:headEnd type="none" w="med" len="med"/>
                      <a:tailEnd type="none" w="med" len="med"/>
                    </a:lnB>
                  </a:tcPr>
                </a:tc>
                <a:tc>
                  <a:txBody>
                    <a:bodyPr/>
                    <a:lstStyle/>
                    <a:p>
                      <a:pPr marL="91440" indent="-91440">
                        <a:buFont typeface="Verdana" panose="020B0604030504040204" pitchFamily="34" charset="0"/>
                        <a:buChar char="•"/>
                      </a:pPr>
                      <a:endParaRPr lang="en-IN" sz="600" dirty="0">
                        <a:solidFill>
                          <a:schemeClr val="tx1"/>
                        </a:solidFill>
                        <a:latin typeface="+mn-lt"/>
                      </a:endParaRPr>
                    </a:p>
                  </a:txBody>
                  <a:tcPr marL="36576" marR="36576" marT="9144" marB="9144">
                    <a:lnR w="3175" cap="flat" cmpd="sng" algn="ctr">
                      <a:solidFill>
                        <a:schemeClr val="accent1"/>
                      </a:solidFill>
                      <a:prstDash val="solid"/>
                      <a:round/>
                      <a:headEnd type="none" w="med" len="med"/>
                      <a:tailEnd type="none" w="med" len="med"/>
                    </a:lnR>
                    <a:lnB w="31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695615130"/>
                  </a:ext>
                </a:extLst>
              </a:tr>
            </a:tbl>
          </a:graphicData>
        </a:graphic>
      </p:graphicFrame>
      <p:sp>
        <p:nvSpPr>
          <p:cNvPr id="327" name="Freeform: Shape 326">
            <a:hlinkClick r:id="rId4" action="ppaction://hlinksldjump"/>
            <a:extLst>
              <a:ext uri="{FF2B5EF4-FFF2-40B4-BE49-F238E27FC236}">
                <a16:creationId xmlns:a16="http://schemas.microsoft.com/office/drawing/2014/main" id="{E5E52790-DC92-4D0A-A70B-B7D79EAF86F5}"/>
              </a:ext>
            </a:extLst>
          </p:cNvPr>
          <p:cNvSpPr/>
          <p:nvPr/>
        </p:nvSpPr>
        <p:spPr>
          <a:xfrm>
            <a:off x="253682" y="303647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pic>
        <p:nvPicPr>
          <p:cNvPr id="4" name="Picture 3">
            <a:extLst>
              <a:ext uri="{FF2B5EF4-FFF2-40B4-BE49-F238E27FC236}">
                <a16:creationId xmlns:a16="http://schemas.microsoft.com/office/drawing/2014/main" id="{A0982C64-5904-4E50-31CF-74CE55B3FAED}"/>
              </a:ext>
            </a:extLst>
          </p:cNvPr>
          <p:cNvPicPr>
            <a:picLocks noChangeAspect="1"/>
          </p:cNvPicPr>
          <p:nvPr/>
        </p:nvPicPr>
        <p:blipFill>
          <a:blip r:embed="rId9"/>
          <a:stretch>
            <a:fillRect/>
          </a:stretch>
        </p:blipFill>
        <p:spPr>
          <a:xfrm>
            <a:off x="2592831" y="583083"/>
            <a:ext cx="1215429" cy="561184"/>
          </a:xfrm>
          <a:prstGeom prst="rect">
            <a:avLst/>
          </a:prstGeom>
        </p:spPr>
      </p:pic>
      <p:sp>
        <p:nvSpPr>
          <p:cNvPr id="7" name="Rectangle: Rounded Corners 6">
            <a:hlinkClick r:id="rId8" action="ppaction://hlinksldjump"/>
            <a:extLst>
              <a:ext uri="{FF2B5EF4-FFF2-40B4-BE49-F238E27FC236}">
                <a16:creationId xmlns:a16="http://schemas.microsoft.com/office/drawing/2014/main" id="{65E2585A-8665-2EAA-2411-4D483B26F560}"/>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7" action="ppaction://hlinksldjump"/>
            <a:extLst>
              <a:ext uri="{FF2B5EF4-FFF2-40B4-BE49-F238E27FC236}">
                <a16:creationId xmlns:a16="http://schemas.microsoft.com/office/drawing/2014/main" id="{0FE92094-C42D-F86D-62D6-4AC4D531EE8C}"/>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6" action="ppaction://hlinksldjump"/>
            <a:extLst>
              <a:ext uri="{FF2B5EF4-FFF2-40B4-BE49-F238E27FC236}">
                <a16:creationId xmlns:a16="http://schemas.microsoft.com/office/drawing/2014/main" id="{79884F53-53BD-7E30-06EE-F787B90B70AE}"/>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5" action="ppaction://hlinksldjump"/>
            <a:extLst>
              <a:ext uri="{FF2B5EF4-FFF2-40B4-BE49-F238E27FC236}">
                <a16:creationId xmlns:a16="http://schemas.microsoft.com/office/drawing/2014/main" id="{FF415E1B-1596-06E5-FEF8-05936A1D4438}"/>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4" action="ppaction://hlinksldjump"/>
            <a:extLst>
              <a:ext uri="{FF2B5EF4-FFF2-40B4-BE49-F238E27FC236}">
                <a16:creationId xmlns:a16="http://schemas.microsoft.com/office/drawing/2014/main" id="{9C945509-C3F3-EB41-48B3-FA619A5102B8}"/>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Rectangle: Rounded Corners 11">
            <a:hlinkClick r:id="rId3" action="ppaction://hlinksldjump"/>
            <a:extLst>
              <a:ext uri="{FF2B5EF4-FFF2-40B4-BE49-F238E27FC236}">
                <a16:creationId xmlns:a16="http://schemas.microsoft.com/office/drawing/2014/main" id="{7CF81585-7238-3BAD-1884-D6D7D2C1D0FE}"/>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Rectangle: Rounded Corners 12">
            <a:hlinkClick r:id="rId2" action="ppaction://hlinksldjump"/>
            <a:extLst>
              <a:ext uri="{FF2B5EF4-FFF2-40B4-BE49-F238E27FC236}">
                <a16:creationId xmlns:a16="http://schemas.microsoft.com/office/drawing/2014/main" id="{BA0128F9-412F-470A-CE3F-920127D6DC9A}"/>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5" name="object 23">
            <a:extLst>
              <a:ext uri="{FF2B5EF4-FFF2-40B4-BE49-F238E27FC236}">
                <a16:creationId xmlns:a16="http://schemas.microsoft.com/office/drawing/2014/main" id="{900B3E50-55A3-2F24-E604-B603C1C6F6CD}"/>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pPr>
              <a:lnSpc>
                <a:spcPct val="100000"/>
              </a:lnSpc>
              <a:spcAft>
                <a:spcPts val="200"/>
              </a:spcAft>
            </a:pP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grpSp>
        <p:nvGrpSpPr>
          <p:cNvPr id="27" name="Group 26">
            <a:extLst>
              <a:ext uri="{FF2B5EF4-FFF2-40B4-BE49-F238E27FC236}">
                <a16:creationId xmlns:a16="http://schemas.microsoft.com/office/drawing/2014/main" id="{B7272A01-88E1-043F-B134-5518B41F6307}"/>
              </a:ext>
            </a:extLst>
          </p:cNvPr>
          <p:cNvGrpSpPr/>
          <p:nvPr/>
        </p:nvGrpSpPr>
        <p:grpSpPr>
          <a:xfrm>
            <a:off x="3225156" y="1496978"/>
            <a:ext cx="5504050" cy="2777588"/>
            <a:chOff x="3225156" y="1496978"/>
            <a:chExt cx="5504050" cy="2777588"/>
          </a:xfrm>
        </p:grpSpPr>
        <p:grpSp>
          <p:nvGrpSpPr>
            <p:cNvPr id="22" name="Group 21">
              <a:extLst>
                <a:ext uri="{FF2B5EF4-FFF2-40B4-BE49-F238E27FC236}">
                  <a16:creationId xmlns:a16="http://schemas.microsoft.com/office/drawing/2014/main" id="{50BCC173-E5EB-218D-B373-8486D5494FD1}"/>
                </a:ext>
              </a:extLst>
            </p:cNvPr>
            <p:cNvGrpSpPr/>
            <p:nvPr/>
          </p:nvGrpSpPr>
          <p:grpSpPr>
            <a:xfrm>
              <a:off x="3225156" y="1496978"/>
              <a:ext cx="5504050" cy="2777588"/>
              <a:chOff x="3225156" y="1496978"/>
              <a:chExt cx="5504050" cy="2777588"/>
            </a:xfrm>
          </p:grpSpPr>
          <p:grpSp>
            <p:nvGrpSpPr>
              <p:cNvPr id="18" name="Group 17">
                <a:extLst>
                  <a:ext uri="{FF2B5EF4-FFF2-40B4-BE49-F238E27FC236}">
                    <a16:creationId xmlns:a16="http://schemas.microsoft.com/office/drawing/2014/main" id="{C7E7E176-BE20-49E1-8D88-B73FACF539DF}"/>
                  </a:ext>
                </a:extLst>
              </p:cNvPr>
              <p:cNvGrpSpPr/>
              <p:nvPr/>
            </p:nvGrpSpPr>
            <p:grpSpPr>
              <a:xfrm>
                <a:off x="3225156" y="1496978"/>
                <a:ext cx="5504050" cy="2777588"/>
                <a:chOff x="2600325" y="1506312"/>
                <a:chExt cx="6067071" cy="3061713"/>
              </a:xfrm>
            </p:grpSpPr>
            <p:grpSp>
              <p:nvGrpSpPr>
                <p:cNvPr id="16" name="Group 15">
                  <a:extLst>
                    <a:ext uri="{FF2B5EF4-FFF2-40B4-BE49-F238E27FC236}">
                      <a16:creationId xmlns:a16="http://schemas.microsoft.com/office/drawing/2014/main" id="{84BD2917-4EEC-44DB-B812-77759BA98BB9}"/>
                    </a:ext>
                  </a:extLst>
                </p:cNvPr>
                <p:cNvGrpSpPr/>
                <p:nvPr/>
              </p:nvGrpSpPr>
              <p:grpSpPr>
                <a:xfrm>
                  <a:off x="2600325" y="1953635"/>
                  <a:ext cx="5118692" cy="2574813"/>
                  <a:chOff x="2600325" y="1953635"/>
                  <a:chExt cx="5118692" cy="2574813"/>
                </a:xfrm>
              </p:grpSpPr>
              <p:sp>
                <p:nvSpPr>
                  <p:cNvPr id="601" name="Freeform 641">
                    <a:extLst>
                      <a:ext uri="{FF2B5EF4-FFF2-40B4-BE49-F238E27FC236}">
                        <a16:creationId xmlns:a16="http://schemas.microsoft.com/office/drawing/2014/main" id="{B441CA72-EBD1-4D0C-A5EB-10CA318AE255}"/>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602" name="Freeform 404">
                    <a:extLst>
                      <a:ext uri="{FF2B5EF4-FFF2-40B4-BE49-F238E27FC236}">
                        <a16:creationId xmlns:a16="http://schemas.microsoft.com/office/drawing/2014/main" id="{6DAE3EE5-402B-4AD5-A6A8-26150496E638}"/>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3" name="Freeform 438">
                    <a:extLst>
                      <a:ext uri="{FF2B5EF4-FFF2-40B4-BE49-F238E27FC236}">
                        <a16:creationId xmlns:a16="http://schemas.microsoft.com/office/drawing/2014/main" id="{1DDF02AB-7436-49A2-BCC5-CD8F5E06A15E}"/>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4" name="Freeform 628">
                    <a:extLst>
                      <a:ext uri="{FF2B5EF4-FFF2-40B4-BE49-F238E27FC236}">
                        <a16:creationId xmlns:a16="http://schemas.microsoft.com/office/drawing/2014/main" id="{820BC236-2FE7-419E-BFAA-9D9B6A6AACD3}"/>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5" name="Freeform 630">
                    <a:extLst>
                      <a:ext uri="{FF2B5EF4-FFF2-40B4-BE49-F238E27FC236}">
                        <a16:creationId xmlns:a16="http://schemas.microsoft.com/office/drawing/2014/main" id="{F4BC72D6-03FA-497B-BEFD-799920EA96E3}"/>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6" name="Freeform 640">
                    <a:extLst>
                      <a:ext uri="{FF2B5EF4-FFF2-40B4-BE49-F238E27FC236}">
                        <a16:creationId xmlns:a16="http://schemas.microsoft.com/office/drawing/2014/main" id="{E56EF415-5306-4D03-80A5-4CD72F9CC527}"/>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7" name="Freeform 642">
                    <a:extLst>
                      <a:ext uri="{FF2B5EF4-FFF2-40B4-BE49-F238E27FC236}">
                        <a16:creationId xmlns:a16="http://schemas.microsoft.com/office/drawing/2014/main" id="{6FEF2F35-95CD-48D8-AD87-BE9D995924C5}"/>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8" name="Freeform 649">
                    <a:extLst>
                      <a:ext uri="{FF2B5EF4-FFF2-40B4-BE49-F238E27FC236}">
                        <a16:creationId xmlns:a16="http://schemas.microsoft.com/office/drawing/2014/main" id="{8F70C211-74C7-498A-89AE-C673C3B9859F}"/>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9" name="Freeform 655">
                    <a:extLst>
                      <a:ext uri="{FF2B5EF4-FFF2-40B4-BE49-F238E27FC236}">
                        <a16:creationId xmlns:a16="http://schemas.microsoft.com/office/drawing/2014/main" id="{A5B28A23-DAE5-4BDA-98A1-14CD7D00CE3E}"/>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0" name="Freeform 670">
                    <a:extLst>
                      <a:ext uri="{FF2B5EF4-FFF2-40B4-BE49-F238E27FC236}">
                        <a16:creationId xmlns:a16="http://schemas.microsoft.com/office/drawing/2014/main" id="{B80023F9-3954-4C6A-A2EF-D7BF7A26A150}"/>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1" name="Freeform 672">
                    <a:extLst>
                      <a:ext uri="{FF2B5EF4-FFF2-40B4-BE49-F238E27FC236}">
                        <a16:creationId xmlns:a16="http://schemas.microsoft.com/office/drawing/2014/main" id="{B0E1A0BC-0BF9-498A-B4E0-FFA7BBD76273}"/>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2" name="Freeform 683">
                    <a:extLst>
                      <a:ext uri="{FF2B5EF4-FFF2-40B4-BE49-F238E27FC236}">
                        <a16:creationId xmlns:a16="http://schemas.microsoft.com/office/drawing/2014/main" id="{F471CF93-EBF4-49F5-9C91-FB32BD367574}"/>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3" name="Freeform 715">
                    <a:extLst>
                      <a:ext uri="{FF2B5EF4-FFF2-40B4-BE49-F238E27FC236}">
                        <a16:creationId xmlns:a16="http://schemas.microsoft.com/office/drawing/2014/main" id="{788F033D-7F5F-442F-9248-11D6E6BFB003}"/>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4" name="Freeform 770">
                    <a:extLst>
                      <a:ext uri="{FF2B5EF4-FFF2-40B4-BE49-F238E27FC236}">
                        <a16:creationId xmlns:a16="http://schemas.microsoft.com/office/drawing/2014/main" id="{8302C634-2FB1-4547-A839-C17E8E093D93}"/>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14" name="Group 13">
                  <a:extLst>
                    <a:ext uri="{FF2B5EF4-FFF2-40B4-BE49-F238E27FC236}">
                      <a16:creationId xmlns:a16="http://schemas.microsoft.com/office/drawing/2014/main" id="{84AA6AC9-B04A-4170-BDAE-A1095A444FA7}"/>
                    </a:ext>
                  </a:extLst>
                </p:cNvPr>
                <p:cNvGrpSpPr/>
                <p:nvPr/>
              </p:nvGrpSpPr>
              <p:grpSpPr>
                <a:xfrm>
                  <a:off x="3477981" y="1506312"/>
                  <a:ext cx="5189415" cy="3061713"/>
                  <a:chOff x="3477981" y="1506312"/>
                  <a:chExt cx="5189415" cy="3061713"/>
                </a:xfrm>
              </p:grpSpPr>
              <p:sp>
                <p:nvSpPr>
                  <p:cNvPr id="336" name="Freeform 403">
                    <a:extLst>
                      <a:ext uri="{FF2B5EF4-FFF2-40B4-BE49-F238E27FC236}">
                        <a16:creationId xmlns:a16="http://schemas.microsoft.com/office/drawing/2014/main" id="{CA3E5693-BD4B-4EA2-8063-B90A1CA27398}"/>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7" name="Freeform 405">
                    <a:extLst>
                      <a:ext uri="{FF2B5EF4-FFF2-40B4-BE49-F238E27FC236}">
                        <a16:creationId xmlns:a16="http://schemas.microsoft.com/office/drawing/2014/main" id="{8EDAC598-9EFC-4E21-A1D5-FA865D5812F1}"/>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8" name="Freeform 418">
                    <a:extLst>
                      <a:ext uri="{FF2B5EF4-FFF2-40B4-BE49-F238E27FC236}">
                        <a16:creationId xmlns:a16="http://schemas.microsoft.com/office/drawing/2014/main" id="{083BF257-5130-43D2-B0AC-1338970A6237}"/>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9" name="Freeform 419">
                    <a:extLst>
                      <a:ext uri="{FF2B5EF4-FFF2-40B4-BE49-F238E27FC236}">
                        <a16:creationId xmlns:a16="http://schemas.microsoft.com/office/drawing/2014/main" id="{1BDCB2C8-EB22-469E-952F-9717564C6EE4}"/>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0" name="Freeform 420">
                    <a:extLst>
                      <a:ext uri="{FF2B5EF4-FFF2-40B4-BE49-F238E27FC236}">
                        <a16:creationId xmlns:a16="http://schemas.microsoft.com/office/drawing/2014/main" id="{C1BEFF1E-C823-49E9-8669-592B511E7B60}"/>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1" name="Freeform 421">
                    <a:extLst>
                      <a:ext uri="{FF2B5EF4-FFF2-40B4-BE49-F238E27FC236}">
                        <a16:creationId xmlns:a16="http://schemas.microsoft.com/office/drawing/2014/main" id="{3C7DC6E8-9B51-47F5-97CB-162D564660A5}"/>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2" name="Freeform 422">
                    <a:extLst>
                      <a:ext uri="{FF2B5EF4-FFF2-40B4-BE49-F238E27FC236}">
                        <a16:creationId xmlns:a16="http://schemas.microsoft.com/office/drawing/2014/main" id="{76A6944F-8A7E-4C7F-983F-1D3DA0B2DD19}"/>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3" name="Freeform 423">
                    <a:extLst>
                      <a:ext uri="{FF2B5EF4-FFF2-40B4-BE49-F238E27FC236}">
                        <a16:creationId xmlns:a16="http://schemas.microsoft.com/office/drawing/2014/main" id="{DB5EC374-201F-476B-9DF6-A15E7AC1D7D0}"/>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4" name="Freeform 424">
                    <a:extLst>
                      <a:ext uri="{FF2B5EF4-FFF2-40B4-BE49-F238E27FC236}">
                        <a16:creationId xmlns:a16="http://schemas.microsoft.com/office/drawing/2014/main" id="{E7445D80-9028-4A94-8DD1-B6E5A761FB15}"/>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5" name="Freeform 425">
                    <a:extLst>
                      <a:ext uri="{FF2B5EF4-FFF2-40B4-BE49-F238E27FC236}">
                        <a16:creationId xmlns:a16="http://schemas.microsoft.com/office/drawing/2014/main" id="{C5A70815-3BD7-455A-896A-91D14C867326}"/>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6" name="Freeform 426">
                    <a:extLst>
                      <a:ext uri="{FF2B5EF4-FFF2-40B4-BE49-F238E27FC236}">
                        <a16:creationId xmlns:a16="http://schemas.microsoft.com/office/drawing/2014/main" id="{4CCCFE71-B9E8-4EE6-925E-71CFE2A52487}"/>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7" name="Freeform 427">
                    <a:extLst>
                      <a:ext uri="{FF2B5EF4-FFF2-40B4-BE49-F238E27FC236}">
                        <a16:creationId xmlns:a16="http://schemas.microsoft.com/office/drawing/2014/main" id="{33EC1407-C103-41F6-8243-4BDDF47E52BC}"/>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8" name="Freeform 428">
                    <a:extLst>
                      <a:ext uri="{FF2B5EF4-FFF2-40B4-BE49-F238E27FC236}">
                        <a16:creationId xmlns:a16="http://schemas.microsoft.com/office/drawing/2014/main" id="{0B4B9ADE-E45B-4C50-B71F-919FE2039432}"/>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9" name="Freeform 429">
                    <a:extLst>
                      <a:ext uri="{FF2B5EF4-FFF2-40B4-BE49-F238E27FC236}">
                        <a16:creationId xmlns:a16="http://schemas.microsoft.com/office/drawing/2014/main" id="{A91A9FFD-39E0-4529-AD78-D7EC95D546F4}"/>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350" name="Group 349">
                    <a:extLst>
                      <a:ext uri="{FF2B5EF4-FFF2-40B4-BE49-F238E27FC236}">
                        <a16:creationId xmlns:a16="http://schemas.microsoft.com/office/drawing/2014/main" id="{10B9EFE8-ACE7-4333-933F-1071D5FCC42B}"/>
                      </a:ext>
                    </a:extLst>
                  </p:cNvPr>
                  <p:cNvGrpSpPr/>
                  <p:nvPr/>
                </p:nvGrpSpPr>
                <p:grpSpPr>
                  <a:xfrm>
                    <a:off x="7648297" y="2651606"/>
                    <a:ext cx="253904" cy="249445"/>
                    <a:chOff x="5961121" y="2686387"/>
                    <a:chExt cx="288233" cy="273757"/>
                  </a:xfrm>
                  <a:solidFill>
                    <a:schemeClr val="accent2"/>
                  </a:solidFill>
                </p:grpSpPr>
                <p:sp>
                  <p:nvSpPr>
                    <p:cNvPr id="599" name="Freeform 430">
                      <a:extLst>
                        <a:ext uri="{FF2B5EF4-FFF2-40B4-BE49-F238E27FC236}">
                          <a16:creationId xmlns:a16="http://schemas.microsoft.com/office/drawing/2014/main" id="{4E8EA48C-5D44-4B68-891A-C0AFD94CDC9E}"/>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0" name="Freeform 431">
                      <a:extLst>
                        <a:ext uri="{FF2B5EF4-FFF2-40B4-BE49-F238E27FC236}">
                          <a16:creationId xmlns:a16="http://schemas.microsoft.com/office/drawing/2014/main" id="{DDDADCBF-21CC-4927-82F0-D0FF59E901C1}"/>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351" name="Freeform 432">
                    <a:extLst>
                      <a:ext uri="{FF2B5EF4-FFF2-40B4-BE49-F238E27FC236}">
                        <a16:creationId xmlns:a16="http://schemas.microsoft.com/office/drawing/2014/main" id="{4636985D-304B-4CF8-AB1E-A9B103569D6C}"/>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2" name="Freeform 433">
                    <a:extLst>
                      <a:ext uri="{FF2B5EF4-FFF2-40B4-BE49-F238E27FC236}">
                        <a16:creationId xmlns:a16="http://schemas.microsoft.com/office/drawing/2014/main" id="{9485EA21-2A91-4B60-B90C-977BA2DF2598}"/>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3" name="Freeform 434">
                    <a:extLst>
                      <a:ext uri="{FF2B5EF4-FFF2-40B4-BE49-F238E27FC236}">
                        <a16:creationId xmlns:a16="http://schemas.microsoft.com/office/drawing/2014/main" id="{EF65D769-DFAD-4B10-8892-547BFB227FE8}"/>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4" name="Freeform 435">
                    <a:extLst>
                      <a:ext uri="{FF2B5EF4-FFF2-40B4-BE49-F238E27FC236}">
                        <a16:creationId xmlns:a16="http://schemas.microsoft.com/office/drawing/2014/main" id="{A80A9B01-CCDD-4360-B2B6-C8E5F167E86C}"/>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5" name="Freeform 436">
                    <a:extLst>
                      <a:ext uri="{FF2B5EF4-FFF2-40B4-BE49-F238E27FC236}">
                        <a16:creationId xmlns:a16="http://schemas.microsoft.com/office/drawing/2014/main" id="{388512B7-D97D-471B-8015-7D77BB86FC63}"/>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6" name="Freeform 437">
                    <a:extLst>
                      <a:ext uri="{FF2B5EF4-FFF2-40B4-BE49-F238E27FC236}">
                        <a16:creationId xmlns:a16="http://schemas.microsoft.com/office/drawing/2014/main" id="{FBABE7B2-5DDA-46AC-AA69-921C390E916D}"/>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7" name="Freeform 439">
                    <a:extLst>
                      <a:ext uri="{FF2B5EF4-FFF2-40B4-BE49-F238E27FC236}">
                        <a16:creationId xmlns:a16="http://schemas.microsoft.com/office/drawing/2014/main" id="{81E6D250-3A31-4C61-AD4B-D0F1CF847174}"/>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8" name="Freeform 440">
                    <a:extLst>
                      <a:ext uri="{FF2B5EF4-FFF2-40B4-BE49-F238E27FC236}">
                        <a16:creationId xmlns:a16="http://schemas.microsoft.com/office/drawing/2014/main" id="{4DBDBFB6-9255-42DA-8F0F-41202DCEEA6F}"/>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9" name="Freeform 441">
                    <a:extLst>
                      <a:ext uri="{FF2B5EF4-FFF2-40B4-BE49-F238E27FC236}">
                        <a16:creationId xmlns:a16="http://schemas.microsoft.com/office/drawing/2014/main" id="{0664D29D-C3A2-4630-8D24-C235F4F01D11}"/>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0" name="Freeform 443">
                    <a:extLst>
                      <a:ext uri="{FF2B5EF4-FFF2-40B4-BE49-F238E27FC236}">
                        <a16:creationId xmlns:a16="http://schemas.microsoft.com/office/drawing/2014/main" id="{168AF4DB-3E06-4657-BDE5-3DA55B49F132}"/>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1" name="Freeform 444">
                    <a:extLst>
                      <a:ext uri="{FF2B5EF4-FFF2-40B4-BE49-F238E27FC236}">
                        <a16:creationId xmlns:a16="http://schemas.microsoft.com/office/drawing/2014/main" id="{9C0F4881-5E35-4510-B739-53B46A6CDC9D}"/>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2" name="Freeform 445">
                    <a:extLst>
                      <a:ext uri="{FF2B5EF4-FFF2-40B4-BE49-F238E27FC236}">
                        <a16:creationId xmlns:a16="http://schemas.microsoft.com/office/drawing/2014/main" id="{DF7345B4-F349-4E2E-BFBA-5A304BAC9737}"/>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3" name="Freeform 446">
                    <a:extLst>
                      <a:ext uri="{FF2B5EF4-FFF2-40B4-BE49-F238E27FC236}">
                        <a16:creationId xmlns:a16="http://schemas.microsoft.com/office/drawing/2014/main" id="{046A3712-8389-4E51-A614-F8131596DA14}"/>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4" name="Freeform 447">
                    <a:extLst>
                      <a:ext uri="{FF2B5EF4-FFF2-40B4-BE49-F238E27FC236}">
                        <a16:creationId xmlns:a16="http://schemas.microsoft.com/office/drawing/2014/main" id="{8E85E391-F049-469D-83CC-144EB3CD44B9}"/>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5" name="Freeform 450">
                    <a:extLst>
                      <a:ext uri="{FF2B5EF4-FFF2-40B4-BE49-F238E27FC236}">
                        <a16:creationId xmlns:a16="http://schemas.microsoft.com/office/drawing/2014/main" id="{D1EE3B39-7437-406C-855D-333C166A66FE}"/>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6" name="Freeform 451">
                    <a:extLst>
                      <a:ext uri="{FF2B5EF4-FFF2-40B4-BE49-F238E27FC236}">
                        <a16:creationId xmlns:a16="http://schemas.microsoft.com/office/drawing/2014/main" id="{E6126EBD-8F67-467E-934E-AF734F008B73}"/>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7" name="Freeform 452">
                    <a:extLst>
                      <a:ext uri="{FF2B5EF4-FFF2-40B4-BE49-F238E27FC236}">
                        <a16:creationId xmlns:a16="http://schemas.microsoft.com/office/drawing/2014/main" id="{6EDAA6C1-0A83-42C2-A573-260FCDA4099D}"/>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8" name="Freeform 453">
                    <a:extLst>
                      <a:ext uri="{FF2B5EF4-FFF2-40B4-BE49-F238E27FC236}">
                        <a16:creationId xmlns:a16="http://schemas.microsoft.com/office/drawing/2014/main" id="{65AECDA4-3A9C-4E55-93E1-03A77431F7FC}"/>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9" name="Freeform 454">
                    <a:extLst>
                      <a:ext uri="{FF2B5EF4-FFF2-40B4-BE49-F238E27FC236}">
                        <a16:creationId xmlns:a16="http://schemas.microsoft.com/office/drawing/2014/main" id="{F8373509-A25D-4D08-A03F-BCF0D61AE61C}"/>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0" name="Freeform 455">
                    <a:extLst>
                      <a:ext uri="{FF2B5EF4-FFF2-40B4-BE49-F238E27FC236}">
                        <a16:creationId xmlns:a16="http://schemas.microsoft.com/office/drawing/2014/main" id="{590C3762-D295-442D-A859-CE4F1CD93B10}"/>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1" name="Freeform 456">
                    <a:extLst>
                      <a:ext uri="{FF2B5EF4-FFF2-40B4-BE49-F238E27FC236}">
                        <a16:creationId xmlns:a16="http://schemas.microsoft.com/office/drawing/2014/main" id="{4CD5399D-80DD-40E9-A643-E74DB61D60E5}"/>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2" name="Freeform 457">
                    <a:extLst>
                      <a:ext uri="{FF2B5EF4-FFF2-40B4-BE49-F238E27FC236}">
                        <a16:creationId xmlns:a16="http://schemas.microsoft.com/office/drawing/2014/main" id="{DADC12DD-16EA-4641-83FD-D0DADECC7C29}"/>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3" name="Freeform 458">
                    <a:extLst>
                      <a:ext uri="{FF2B5EF4-FFF2-40B4-BE49-F238E27FC236}">
                        <a16:creationId xmlns:a16="http://schemas.microsoft.com/office/drawing/2014/main" id="{C876FBB0-DBDE-4836-8D09-BEB2B9ADB8E1}"/>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4" name="Freeform 459">
                    <a:extLst>
                      <a:ext uri="{FF2B5EF4-FFF2-40B4-BE49-F238E27FC236}">
                        <a16:creationId xmlns:a16="http://schemas.microsoft.com/office/drawing/2014/main" id="{6F007826-B378-4740-A1DF-CE272ACBA1B8}"/>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5" name="Freeform 460">
                    <a:extLst>
                      <a:ext uri="{FF2B5EF4-FFF2-40B4-BE49-F238E27FC236}">
                        <a16:creationId xmlns:a16="http://schemas.microsoft.com/office/drawing/2014/main" id="{04CA1B2D-D7E4-4D67-B8D1-7BFB9ACA3C46}"/>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6" name="Freeform 461">
                    <a:extLst>
                      <a:ext uri="{FF2B5EF4-FFF2-40B4-BE49-F238E27FC236}">
                        <a16:creationId xmlns:a16="http://schemas.microsoft.com/office/drawing/2014/main" id="{E890D877-8D44-439F-9824-AC991A7E0BEF}"/>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7" name="Freeform 462">
                    <a:extLst>
                      <a:ext uri="{FF2B5EF4-FFF2-40B4-BE49-F238E27FC236}">
                        <a16:creationId xmlns:a16="http://schemas.microsoft.com/office/drawing/2014/main" id="{C0032E9A-C456-4E00-A7F1-0E21AF8B0435}"/>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8" name="Freeform 463">
                    <a:extLst>
                      <a:ext uri="{FF2B5EF4-FFF2-40B4-BE49-F238E27FC236}">
                        <a16:creationId xmlns:a16="http://schemas.microsoft.com/office/drawing/2014/main" id="{26B44B18-A594-42A0-BFE0-52614BD3C12E}"/>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9" name="Freeform 464">
                    <a:extLst>
                      <a:ext uri="{FF2B5EF4-FFF2-40B4-BE49-F238E27FC236}">
                        <a16:creationId xmlns:a16="http://schemas.microsoft.com/office/drawing/2014/main" id="{59C07CA9-50AC-4FDB-9EE4-E57E5F5E780E}"/>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0" name="Freeform 465">
                    <a:extLst>
                      <a:ext uri="{FF2B5EF4-FFF2-40B4-BE49-F238E27FC236}">
                        <a16:creationId xmlns:a16="http://schemas.microsoft.com/office/drawing/2014/main" id="{382841B2-629E-4C91-8470-A1F4E7AE3530}"/>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1" name="Freeform 466">
                    <a:extLst>
                      <a:ext uri="{FF2B5EF4-FFF2-40B4-BE49-F238E27FC236}">
                        <a16:creationId xmlns:a16="http://schemas.microsoft.com/office/drawing/2014/main" id="{B0CD9228-F22C-451F-8034-D17502688450}"/>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2" name="Freeform 467">
                    <a:extLst>
                      <a:ext uri="{FF2B5EF4-FFF2-40B4-BE49-F238E27FC236}">
                        <a16:creationId xmlns:a16="http://schemas.microsoft.com/office/drawing/2014/main" id="{8CE444E8-4DDD-450C-A16D-5503AA54C308}"/>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3" name="Freeform 468">
                    <a:extLst>
                      <a:ext uri="{FF2B5EF4-FFF2-40B4-BE49-F238E27FC236}">
                        <a16:creationId xmlns:a16="http://schemas.microsoft.com/office/drawing/2014/main" id="{04601C95-6F89-44E2-8531-5F1C8D1DF04E}"/>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4" name="Freeform 469">
                    <a:extLst>
                      <a:ext uri="{FF2B5EF4-FFF2-40B4-BE49-F238E27FC236}">
                        <a16:creationId xmlns:a16="http://schemas.microsoft.com/office/drawing/2014/main" id="{87E042C7-B2D3-4E28-8640-747D832A600E}"/>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5" name="Freeform 470">
                    <a:extLst>
                      <a:ext uri="{FF2B5EF4-FFF2-40B4-BE49-F238E27FC236}">
                        <a16:creationId xmlns:a16="http://schemas.microsoft.com/office/drawing/2014/main" id="{3F142710-A68B-48CB-BA6B-8E881C82367B}"/>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6" name="Freeform 471">
                    <a:extLst>
                      <a:ext uri="{FF2B5EF4-FFF2-40B4-BE49-F238E27FC236}">
                        <a16:creationId xmlns:a16="http://schemas.microsoft.com/office/drawing/2014/main" id="{F01FA0AA-A992-49A9-9F67-F0F5A1325260}"/>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7" name="Freeform 472">
                    <a:extLst>
                      <a:ext uri="{FF2B5EF4-FFF2-40B4-BE49-F238E27FC236}">
                        <a16:creationId xmlns:a16="http://schemas.microsoft.com/office/drawing/2014/main" id="{B0AAAEF9-3D45-4C7D-AA2D-224C4E3D3EC2}"/>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8" name="Freeform 473">
                    <a:extLst>
                      <a:ext uri="{FF2B5EF4-FFF2-40B4-BE49-F238E27FC236}">
                        <a16:creationId xmlns:a16="http://schemas.microsoft.com/office/drawing/2014/main" id="{91C4D868-F6D1-4345-8590-9907AECAF686}"/>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9" name="Freeform 474">
                    <a:extLst>
                      <a:ext uri="{FF2B5EF4-FFF2-40B4-BE49-F238E27FC236}">
                        <a16:creationId xmlns:a16="http://schemas.microsoft.com/office/drawing/2014/main" id="{00C8893A-2971-4630-BEF2-17C60BEC84A1}"/>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0" name="Freeform 475">
                    <a:extLst>
                      <a:ext uri="{FF2B5EF4-FFF2-40B4-BE49-F238E27FC236}">
                        <a16:creationId xmlns:a16="http://schemas.microsoft.com/office/drawing/2014/main" id="{5413995D-1343-4E37-AF26-28F6CFDB1534}"/>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1" name="Freeform 476">
                    <a:extLst>
                      <a:ext uri="{FF2B5EF4-FFF2-40B4-BE49-F238E27FC236}">
                        <a16:creationId xmlns:a16="http://schemas.microsoft.com/office/drawing/2014/main" id="{571CCD20-1660-4E54-9240-641C8E8D6A54}"/>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2" name="Freeform 477">
                    <a:extLst>
                      <a:ext uri="{FF2B5EF4-FFF2-40B4-BE49-F238E27FC236}">
                        <a16:creationId xmlns:a16="http://schemas.microsoft.com/office/drawing/2014/main" id="{07F919D8-576D-4769-96B8-7BD143FFDC02}"/>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3" name="Freeform 482">
                    <a:extLst>
                      <a:ext uri="{FF2B5EF4-FFF2-40B4-BE49-F238E27FC236}">
                        <a16:creationId xmlns:a16="http://schemas.microsoft.com/office/drawing/2014/main" id="{6021B4D5-A4D7-4B29-88F8-9F152064429B}"/>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4" name="Freeform 483">
                    <a:extLst>
                      <a:ext uri="{FF2B5EF4-FFF2-40B4-BE49-F238E27FC236}">
                        <a16:creationId xmlns:a16="http://schemas.microsoft.com/office/drawing/2014/main" id="{AC0297E9-60E8-4FC5-AF74-9B1DE990AF9F}"/>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5" name="Freeform 484">
                    <a:extLst>
                      <a:ext uri="{FF2B5EF4-FFF2-40B4-BE49-F238E27FC236}">
                        <a16:creationId xmlns:a16="http://schemas.microsoft.com/office/drawing/2014/main" id="{FE1C6368-A52B-4A60-B325-07331BFD5219}"/>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6" name="Freeform 486">
                    <a:extLst>
                      <a:ext uri="{FF2B5EF4-FFF2-40B4-BE49-F238E27FC236}">
                        <a16:creationId xmlns:a16="http://schemas.microsoft.com/office/drawing/2014/main" id="{F71E74AB-AB5E-4B05-8454-E40C50C402DA}"/>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7" name="Freeform 489">
                    <a:extLst>
                      <a:ext uri="{FF2B5EF4-FFF2-40B4-BE49-F238E27FC236}">
                        <a16:creationId xmlns:a16="http://schemas.microsoft.com/office/drawing/2014/main" id="{DF185537-A087-4492-AB29-95DFB4B5DFB0}"/>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8" name="Freeform 490">
                    <a:extLst>
                      <a:ext uri="{FF2B5EF4-FFF2-40B4-BE49-F238E27FC236}">
                        <a16:creationId xmlns:a16="http://schemas.microsoft.com/office/drawing/2014/main" id="{F48F3882-5ECA-4250-925C-9B1D446AF199}"/>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9" name="Freeform 492">
                    <a:extLst>
                      <a:ext uri="{FF2B5EF4-FFF2-40B4-BE49-F238E27FC236}">
                        <a16:creationId xmlns:a16="http://schemas.microsoft.com/office/drawing/2014/main" id="{7F5576B4-BFF5-4A8E-88DB-640018275DC4}"/>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0" name="Freeform 493">
                    <a:extLst>
                      <a:ext uri="{FF2B5EF4-FFF2-40B4-BE49-F238E27FC236}">
                        <a16:creationId xmlns:a16="http://schemas.microsoft.com/office/drawing/2014/main" id="{4DD7939A-A4C1-4766-A9C6-D6477AABEC38}"/>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1" name="Freeform 494">
                    <a:extLst>
                      <a:ext uri="{FF2B5EF4-FFF2-40B4-BE49-F238E27FC236}">
                        <a16:creationId xmlns:a16="http://schemas.microsoft.com/office/drawing/2014/main" id="{090126C0-2814-458A-BB0F-77516AEE301F}"/>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2" name="Freeform 496">
                    <a:extLst>
                      <a:ext uri="{FF2B5EF4-FFF2-40B4-BE49-F238E27FC236}">
                        <a16:creationId xmlns:a16="http://schemas.microsoft.com/office/drawing/2014/main" id="{AD1408BC-6895-410E-BFEE-7A3186F266CF}"/>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3" name="Freeform 497">
                    <a:extLst>
                      <a:ext uri="{FF2B5EF4-FFF2-40B4-BE49-F238E27FC236}">
                        <a16:creationId xmlns:a16="http://schemas.microsoft.com/office/drawing/2014/main" id="{62F65C78-B7C6-4ADF-B356-773BD0C83C0A}"/>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4" name="Freeform 498">
                    <a:extLst>
                      <a:ext uri="{FF2B5EF4-FFF2-40B4-BE49-F238E27FC236}">
                        <a16:creationId xmlns:a16="http://schemas.microsoft.com/office/drawing/2014/main" id="{47576E5A-56E3-4B4D-9E8E-F04D5BEDC008}"/>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5" name="Freeform 499">
                    <a:extLst>
                      <a:ext uri="{FF2B5EF4-FFF2-40B4-BE49-F238E27FC236}">
                        <a16:creationId xmlns:a16="http://schemas.microsoft.com/office/drawing/2014/main" id="{2CCDBA2B-59C3-4818-B681-9E05BD3B3CBB}"/>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6" name="Freeform 500">
                    <a:extLst>
                      <a:ext uri="{FF2B5EF4-FFF2-40B4-BE49-F238E27FC236}">
                        <a16:creationId xmlns:a16="http://schemas.microsoft.com/office/drawing/2014/main" id="{23A59389-39CA-4CE9-A8B6-DAD3B7B3BFB9}"/>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7" name="Freeform 501">
                    <a:extLst>
                      <a:ext uri="{FF2B5EF4-FFF2-40B4-BE49-F238E27FC236}">
                        <a16:creationId xmlns:a16="http://schemas.microsoft.com/office/drawing/2014/main" id="{1B03E5AE-8248-48CF-97DC-6E026C9FA4B0}"/>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8" name="Freeform 502">
                    <a:extLst>
                      <a:ext uri="{FF2B5EF4-FFF2-40B4-BE49-F238E27FC236}">
                        <a16:creationId xmlns:a16="http://schemas.microsoft.com/office/drawing/2014/main" id="{A46DAF5A-6C17-4937-B409-C04FFB83C2D4}"/>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9" name="Freeform 503">
                    <a:extLst>
                      <a:ext uri="{FF2B5EF4-FFF2-40B4-BE49-F238E27FC236}">
                        <a16:creationId xmlns:a16="http://schemas.microsoft.com/office/drawing/2014/main" id="{575DCDF3-C2E3-4C2B-AC84-F2BCEC1F1A34}"/>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0" name="Freeform 504">
                    <a:extLst>
                      <a:ext uri="{FF2B5EF4-FFF2-40B4-BE49-F238E27FC236}">
                        <a16:creationId xmlns:a16="http://schemas.microsoft.com/office/drawing/2014/main" id="{D0253299-9123-4337-BD53-C14D5DC8F087}"/>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1" name="Freeform 505">
                    <a:extLst>
                      <a:ext uri="{FF2B5EF4-FFF2-40B4-BE49-F238E27FC236}">
                        <a16:creationId xmlns:a16="http://schemas.microsoft.com/office/drawing/2014/main" id="{E42402F3-A2F3-47EC-8DE4-FD11A8125123}"/>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2" name="Freeform 506">
                    <a:extLst>
                      <a:ext uri="{FF2B5EF4-FFF2-40B4-BE49-F238E27FC236}">
                        <a16:creationId xmlns:a16="http://schemas.microsoft.com/office/drawing/2014/main" id="{8D0AB425-03C2-498C-952F-24362F82CBDC}"/>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3" name="Freeform 507">
                    <a:extLst>
                      <a:ext uri="{FF2B5EF4-FFF2-40B4-BE49-F238E27FC236}">
                        <a16:creationId xmlns:a16="http://schemas.microsoft.com/office/drawing/2014/main" id="{8A88DEC7-C720-4032-B30A-4271063F063F}"/>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4" name="Freeform 508">
                    <a:extLst>
                      <a:ext uri="{FF2B5EF4-FFF2-40B4-BE49-F238E27FC236}">
                        <a16:creationId xmlns:a16="http://schemas.microsoft.com/office/drawing/2014/main" id="{D747574B-9532-439C-A838-A14E93AA6186}"/>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5" name="Freeform 509">
                    <a:extLst>
                      <a:ext uri="{FF2B5EF4-FFF2-40B4-BE49-F238E27FC236}">
                        <a16:creationId xmlns:a16="http://schemas.microsoft.com/office/drawing/2014/main" id="{93A634E1-A1A3-45BC-B5D9-3484565FCF8B}"/>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6" name="Freeform 510">
                    <a:extLst>
                      <a:ext uri="{FF2B5EF4-FFF2-40B4-BE49-F238E27FC236}">
                        <a16:creationId xmlns:a16="http://schemas.microsoft.com/office/drawing/2014/main" id="{CE576AB7-7420-4090-BE62-CEB4DC708F2D}"/>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7" name="Freeform 511">
                    <a:extLst>
                      <a:ext uri="{FF2B5EF4-FFF2-40B4-BE49-F238E27FC236}">
                        <a16:creationId xmlns:a16="http://schemas.microsoft.com/office/drawing/2014/main" id="{5E2DFE66-D9BC-4A0C-8DC4-2B664B3B948A}"/>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8" name="Freeform 522">
                    <a:extLst>
                      <a:ext uri="{FF2B5EF4-FFF2-40B4-BE49-F238E27FC236}">
                        <a16:creationId xmlns:a16="http://schemas.microsoft.com/office/drawing/2014/main" id="{AEFE7C8C-B543-4DC1-851D-6E799438EE90}"/>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9" name="Freeform 523">
                    <a:extLst>
                      <a:ext uri="{FF2B5EF4-FFF2-40B4-BE49-F238E27FC236}">
                        <a16:creationId xmlns:a16="http://schemas.microsoft.com/office/drawing/2014/main" id="{8820DB00-CEE5-40AA-A457-B64C741D021B}"/>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0" name="Freeform 524">
                    <a:extLst>
                      <a:ext uri="{FF2B5EF4-FFF2-40B4-BE49-F238E27FC236}">
                        <a16:creationId xmlns:a16="http://schemas.microsoft.com/office/drawing/2014/main" id="{33566605-FC5D-4820-9FFE-1E14B12665A8}"/>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1" name="Freeform 525">
                    <a:extLst>
                      <a:ext uri="{FF2B5EF4-FFF2-40B4-BE49-F238E27FC236}">
                        <a16:creationId xmlns:a16="http://schemas.microsoft.com/office/drawing/2014/main" id="{AB7DF8F3-F678-4EC3-9775-3A8FA0B6CEC4}"/>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2" name="Freeform 526">
                    <a:extLst>
                      <a:ext uri="{FF2B5EF4-FFF2-40B4-BE49-F238E27FC236}">
                        <a16:creationId xmlns:a16="http://schemas.microsoft.com/office/drawing/2014/main" id="{7918549B-A4EB-48FE-BCE1-9AD9B6FE523D}"/>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3" name="Freeform 529">
                    <a:extLst>
                      <a:ext uri="{FF2B5EF4-FFF2-40B4-BE49-F238E27FC236}">
                        <a16:creationId xmlns:a16="http://schemas.microsoft.com/office/drawing/2014/main" id="{87E9D3C8-17D1-4F3A-939A-AED96AF8FF82}"/>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4" name="Freeform 531">
                    <a:extLst>
                      <a:ext uri="{FF2B5EF4-FFF2-40B4-BE49-F238E27FC236}">
                        <a16:creationId xmlns:a16="http://schemas.microsoft.com/office/drawing/2014/main" id="{611BAB53-A59F-48F4-9B93-49831BB42909}"/>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5" name="Freeform 532">
                    <a:extLst>
                      <a:ext uri="{FF2B5EF4-FFF2-40B4-BE49-F238E27FC236}">
                        <a16:creationId xmlns:a16="http://schemas.microsoft.com/office/drawing/2014/main" id="{617F1477-8E3C-40E0-BC1C-78B204B0F4D6}"/>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6" name="Freeform 533">
                    <a:extLst>
                      <a:ext uri="{FF2B5EF4-FFF2-40B4-BE49-F238E27FC236}">
                        <a16:creationId xmlns:a16="http://schemas.microsoft.com/office/drawing/2014/main" id="{389A7095-B1CF-45C4-9215-F8A211288A62}"/>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7" name="Freeform 534">
                    <a:extLst>
                      <a:ext uri="{FF2B5EF4-FFF2-40B4-BE49-F238E27FC236}">
                        <a16:creationId xmlns:a16="http://schemas.microsoft.com/office/drawing/2014/main" id="{D74CAD4E-1140-4611-A4D0-A4C2D2ECB965}"/>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8" name="Freeform 535">
                    <a:extLst>
                      <a:ext uri="{FF2B5EF4-FFF2-40B4-BE49-F238E27FC236}">
                        <a16:creationId xmlns:a16="http://schemas.microsoft.com/office/drawing/2014/main" id="{6653FCAB-FC9D-4765-B9B2-9F15846CB722}"/>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9" name="Freeform 536">
                    <a:extLst>
                      <a:ext uri="{FF2B5EF4-FFF2-40B4-BE49-F238E27FC236}">
                        <a16:creationId xmlns:a16="http://schemas.microsoft.com/office/drawing/2014/main" id="{DECAF2D8-DE9E-4CE0-B9F4-F5DEFE89E561}"/>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0" name="Freeform 537">
                    <a:extLst>
                      <a:ext uri="{FF2B5EF4-FFF2-40B4-BE49-F238E27FC236}">
                        <a16:creationId xmlns:a16="http://schemas.microsoft.com/office/drawing/2014/main" id="{B7280305-8D9A-4975-A498-BA6EC437D495}"/>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1" name="Freeform 538">
                    <a:extLst>
                      <a:ext uri="{FF2B5EF4-FFF2-40B4-BE49-F238E27FC236}">
                        <a16:creationId xmlns:a16="http://schemas.microsoft.com/office/drawing/2014/main" id="{43AE52D5-D4AC-47EE-B10D-0864BBE34F52}"/>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2" name="Freeform 539">
                    <a:extLst>
                      <a:ext uri="{FF2B5EF4-FFF2-40B4-BE49-F238E27FC236}">
                        <a16:creationId xmlns:a16="http://schemas.microsoft.com/office/drawing/2014/main" id="{A1E2A76C-E1CA-4860-93BE-7D9CB89F3D53}"/>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3" name="Freeform 540">
                    <a:extLst>
                      <a:ext uri="{FF2B5EF4-FFF2-40B4-BE49-F238E27FC236}">
                        <a16:creationId xmlns:a16="http://schemas.microsoft.com/office/drawing/2014/main" id="{60DC5290-284B-4BC7-B50A-5E5434B76E0C}"/>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4" name="Freeform 541">
                    <a:extLst>
                      <a:ext uri="{FF2B5EF4-FFF2-40B4-BE49-F238E27FC236}">
                        <a16:creationId xmlns:a16="http://schemas.microsoft.com/office/drawing/2014/main" id="{9D716D68-F2E9-4722-8148-EACCEC13489B}"/>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5" name="Freeform 542">
                    <a:extLst>
                      <a:ext uri="{FF2B5EF4-FFF2-40B4-BE49-F238E27FC236}">
                        <a16:creationId xmlns:a16="http://schemas.microsoft.com/office/drawing/2014/main" id="{0CEAFE83-B6FE-448B-B69D-37207A02D848}"/>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6" name="Freeform 543">
                    <a:extLst>
                      <a:ext uri="{FF2B5EF4-FFF2-40B4-BE49-F238E27FC236}">
                        <a16:creationId xmlns:a16="http://schemas.microsoft.com/office/drawing/2014/main" id="{B1A9EBD8-8A6C-4A75-9CE0-7A0AC95C3AB8}"/>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7" name="Freeform 544">
                    <a:extLst>
                      <a:ext uri="{FF2B5EF4-FFF2-40B4-BE49-F238E27FC236}">
                        <a16:creationId xmlns:a16="http://schemas.microsoft.com/office/drawing/2014/main" id="{A47D76AE-9A77-47B5-B14E-3F7138F9A453}"/>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8" name="Freeform 545">
                    <a:extLst>
                      <a:ext uri="{FF2B5EF4-FFF2-40B4-BE49-F238E27FC236}">
                        <a16:creationId xmlns:a16="http://schemas.microsoft.com/office/drawing/2014/main" id="{325BBF81-FCDF-4085-A580-3D3D90CC3CE6}"/>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9" name="Freeform 546">
                    <a:extLst>
                      <a:ext uri="{FF2B5EF4-FFF2-40B4-BE49-F238E27FC236}">
                        <a16:creationId xmlns:a16="http://schemas.microsoft.com/office/drawing/2014/main" id="{C70D264A-94AF-4A0B-945F-C1738EB86418}"/>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0" name="Freeform 547">
                    <a:extLst>
                      <a:ext uri="{FF2B5EF4-FFF2-40B4-BE49-F238E27FC236}">
                        <a16:creationId xmlns:a16="http://schemas.microsoft.com/office/drawing/2014/main" id="{F65A1DDC-1E32-48F4-AA28-B1DB70D4878B}"/>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1" name="Freeform 548">
                    <a:extLst>
                      <a:ext uri="{FF2B5EF4-FFF2-40B4-BE49-F238E27FC236}">
                        <a16:creationId xmlns:a16="http://schemas.microsoft.com/office/drawing/2014/main" id="{7EDD23A5-0B73-4610-B0C2-4AE0A2776E3E}"/>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2" name="Freeform 549">
                    <a:extLst>
                      <a:ext uri="{FF2B5EF4-FFF2-40B4-BE49-F238E27FC236}">
                        <a16:creationId xmlns:a16="http://schemas.microsoft.com/office/drawing/2014/main" id="{CD2AD16E-7B44-4061-8027-AE6909527F7D}"/>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3" name="Freeform 550">
                    <a:extLst>
                      <a:ext uri="{FF2B5EF4-FFF2-40B4-BE49-F238E27FC236}">
                        <a16:creationId xmlns:a16="http://schemas.microsoft.com/office/drawing/2014/main" id="{02097B49-3AD7-4107-873B-ED41A0B14AD3}"/>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4" name="Freeform 551">
                    <a:extLst>
                      <a:ext uri="{FF2B5EF4-FFF2-40B4-BE49-F238E27FC236}">
                        <a16:creationId xmlns:a16="http://schemas.microsoft.com/office/drawing/2014/main" id="{5842AD94-2D45-4854-9A5D-AAD24361B0F6}"/>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5" name="Freeform 553">
                    <a:extLst>
                      <a:ext uri="{FF2B5EF4-FFF2-40B4-BE49-F238E27FC236}">
                        <a16:creationId xmlns:a16="http://schemas.microsoft.com/office/drawing/2014/main" id="{F400A640-0B31-4750-BA80-553D9D97682C}"/>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6" name="Freeform 555">
                    <a:extLst>
                      <a:ext uri="{FF2B5EF4-FFF2-40B4-BE49-F238E27FC236}">
                        <a16:creationId xmlns:a16="http://schemas.microsoft.com/office/drawing/2014/main" id="{AD5576A4-F035-41EA-9734-70AA501EB7D8}"/>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7" name="Freeform 602">
                    <a:extLst>
                      <a:ext uri="{FF2B5EF4-FFF2-40B4-BE49-F238E27FC236}">
                        <a16:creationId xmlns:a16="http://schemas.microsoft.com/office/drawing/2014/main" id="{A186790E-4E20-4B57-9A59-0A857B915B02}"/>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8" name="Freeform 610">
                    <a:extLst>
                      <a:ext uri="{FF2B5EF4-FFF2-40B4-BE49-F238E27FC236}">
                        <a16:creationId xmlns:a16="http://schemas.microsoft.com/office/drawing/2014/main" id="{92A84A0F-314C-450A-9D89-271C2D7CAD3E}"/>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9" name="Freeform 611">
                    <a:extLst>
                      <a:ext uri="{FF2B5EF4-FFF2-40B4-BE49-F238E27FC236}">
                        <a16:creationId xmlns:a16="http://schemas.microsoft.com/office/drawing/2014/main" id="{29B3FA6E-E619-4242-B5D1-64845A51BA6C}"/>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0" name="Freeform 612">
                    <a:extLst>
                      <a:ext uri="{FF2B5EF4-FFF2-40B4-BE49-F238E27FC236}">
                        <a16:creationId xmlns:a16="http://schemas.microsoft.com/office/drawing/2014/main" id="{528963FC-D309-4989-8410-BBD673401DEF}"/>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1" name="Rectangle 613">
                    <a:extLst>
                      <a:ext uri="{FF2B5EF4-FFF2-40B4-BE49-F238E27FC236}">
                        <a16:creationId xmlns:a16="http://schemas.microsoft.com/office/drawing/2014/main" id="{F779E43A-7F6C-41C0-8042-92418E76B4A0}"/>
                      </a:ext>
                    </a:extLst>
                  </p:cNvPr>
                  <p:cNvSpPr>
                    <a:spLocks noChangeArrowheads="1"/>
                  </p:cNvSpPr>
                  <p:nvPr/>
                </p:nvSpPr>
                <p:spPr bwMode="auto">
                  <a:xfrm>
                    <a:off x="5734148" y="2062768"/>
                    <a:ext cx="1160" cy="1200"/>
                  </a:xfrm>
                  <a:prstGeom prst="rect">
                    <a:avLst/>
                  </a:pr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2" name="Freeform 614">
                    <a:extLst>
                      <a:ext uri="{FF2B5EF4-FFF2-40B4-BE49-F238E27FC236}">
                        <a16:creationId xmlns:a16="http://schemas.microsoft.com/office/drawing/2014/main" id="{657A07A5-D861-4EEA-8D92-1E7E9BF02C7C}"/>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3" name="Freeform 615">
                    <a:extLst>
                      <a:ext uri="{FF2B5EF4-FFF2-40B4-BE49-F238E27FC236}">
                        <a16:creationId xmlns:a16="http://schemas.microsoft.com/office/drawing/2014/main" id="{9FB656A2-4936-40AC-84C3-07F82E480C6A}"/>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4" name="Freeform 618">
                    <a:extLst>
                      <a:ext uri="{FF2B5EF4-FFF2-40B4-BE49-F238E27FC236}">
                        <a16:creationId xmlns:a16="http://schemas.microsoft.com/office/drawing/2014/main" id="{2D23FB55-7D83-4BBA-B765-0C5EAD7F5598}"/>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5" name="Freeform 619">
                    <a:extLst>
                      <a:ext uri="{FF2B5EF4-FFF2-40B4-BE49-F238E27FC236}">
                        <a16:creationId xmlns:a16="http://schemas.microsoft.com/office/drawing/2014/main" id="{887A94DE-321B-47A0-BD70-4CAC5D01A700}"/>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6" name="Freeform 620">
                    <a:extLst>
                      <a:ext uri="{FF2B5EF4-FFF2-40B4-BE49-F238E27FC236}">
                        <a16:creationId xmlns:a16="http://schemas.microsoft.com/office/drawing/2014/main" id="{1281FBC5-846A-41CD-941C-7E3CCC618724}"/>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7" name="Freeform 621">
                    <a:extLst>
                      <a:ext uri="{FF2B5EF4-FFF2-40B4-BE49-F238E27FC236}">
                        <a16:creationId xmlns:a16="http://schemas.microsoft.com/office/drawing/2014/main" id="{01CF6A0B-F733-479A-B06C-BBE58FC694F7}"/>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8" name="Freeform 622">
                    <a:extLst>
                      <a:ext uri="{FF2B5EF4-FFF2-40B4-BE49-F238E27FC236}">
                        <a16:creationId xmlns:a16="http://schemas.microsoft.com/office/drawing/2014/main" id="{DBEBAB39-0F4F-41DD-B523-6D499AD11F08}"/>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9" name="Freeform 623">
                    <a:extLst>
                      <a:ext uri="{FF2B5EF4-FFF2-40B4-BE49-F238E27FC236}">
                        <a16:creationId xmlns:a16="http://schemas.microsoft.com/office/drawing/2014/main" id="{4916FC8B-496E-485C-837A-A380D3128A7B}"/>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0" name="Freeform 624">
                    <a:extLst>
                      <a:ext uri="{FF2B5EF4-FFF2-40B4-BE49-F238E27FC236}">
                        <a16:creationId xmlns:a16="http://schemas.microsoft.com/office/drawing/2014/main" id="{DDF32EB1-B058-4614-8927-6F2FF40AF908}"/>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1" name="Freeform 625">
                    <a:extLst>
                      <a:ext uri="{FF2B5EF4-FFF2-40B4-BE49-F238E27FC236}">
                        <a16:creationId xmlns:a16="http://schemas.microsoft.com/office/drawing/2014/main" id="{33C7F55E-3312-4FBC-84E5-242319977D8E}"/>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2" name="Freeform 626">
                    <a:extLst>
                      <a:ext uri="{FF2B5EF4-FFF2-40B4-BE49-F238E27FC236}">
                        <a16:creationId xmlns:a16="http://schemas.microsoft.com/office/drawing/2014/main" id="{775CDB90-CE7B-4238-BFD9-980EC74358A5}"/>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3" name="Freeform 627">
                    <a:extLst>
                      <a:ext uri="{FF2B5EF4-FFF2-40B4-BE49-F238E27FC236}">
                        <a16:creationId xmlns:a16="http://schemas.microsoft.com/office/drawing/2014/main" id="{C3D8A583-EF0D-4A3F-8502-45555C6AD1FC}"/>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4" name="Freeform 629">
                    <a:extLst>
                      <a:ext uri="{FF2B5EF4-FFF2-40B4-BE49-F238E27FC236}">
                        <a16:creationId xmlns:a16="http://schemas.microsoft.com/office/drawing/2014/main" id="{ECFCDC02-0BF0-4944-A778-9A499281A7AE}"/>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5" name="Freeform 631">
                    <a:extLst>
                      <a:ext uri="{FF2B5EF4-FFF2-40B4-BE49-F238E27FC236}">
                        <a16:creationId xmlns:a16="http://schemas.microsoft.com/office/drawing/2014/main" id="{369511BB-42C6-4BC4-8409-DE78644E7BE4}"/>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6" name="Freeform 632">
                    <a:extLst>
                      <a:ext uri="{FF2B5EF4-FFF2-40B4-BE49-F238E27FC236}">
                        <a16:creationId xmlns:a16="http://schemas.microsoft.com/office/drawing/2014/main" id="{107995A6-C944-4D60-AC7E-0E622449394F}"/>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7" name="Freeform 633">
                    <a:extLst>
                      <a:ext uri="{FF2B5EF4-FFF2-40B4-BE49-F238E27FC236}">
                        <a16:creationId xmlns:a16="http://schemas.microsoft.com/office/drawing/2014/main" id="{3145C3CA-6182-4FE3-A33B-3AFDB023B1F1}"/>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8" name="Freeform 634">
                    <a:extLst>
                      <a:ext uri="{FF2B5EF4-FFF2-40B4-BE49-F238E27FC236}">
                        <a16:creationId xmlns:a16="http://schemas.microsoft.com/office/drawing/2014/main" id="{26403E23-0280-499C-ABAC-3897B378DD56}"/>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9" name="Freeform 635">
                    <a:extLst>
                      <a:ext uri="{FF2B5EF4-FFF2-40B4-BE49-F238E27FC236}">
                        <a16:creationId xmlns:a16="http://schemas.microsoft.com/office/drawing/2014/main" id="{D23D528C-F3B5-4DF4-8A04-3986331E7B60}"/>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0" name="Freeform 636">
                    <a:extLst>
                      <a:ext uri="{FF2B5EF4-FFF2-40B4-BE49-F238E27FC236}">
                        <a16:creationId xmlns:a16="http://schemas.microsoft.com/office/drawing/2014/main" id="{DDAA743B-F624-4F0F-B572-F99FC3A220B6}"/>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1" name="Freeform 637">
                    <a:extLst>
                      <a:ext uri="{FF2B5EF4-FFF2-40B4-BE49-F238E27FC236}">
                        <a16:creationId xmlns:a16="http://schemas.microsoft.com/office/drawing/2014/main" id="{D8CEBFE9-8FC0-4820-A5DA-3C310F736E75}"/>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2" name="Freeform 643">
                    <a:extLst>
                      <a:ext uri="{FF2B5EF4-FFF2-40B4-BE49-F238E27FC236}">
                        <a16:creationId xmlns:a16="http://schemas.microsoft.com/office/drawing/2014/main" id="{EE786823-BCCA-4BB9-816A-785F78D16B43}"/>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3" name="Freeform 644">
                    <a:extLst>
                      <a:ext uri="{FF2B5EF4-FFF2-40B4-BE49-F238E27FC236}">
                        <a16:creationId xmlns:a16="http://schemas.microsoft.com/office/drawing/2014/main" id="{7EE839E9-61D6-4E69-B3D7-C3482BFCE8A2}"/>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4" name="Freeform 645">
                    <a:extLst>
                      <a:ext uri="{FF2B5EF4-FFF2-40B4-BE49-F238E27FC236}">
                        <a16:creationId xmlns:a16="http://schemas.microsoft.com/office/drawing/2014/main" id="{3807F5AF-0A92-4173-9B69-47FAE9958FCD}"/>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5" name="Freeform 646">
                    <a:extLst>
                      <a:ext uri="{FF2B5EF4-FFF2-40B4-BE49-F238E27FC236}">
                        <a16:creationId xmlns:a16="http://schemas.microsoft.com/office/drawing/2014/main" id="{A15870B4-0959-4296-9F8A-5E0C8E7C2C15}"/>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6" name="Freeform 647">
                    <a:extLst>
                      <a:ext uri="{FF2B5EF4-FFF2-40B4-BE49-F238E27FC236}">
                        <a16:creationId xmlns:a16="http://schemas.microsoft.com/office/drawing/2014/main" id="{2CCA679C-227E-4A4A-AE6D-30F99BF2E28C}"/>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7" name="Freeform 648">
                    <a:extLst>
                      <a:ext uri="{FF2B5EF4-FFF2-40B4-BE49-F238E27FC236}">
                        <a16:creationId xmlns:a16="http://schemas.microsoft.com/office/drawing/2014/main" id="{4DD6DCE5-F7F9-4C80-A6F2-834480FCB88F}"/>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8" name="Freeform 650">
                    <a:extLst>
                      <a:ext uri="{FF2B5EF4-FFF2-40B4-BE49-F238E27FC236}">
                        <a16:creationId xmlns:a16="http://schemas.microsoft.com/office/drawing/2014/main" id="{B086A851-7F9E-4A05-9B41-DC1C0AAD5A33}"/>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9" name="Freeform 651">
                    <a:extLst>
                      <a:ext uri="{FF2B5EF4-FFF2-40B4-BE49-F238E27FC236}">
                        <a16:creationId xmlns:a16="http://schemas.microsoft.com/office/drawing/2014/main" id="{A10DB022-023F-4EFB-BA8D-07AD635A9847}"/>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0" name="Freeform 652">
                    <a:extLst>
                      <a:ext uri="{FF2B5EF4-FFF2-40B4-BE49-F238E27FC236}">
                        <a16:creationId xmlns:a16="http://schemas.microsoft.com/office/drawing/2014/main" id="{3060EFB1-0AB6-4AA7-803D-D9FEA6F79F10}"/>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1" name="Freeform 653">
                    <a:extLst>
                      <a:ext uri="{FF2B5EF4-FFF2-40B4-BE49-F238E27FC236}">
                        <a16:creationId xmlns:a16="http://schemas.microsoft.com/office/drawing/2014/main" id="{4A67D4EE-948E-4988-880B-D6240E5B8527}"/>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2" name="Freeform 654">
                    <a:extLst>
                      <a:ext uri="{FF2B5EF4-FFF2-40B4-BE49-F238E27FC236}">
                        <a16:creationId xmlns:a16="http://schemas.microsoft.com/office/drawing/2014/main" id="{4DE52BD3-3E9F-4610-A092-5001D376D2C0}"/>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3" name="Freeform 656">
                    <a:extLst>
                      <a:ext uri="{FF2B5EF4-FFF2-40B4-BE49-F238E27FC236}">
                        <a16:creationId xmlns:a16="http://schemas.microsoft.com/office/drawing/2014/main" id="{34632809-2189-47FD-A23C-D57D1E401AD2}"/>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4" name="Freeform 657">
                    <a:extLst>
                      <a:ext uri="{FF2B5EF4-FFF2-40B4-BE49-F238E27FC236}">
                        <a16:creationId xmlns:a16="http://schemas.microsoft.com/office/drawing/2014/main" id="{D7BC6159-D607-43BD-B9C6-4821FD145562}"/>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5" name="Freeform 658">
                    <a:extLst>
                      <a:ext uri="{FF2B5EF4-FFF2-40B4-BE49-F238E27FC236}">
                        <a16:creationId xmlns:a16="http://schemas.microsoft.com/office/drawing/2014/main" id="{685B306A-11AA-4B89-9E55-B388DA30511B}"/>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6" name="Freeform 659">
                    <a:extLst>
                      <a:ext uri="{FF2B5EF4-FFF2-40B4-BE49-F238E27FC236}">
                        <a16:creationId xmlns:a16="http://schemas.microsoft.com/office/drawing/2014/main" id="{2D868DF5-4004-48A0-9EF3-C524FFACB1D4}"/>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7" name="Freeform 660">
                    <a:extLst>
                      <a:ext uri="{FF2B5EF4-FFF2-40B4-BE49-F238E27FC236}">
                        <a16:creationId xmlns:a16="http://schemas.microsoft.com/office/drawing/2014/main" id="{11CD90EF-A56E-4F92-8D1F-1B8F22DC4251}"/>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8" name="Freeform 661">
                    <a:extLst>
                      <a:ext uri="{FF2B5EF4-FFF2-40B4-BE49-F238E27FC236}">
                        <a16:creationId xmlns:a16="http://schemas.microsoft.com/office/drawing/2014/main" id="{20A41B52-44B2-4419-B208-7095017B060E}"/>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9" name="Freeform 662">
                    <a:extLst>
                      <a:ext uri="{FF2B5EF4-FFF2-40B4-BE49-F238E27FC236}">
                        <a16:creationId xmlns:a16="http://schemas.microsoft.com/office/drawing/2014/main" id="{FB5211F0-C9D8-4F6A-8936-4335F8CA4A3B}"/>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0" name="Freeform 663">
                    <a:extLst>
                      <a:ext uri="{FF2B5EF4-FFF2-40B4-BE49-F238E27FC236}">
                        <a16:creationId xmlns:a16="http://schemas.microsoft.com/office/drawing/2014/main" id="{3FF8BDDC-5C2A-4C97-8C2B-F4D810C005F8}"/>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1" name="Freeform 664">
                    <a:extLst>
                      <a:ext uri="{FF2B5EF4-FFF2-40B4-BE49-F238E27FC236}">
                        <a16:creationId xmlns:a16="http://schemas.microsoft.com/office/drawing/2014/main" id="{BCCC21F8-F628-4B6D-BC9C-A9DDE986BBB7}"/>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2" name="Freeform 665">
                    <a:extLst>
                      <a:ext uri="{FF2B5EF4-FFF2-40B4-BE49-F238E27FC236}">
                        <a16:creationId xmlns:a16="http://schemas.microsoft.com/office/drawing/2014/main" id="{765F447B-A01F-4B49-95A4-A4C2F03C598A}"/>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3" name="Freeform 666">
                    <a:extLst>
                      <a:ext uri="{FF2B5EF4-FFF2-40B4-BE49-F238E27FC236}">
                        <a16:creationId xmlns:a16="http://schemas.microsoft.com/office/drawing/2014/main" id="{3AE81DAD-0907-405F-8342-325563B1716B}"/>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4" name="Freeform 667">
                    <a:extLst>
                      <a:ext uri="{FF2B5EF4-FFF2-40B4-BE49-F238E27FC236}">
                        <a16:creationId xmlns:a16="http://schemas.microsoft.com/office/drawing/2014/main" id="{DA388834-5046-47DE-A2B2-BA4393B8A05C}"/>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5" name="Freeform 668">
                    <a:extLst>
                      <a:ext uri="{FF2B5EF4-FFF2-40B4-BE49-F238E27FC236}">
                        <a16:creationId xmlns:a16="http://schemas.microsoft.com/office/drawing/2014/main" id="{F9A8EB10-B5C7-4F99-9A73-147A56A2573A}"/>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6" name="Freeform 669">
                    <a:extLst>
                      <a:ext uri="{FF2B5EF4-FFF2-40B4-BE49-F238E27FC236}">
                        <a16:creationId xmlns:a16="http://schemas.microsoft.com/office/drawing/2014/main" id="{11800C1B-3554-47B4-865A-8CB622A26958}"/>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7" name="Freeform 671">
                    <a:extLst>
                      <a:ext uri="{FF2B5EF4-FFF2-40B4-BE49-F238E27FC236}">
                        <a16:creationId xmlns:a16="http://schemas.microsoft.com/office/drawing/2014/main" id="{45880DDE-F887-4569-8C8A-2EEB63EAA6F0}"/>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8" name="Freeform 673">
                    <a:extLst>
                      <a:ext uri="{FF2B5EF4-FFF2-40B4-BE49-F238E27FC236}">
                        <a16:creationId xmlns:a16="http://schemas.microsoft.com/office/drawing/2014/main" id="{1194A728-2DFB-4E9B-BB21-3A525C25580A}"/>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9" name="Freeform 674">
                    <a:extLst>
                      <a:ext uri="{FF2B5EF4-FFF2-40B4-BE49-F238E27FC236}">
                        <a16:creationId xmlns:a16="http://schemas.microsoft.com/office/drawing/2014/main" id="{E042F7B5-0F15-48D1-A78E-17548B4A2771}"/>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0" name="Freeform 675">
                    <a:extLst>
                      <a:ext uri="{FF2B5EF4-FFF2-40B4-BE49-F238E27FC236}">
                        <a16:creationId xmlns:a16="http://schemas.microsoft.com/office/drawing/2014/main" id="{38BAF796-65E4-4941-9369-F9E4423700C9}"/>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1" name="Freeform 676">
                    <a:extLst>
                      <a:ext uri="{FF2B5EF4-FFF2-40B4-BE49-F238E27FC236}">
                        <a16:creationId xmlns:a16="http://schemas.microsoft.com/office/drawing/2014/main" id="{B7775AC8-D576-4F81-8748-29978A4AB034}"/>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2" name="Freeform 677">
                    <a:extLst>
                      <a:ext uri="{FF2B5EF4-FFF2-40B4-BE49-F238E27FC236}">
                        <a16:creationId xmlns:a16="http://schemas.microsoft.com/office/drawing/2014/main" id="{0ABA7C32-532B-434C-B2FD-4E36B5B32180}"/>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3" name="Freeform 678">
                    <a:extLst>
                      <a:ext uri="{FF2B5EF4-FFF2-40B4-BE49-F238E27FC236}">
                        <a16:creationId xmlns:a16="http://schemas.microsoft.com/office/drawing/2014/main" id="{8A656024-9E00-4BF0-8A1B-7F9CEEC9BB2B}"/>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4" name="Freeform 679">
                    <a:extLst>
                      <a:ext uri="{FF2B5EF4-FFF2-40B4-BE49-F238E27FC236}">
                        <a16:creationId xmlns:a16="http://schemas.microsoft.com/office/drawing/2014/main" id="{5F4B8BC3-CF61-45CC-99B0-59A89408BBA6}"/>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5" name="Freeform 680">
                    <a:extLst>
                      <a:ext uri="{FF2B5EF4-FFF2-40B4-BE49-F238E27FC236}">
                        <a16:creationId xmlns:a16="http://schemas.microsoft.com/office/drawing/2014/main" id="{9CB99913-C761-4700-B3F9-01ADE09B47FB}"/>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6" name="Freeform 681">
                    <a:extLst>
                      <a:ext uri="{FF2B5EF4-FFF2-40B4-BE49-F238E27FC236}">
                        <a16:creationId xmlns:a16="http://schemas.microsoft.com/office/drawing/2014/main" id="{A7561DE5-9049-47AD-9640-C0AE9893601E}"/>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7" name="Freeform 682">
                    <a:extLst>
                      <a:ext uri="{FF2B5EF4-FFF2-40B4-BE49-F238E27FC236}">
                        <a16:creationId xmlns:a16="http://schemas.microsoft.com/office/drawing/2014/main" id="{C85653DE-9B2C-4A0B-9B70-546332869C40}"/>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8" name="Freeform 684">
                    <a:extLst>
                      <a:ext uri="{FF2B5EF4-FFF2-40B4-BE49-F238E27FC236}">
                        <a16:creationId xmlns:a16="http://schemas.microsoft.com/office/drawing/2014/main" id="{3ED7CA34-6D73-4B8B-B10B-00F2358C66BE}"/>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9" name="Freeform 685">
                    <a:extLst>
                      <a:ext uri="{FF2B5EF4-FFF2-40B4-BE49-F238E27FC236}">
                        <a16:creationId xmlns:a16="http://schemas.microsoft.com/office/drawing/2014/main" id="{1B2BEEF0-8E21-4A99-92C9-7AF5B3D3A6C8}"/>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0" name="Freeform 686">
                    <a:extLst>
                      <a:ext uri="{FF2B5EF4-FFF2-40B4-BE49-F238E27FC236}">
                        <a16:creationId xmlns:a16="http://schemas.microsoft.com/office/drawing/2014/main" id="{0739EE12-3E6A-410C-90CF-A210BEEED88E}"/>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1" name="Freeform 687">
                    <a:extLst>
                      <a:ext uri="{FF2B5EF4-FFF2-40B4-BE49-F238E27FC236}">
                        <a16:creationId xmlns:a16="http://schemas.microsoft.com/office/drawing/2014/main" id="{1FB28D99-EA6D-46A2-BCE5-30A454D3B2C6}"/>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2" name="Freeform 688">
                    <a:extLst>
                      <a:ext uri="{FF2B5EF4-FFF2-40B4-BE49-F238E27FC236}">
                        <a16:creationId xmlns:a16="http://schemas.microsoft.com/office/drawing/2014/main" id="{ED87C5E4-71C3-41CA-8346-63149A6FB615}"/>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3" name="Freeform 689">
                    <a:extLst>
                      <a:ext uri="{FF2B5EF4-FFF2-40B4-BE49-F238E27FC236}">
                        <a16:creationId xmlns:a16="http://schemas.microsoft.com/office/drawing/2014/main" id="{38AB8A19-6186-44CC-BFDA-651DEB1CCFD9}"/>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4" name="Freeform 690">
                    <a:extLst>
                      <a:ext uri="{FF2B5EF4-FFF2-40B4-BE49-F238E27FC236}">
                        <a16:creationId xmlns:a16="http://schemas.microsoft.com/office/drawing/2014/main" id="{1FA33C7E-783B-41FF-B06F-8135B85552E8}"/>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5" name="Freeform 691">
                    <a:extLst>
                      <a:ext uri="{FF2B5EF4-FFF2-40B4-BE49-F238E27FC236}">
                        <a16:creationId xmlns:a16="http://schemas.microsoft.com/office/drawing/2014/main" id="{89D9A8E2-D152-405E-9F9E-272BE5317698}"/>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6" name="Freeform 692">
                    <a:extLst>
                      <a:ext uri="{FF2B5EF4-FFF2-40B4-BE49-F238E27FC236}">
                        <a16:creationId xmlns:a16="http://schemas.microsoft.com/office/drawing/2014/main" id="{9B724B09-9D0B-404D-BC93-942FD4A64A3E}"/>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7" name="Freeform 693">
                    <a:extLst>
                      <a:ext uri="{FF2B5EF4-FFF2-40B4-BE49-F238E27FC236}">
                        <a16:creationId xmlns:a16="http://schemas.microsoft.com/office/drawing/2014/main" id="{8FC58E73-35C6-40FC-9913-C170B5A78161}"/>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8" name="Freeform 694">
                    <a:extLst>
                      <a:ext uri="{FF2B5EF4-FFF2-40B4-BE49-F238E27FC236}">
                        <a16:creationId xmlns:a16="http://schemas.microsoft.com/office/drawing/2014/main" id="{724F133E-C9E0-44DE-948A-5613683D2352}"/>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9" name="Freeform 695">
                    <a:extLst>
                      <a:ext uri="{FF2B5EF4-FFF2-40B4-BE49-F238E27FC236}">
                        <a16:creationId xmlns:a16="http://schemas.microsoft.com/office/drawing/2014/main" id="{572F496E-077A-4876-B72D-BF0FFAD95A8F}"/>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0" name="Freeform 696">
                    <a:extLst>
                      <a:ext uri="{FF2B5EF4-FFF2-40B4-BE49-F238E27FC236}">
                        <a16:creationId xmlns:a16="http://schemas.microsoft.com/office/drawing/2014/main" id="{28D8D313-C986-4B77-A168-25D7A8848234}"/>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1" name="Freeform 697">
                    <a:extLst>
                      <a:ext uri="{FF2B5EF4-FFF2-40B4-BE49-F238E27FC236}">
                        <a16:creationId xmlns:a16="http://schemas.microsoft.com/office/drawing/2014/main" id="{B4307D21-891E-40F7-B2B7-F819C25A8C97}"/>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2" name="Freeform 698">
                    <a:extLst>
                      <a:ext uri="{FF2B5EF4-FFF2-40B4-BE49-F238E27FC236}">
                        <a16:creationId xmlns:a16="http://schemas.microsoft.com/office/drawing/2014/main" id="{EE925D23-945F-4541-8E30-304AE47D9903}"/>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3" name="Freeform 699">
                    <a:extLst>
                      <a:ext uri="{FF2B5EF4-FFF2-40B4-BE49-F238E27FC236}">
                        <a16:creationId xmlns:a16="http://schemas.microsoft.com/office/drawing/2014/main" id="{B10355D4-994D-4A2B-8953-1FB0B769B7A7}"/>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4" name="Freeform 700">
                    <a:extLst>
                      <a:ext uri="{FF2B5EF4-FFF2-40B4-BE49-F238E27FC236}">
                        <a16:creationId xmlns:a16="http://schemas.microsoft.com/office/drawing/2014/main" id="{2C4B6840-A893-4532-AD3B-A48BE0D5BB64}"/>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5" name="Freeform 701">
                    <a:extLst>
                      <a:ext uri="{FF2B5EF4-FFF2-40B4-BE49-F238E27FC236}">
                        <a16:creationId xmlns:a16="http://schemas.microsoft.com/office/drawing/2014/main" id="{42F6F001-35E1-4ABE-932C-E794015C5AF4}"/>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6" name="Freeform 702">
                    <a:extLst>
                      <a:ext uri="{FF2B5EF4-FFF2-40B4-BE49-F238E27FC236}">
                        <a16:creationId xmlns:a16="http://schemas.microsoft.com/office/drawing/2014/main" id="{4F5026BB-6265-46F4-92F4-CBE2EF0BA0C2}"/>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7" name="Freeform 703">
                    <a:extLst>
                      <a:ext uri="{FF2B5EF4-FFF2-40B4-BE49-F238E27FC236}">
                        <a16:creationId xmlns:a16="http://schemas.microsoft.com/office/drawing/2014/main" id="{97E02591-968B-490B-BD1A-F5163131A7BD}"/>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8" name="Freeform 704">
                    <a:extLst>
                      <a:ext uri="{FF2B5EF4-FFF2-40B4-BE49-F238E27FC236}">
                        <a16:creationId xmlns:a16="http://schemas.microsoft.com/office/drawing/2014/main" id="{DC74833A-7E57-48D4-917B-685CFD0AEFF0}"/>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9" name="Freeform 705">
                    <a:extLst>
                      <a:ext uri="{FF2B5EF4-FFF2-40B4-BE49-F238E27FC236}">
                        <a16:creationId xmlns:a16="http://schemas.microsoft.com/office/drawing/2014/main" id="{0ED89722-7FBC-4868-9776-6CD8772D06EE}"/>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0" name="Freeform 706">
                    <a:extLst>
                      <a:ext uri="{FF2B5EF4-FFF2-40B4-BE49-F238E27FC236}">
                        <a16:creationId xmlns:a16="http://schemas.microsoft.com/office/drawing/2014/main" id="{7EDD7DAB-CE13-497F-8549-61031B07C90E}"/>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1" name="Freeform 707">
                    <a:extLst>
                      <a:ext uri="{FF2B5EF4-FFF2-40B4-BE49-F238E27FC236}">
                        <a16:creationId xmlns:a16="http://schemas.microsoft.com/office/drawing/2014/main" id="{94D868BE-ECAC-4635-B7D4-9AAE0926743F}"/>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2" name="Freeform 708">
                    <a:extLst>
                      <a:ext uri="{FF2B5EF4-FFF2-40B4-BE49-F238E27FC236}">
                        <a16:creationId xmlns:a16="http://schemas.microsoft.com/office/drawing/2014/main" id="{F66B4622-E704-45CD-9736-3E4CEB1EE581}"/>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3" name="Freeform 709">
                    <a:extLst>
                      <a:ext uri="{FF2B5EF4-FFF2-40B4-BE49-F238E27FC236}">
                        <a16:creationId xmlns:a16="http://schemas.microsoft.com/office/drawing/2014/main" id="{EA15E7E5-C2E5-48FC-B667-76C873EEC1B5}"/>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4" name="Freeform 710">
                    <a:extLst>
                      <a:ext uri="{FF2B5EF4-FFF2-40B4-BE49-F238E27FC236}">
                        <a16:creationId xmlns:a16="http://schemas.microsoft.com/office/drawing/2014/main" id="{18704E32-2A82-400B-B12D-0086483D3823}"/>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5" name="Freeform 711">
                    <a:extLst>
                      <a:ext uri="{FF2B5EF4-FFF2-40B4-BE49-F238E27FC236}">
                        <a16:creationId xmlns:a16="http://schemas.microsoft.com/office/drawing/2014/main" id="{490D5BA2-A4B2-4615-B764-F5EF25C3B547}"/>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6" name="Freeform 712">
                    <a:extLst>
                      <a:ext uri="{FF2B5EF4-FFF2-40B4-BE49-F238E27FC236}">
                        <a16:creationId xmlns:a16="http://schemas.microsoft.com/office/drawing/2014/main" id="{8F284137-E150-4E63-8E7D-C1D3EEA70B95}"/>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7" name="Freeform 713">
                    <a:extLst>
                      <a:ext uri="{FF2B5EF4-FFF2-40B4-BE49-F238E27FC236}">
                        <a16:creationId xmlns:a16="http://schemas.microsoft.com/office/drawing/2014/main" id="{C1BAF421-9661-41FE-BC30-03F196F23E7A}"/>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8" name="Freeform 714">
                    <a:extLst>
                      <a:ext uri="{FF2B5EF4-FFF2-40B4-BE49-F238E27FC236}">
                        <a16:creationId xmlns:a16="http://schemas.microsoft.com/office/drawing/2014/main" id="{5C9D05C3-109E-4A1A-B965-163C91126B80}"/>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9" name="Freeform 716">
                    <a:extLst>
                      <a:ext uri="{FF2B5EF4-FFF2-40B4-BE49-F238E27FC236}">
                        <a16:creationId xmlns:a16="http://schemas.microsoft.com/office/drawing/2014/main" id="{999E117F-7766-472E-B53E-CEE1F1EBE132}"/>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0" name="Freeform 717">
                    <a:extLst>
                      <a:ext uri="{FF2B5EF4-FFF2-40B4-BE49-F238E27FC236}">
                        <a16:creationId xmlns:a16="http://schemas.microsoft.com/office/drawing/2014/main" id="{92C9777C-B91B-49C6-8B80-74A0F9B1590D}"/>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1" name="Freeform 718">
                    <a:extLst>
                      <a:ext uri="{FF2B5EF4-FFF2-40B4-BE49-F238E27FC236}">
                        <a16:creationId xmlns:a16="http://schemas.microsoft.com/office/drawing/2014/main" id="{239D248B-B63B-4B08-8B09-B8ED835EF350}"/>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2" name="Freeform 719">
                    <a:extLst>
                      <a:ext uri="{FF2B5EF4-FFF2-40B4-BE49-F238E27FC236}">
                        <a16:creationId xmlns:a16="http://schemas.microsoft.com/office/drawing/2014/main" id="{7301850A-3756-4236-B435-86BE64B0906D}"/>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3" name="Freeform 720">
                    <a:extLst>
                      <a:ext uri="{FF2B5EF4-FFF2-40B4-BE49-F238E27FC236}">
                        <a16:creationId xmlns:a16="http://schemas.microsoft.com/office/drawing/2014/main" id="{CCE9A5A9-E4BC-480E-AD4B-43AD9E09D5F8}"/>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4" name="Freeform 721">
                    <a:extLst>
                      <a:ext uri="{FF2B5EF4-FFF2-40B4-BE49-F238E27FC236}">
                        <a16:creationId xmlns:a16="http://schemas.microsoft.com/office/drawing/2014/main" id="{BAECC361-A21D-4A6C-A2DE-D99A86B2012D}"/>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5" name="Freeform 722">
                    <a:extLst>
                      <a:ext uri="{FF2B5EF4-FFF2-40B4-BE49-F238E27FC236}">
                        <a16:creationId xmlns:a16="http://schemas.microsoft.com/office/drawing/2014/main" id="{E3D31705-58AD-432F-BE1E-FB9313A504AB}"/>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6" name="Freeform 723">
                    <a:extLst>
                      <a:ext uri="{FF2B5EF4-FFF2-40B4-BE49-F238E27FC236}">
                        <a16:creationId xmlns:a16="http://schemas.microsoft.com/office/drawing/2014/main" id="{C132BB42-5421-49F8-82D5-F269DEF2C93A}"/>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7" name="Freeform 724">
                    <a:extLst>
                      <a:ext uri="{FF2B5EF4-FFF2-40B4-BE49-F238E27FC236}">
                        <a16:creationId xmlns:a16="http://schemas.microsoft.com/office/drawing/2014/main" id="{D9FEF11C-E312-4EF0-8C49-0724CB92433E}"/>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8" name="Freeform 725">
                    <a:extLst>
                      <a:ext uri="{FF2B5EF4-FFF2-40B4-BE49-F238E27FC236}">
                        <a16:creationId xmlns:a16="http://schemas.microsoft.com/office/drawing/2014/main" id="{ADC5922F-E7B7-476D-B9C0-E8F0529A3CA1}"/>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9" name="Freeform 726">
                    <a:extLst>
                      <a:ext uri="{FF2B5EF4-FFF2-40B4-BE49-F238E27FC236}">
                        <a16:creationId xmlns:a16="http://schemas.microsoft.com/office/drawing/2014/main" id="{DEA3710B-FA10-4477-BF7A-42B5919FC1BB}"/>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0" name="Freeform 727">
                    <a:extLst>
                      <a:ext uri="{FF2B5EF4-FFF2-40B4-BE49-F238E27FC236}">
                        <a16:creationId xmlns:a16="http://schemas.microsoft.com/office/drawing/2014/main" id="{89229BB5-2EFD-4908-B700-2DC7FBE0E673}"/>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1" name="Freeform 728">
                    <a:extLst>
                      <a:ext uri="{FF2B5EF4-FFF2-40B4-BE49-F238E27FC236}">
                        <a16:creationId xmlns:a16="http://schemas.microsoft.com/office/drawing/2014/main" id="{4172E8BE-8E07-48C4-953D-3A7939BFD8C3}"/>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2" name="Freeform 729">
                    <a:extLst>
                      <a:ext uri="{FF2B5EF4-FFF2-40B4-BE49-F238E27FC236}">
                        <a16:creationId xmlns:a16="http://schemas.microsoft.com/office/drawing/2014/main" id="{7D22B58D-C06F-4C4B-BB8B-60EF146B4C04}"/>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3" name="Freeform 730">
                    <a:extLst>
                      <a:ext uri="{FF2B5EF4-FFF2-40B4-BE49-F238E27FC236}">
                        <a16:creationId xmlns:a16="http://schemas.microsoft.com/office/drawing/2014/main" id="{281BDFBE-D40F-4871-9933-F00053BA2C5C}"/>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4" name="Freeform 731">
                    <a:extLst>
                      <a:ext uri="{FF2B5EF4-FFF2-40B4-BE49-F238E27FC236}">
                        <a16:creationId xmlns:a16="http://schemas.microsoft.com/office/drawing/2014/main" id="{A322C46C-25C5-45A7-9288-05ADE426591A}"/>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5" name="Freeform 732">
                    <a:extLst>
                      <a:ext uri="{FF2B5EF4-FFF2-40B4-BE49-F238E27FC236}">
                        <a16:creationId xmlns:a16="http://schemas.microsoft.com/office/drawing/2014/main" id="{1FC02F8A-E0B9-4EF4-9416-CE2F48FFD0FE}"/>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6" name="Freeform 733">
                    <a:extLst>
                      <a:ext uri="{FF2B5EF4-FFF2-40B4-BE49-F238E27FC236}">
                        <a16:creationId xmlns:a16="http://schemas.microsoft.com/office/drawing/2014/main" id="{DD78B43B-313B-4A55-8969-58E260BBB760}"/>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7" name="Freeform 734">
                    <a:extLst>
                      <a:ext uri="{FF2B5EF4-FFF2-40B4-BE49-F238E27FC236}">
                        <a16:creationId xmlns:a16="http://schemas.microsoft.com/office/drawing/2014/main" id="{09969348-7FF3-4827-A317-31E69937338C}"/>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8" name="Freeform 735">
                    <a:extLst>
                      <a:ext uri="{FF2B5EF4-FFF2-40B4-BE49-F238E27FC236}">
                        <a16:creationId xmlns:a16="http://schemas.microsoft.com/office/drawing/2014/main" id="{5BA49BF9-48E1-4CF1-8FA5-B79F7F45E096}"/>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9" name="Freeform 736">
                    <a:extLst>
                      <a:ext uri="{FF2B5EF4-FFF2-40B4-BE49-F238E27FC236}">
                        <a16:creationId xmlns:a16="http://schemas.microsoft.com/office/drawing/2014/main" id="{4C178CE2-82D9-4A84-9665-9FDC5FC2153A}"/>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0" name="Freeform 737">
                    <a:extLst>
                      <a:ext uri="{FF2B5EF4-FFF2-40B4-BE49-F238E27FC236}">
                        <a16:creationId xmlns:a16="http://schemas.microsoft.com/office/drawing/2014/main" id="{665CD020-7000-474E-B922-25D095D6392A}"/>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1" name="Freeform 738">
                    <a:extLst>
                      <a:ext uri="{FF2B5EF4-FFF2-40B4-BE49-F238E27FC236}">
                        <a16:creationId xmlns:a16="http://schemas.microsoft.com/office/drawing/2014/main" id="{931C38F7-93C8-4256-A103-1F38E13D5910}"/>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2" name="Freeform 739">
                    <a:extLst>
                      <a:ext uri="{FF2B5EF4-FFF2-40B4-BE49-F238E27FC236}">
                        <a16:creationId xmlns:a16="http://schemas.microsoft.com/office/drawing/2014/main" id="{6669C673-F783-464C-8F52-F3639010BE3D}"/>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3" name="Freeform 740">
                    <a:extLst>
                      <a:ext uri="{FF2B5EF4-FFF2-40B4-BE49-F238E27FC236}">
                        <a16:creationId xmlns:a16="http://schemas.microsoft.com/office/drawing/2014/main" id="{B9197BEA-C3BC-4B01-A5BF-A650BAEAC5D5}"/>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4" name="Freeform 741">
                    <a:extLst>
                      <a:ext uri="{FF2B5EF4-FFF2-40B4-BE49-F238E27FC236}">
                        <a16:creationId xmlns:a16="http://schemas.microsoft.com/office/drawing/2014/main" id="{87782FCE-5BEE-4815-A993-488D57CC0A5E}"/>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5" name="Freeform 742">
                    <a:extLst>
                      <a:ext uri="{FF2B5EF4-FFF2-40B4-BE49-F238E27FC236}">
                        <a16:creationId xmlns:a16="http://schemas.microsoft.com/office/drawing/2014/main" id="{FDB81B38-94D1-405C-81BF-3862152568DD}"/>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6" name="Freeform 743">
                    <a:extLst>
                      <a:ext uri="{FF2B5EF4-FFF2-40B4-BE49-F238E27FC236}">
                        <a16:creationId xmlns:a16="http://schemas.microsoft.com/office/drawing/2014/main" id="{C76FADE1-499B-472F-9679-B55F64EA4722}"/>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7" name="Freeform 744">
                    <a:extLst>
                      <a:ext uri="{FF2B5EF4-FFF2-40B4-BE49-F238E27FC236}">
                        <a16:creationId xmlns:a16="http://schemas.microsoft.com/office/drawing/2014/main" id="{E84F6285-609D-4223-96ED-9568426E92B5}"/>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8" name="Freeform 745">
                    <a:extLst>
                      <a:ext uri="{FF2B5EF4-FFF2-40B4-BE49-F238E27FC236}">
                        <a16:creationId xmlns:a16="http://schemas.microsoft.com/office/drawing/2014/main" id="{AB046C4B-C96D-481E-B1DA-57A2BF6F79E4}"/>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9" name="Freeform 746">
                    <a:extLst>
                      <a:ext uri="{FF2B5EF4-FFF2-40B4-BE49-F238E27FC236}">
                        <a16:creationId xmlns:a16="http://schemas.microsoft.com/office/drawing/2014/main" id="{44E63C7F-4371-4909-8A1D-27CBFE7F6F0F}"/>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0" name="Freeform 747">
                    <a:extLst>
                      <a:ext uri="{FF2B5EF4-FFF2-40B4-BE49-F238E27FC236}">
                        <a16:creationId xmlns:a16="http://schemas.microsoft.com/office/drawing/2014/main" id="{6B8C8A9E-4E2A-4C5F-A728-97859FEC5EF7}"/>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1" name="Freeform 748">
                    <a:extLst>
                      <a:ext uri="{FF2B5EF4-FFF2-40B4-BE49-F238E27FC236}">
                        <a16:creationId xmlns:a16="http://schemas.microsoft.com/office/drawing/2014/main" id="{F1395714-F4E5-4EE4-9CCC-23AE64240AB9}"/>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2" name="Freeform 749">
                    <a:extLst>
                      <a:ext uri="{FF2B5EF4-FFF2-40B4-BE49-F238E27FC236}">
                        <a16:creationId xmlns:a16="http://schemas.microsoft.com/office/drawing/2014/main" id="{9BEA6C2B-83FF-4886-8367-5C5C60EAA03C}"/>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3" name="Freeform 750">
                    <a:extLst>
                      <a:ext uri="{FF2B5EF4-FFF2-40B4-BE49-F238E27FC236}">
                        <a16:creationId xmlns:a16="http://schemas.microsoft.com/office/drawing/2014/main" id="{C7AFEAAD-C650-4212-B5CA-170ED218B328}"/>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4" name="Freeform 751">
                    <a:extLst>
                      <a:ext uri="{FF2B5EF4-FFF2-40B4-BE49-F238E27FC236}">
                        <a16:creationId xmlns:a16="http://schemas.microsoft.com/office/drawing/2014/main" id="{53F6E24D-7AEE-4627-B3D2-E762FE3236DE}"/>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5" name="Freeform 752">
                    <a:extLst>
                      <a:ext uri="{FF2B5EF4-FFF2-40B4-BE49-F238E27FC236}">
                        <a16:creationId xmlns:a16="http://schemas.microsoft.com/office/drawing/2014/main" id="{D48C47C1-4FA2-4397-97E3-C2FFDC3BEF8D}"/>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6" name="Freeform 753">
                    <a:extLst>
                      <a:ext uri="{FF2B5EF4-FFF2-40B4-BE49-F238E27FC236}">
                        <a16:creationId xmlns:a16="http://schemas.microsoft.com/office/drawing/2014/main" id="{776E3ACC-2F7F-4AC7-BEC0-869E08A7BE1B}"/>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7" name="Freeform 754">
                    <a:extLst>
                      <a:ext uri="{FF2B5EF4-FFF2-40B4-BE49-F238E27FC236}">
                        <a16:creationId xmlns:a16="http://schemas.microsoft.com/office/drawing/2014/main" id="{9D16A72E-9F2A-4355-9702-AAF3AE75CB01}"/>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8" name="Freeform 755">
                    <a:extLst>
                      <a:ext uri="{FF2B5EF4-FFF2-40B4-BE49-F238E27FC236}">
                        <a16:creationId xmlns:a16="http://schemas.microsoft.com/office/drawing/2014/main" id="{BE32CB88-9869-44D3-B882-5C7175F6E900}"/>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9" name="Freeform 756">
                    <a:extLst>
                      <a:ext uri="{FF2B5EF4-FFF2-40B4-BE49-F238E27FC236}">
                        <a16:creationId xmlns:a16="http://schemas.microsoft.com/office/drawing/2014/main" id="{23B7AF77-0565-46E7-9865-BE2977D9C8F0}"/>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0" name="Freeform 757">
                    <a:extLst>
                      <a:ext uri="{FF2B5EF4-FFF2-40B4-BE49-F238E27FC236}">
                        <a16:creationId xmlns:a16="http://schemas.microsoft.com/office/drawing/2014/main" id="{227E9B6F-8ACE-4725-8248-E11D3B6C5177}"/>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1" name="Freeform 758">
                    <a:extLst>
                      <a:ext uri="{FF2B5EF4-FFF2-40B4-BE49-F238E27FC236}">
                        <a16:creationId xmlns:a16="http://schemas.microsoft.com/office/drawing/2014/main" id="{A7187DB1-AA74-414C-9DEF-5D402B783D5A}"/>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2" name="Freeform 759">
                    <a:extLst>
                      <a:ext uri="{FF2B5EF4-FFF2-40B4-BE49-F238E27FC236}">
                        <a16:creationId xmlns:a16="http://schemas.microsoft.com/office/drawing/2014/main" id="{85D4A5CC-AC6B-4443-8F69-B40D4D907D7A}"/>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3" name="Freeform 760">
                    <a:extLst>
                      <a:ext uri="{FF2B5EF4-FFF2-40B4-BE49-F238E27FC236}">
                        <a16:creationId xmlns:a16="http://schemas.microsoft.com/office/drawing/2014/main" id="{72647D95-BE1A-496B-9342-88684625BA7F}"/>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4" name="Freeform 761">
                    <a:extLst>
                      <a:ext uri="{FF2B5EF4-FFF2-40B4-BE49-F238E27FC236}">
                        <a16:creationId xmlns:a16="http://schemas.microsoft.com/office/drawing/2014/main" id="{9095BC86-A4CE-4D58-9FC4-1AF43A1584AB}"/>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5" name="Freeform 762">
                    <a:extLst>
                      <a:ext uri="{FF2B5EF4-FFF2-40B4-BE49-F238E27FC236}">
                        <a16:creationId xmlns:a16="http://schemas.microsoft.com/office/drawing/2014/main" id="{BA1556F3-1FD7-49BB-A33D-FE58457FB340}"/>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6" name="Freeform 763">
                    <a:extLst>
                      <a:ext uri="{FF2B5EF4-FFF2-40B4-BE49-F238E27FC236}">
                        <a16:creationId xmlns:a16="http://schemas.microsoft.com/office/drawing/2014/main" id="{5230E9EE-17F2-4B17-839A-083A0A68FDCC}"/>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7" name="Freeform 764">
                    <a:extLst>
                      <a:ext uri="{FF2B5EF4-FFF2-40B4-BE49-F238E27FC236}">
                        <a16:creationId xmlns:a16="http://schemas.microsoft.com/office/drawing/2014/main" id="{BE682C28-BEFD-4308-A590-92B56E62ADDE}"/>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8" name="Freeform 765">
                    <a:extLst>
                      <a:ext uri="{FF2B5EF4-FFF2-40B4-BE49-F238E27FC236}">
                        <a16:creationId xmlns:a16="http://schemas.microsoft.com/office/drawing/2014/main" id="{90E471BF-6C8D-487B-B6E6-42CF7B44F426}"/>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9" name="Freeform 766">
                    <a:extLst>
                      <a:ext uri="{FF2B5EF4-FFF2-40B4-BE49-F238E27FC236}">
                        <a16:creationId xmlns:a16="http://schemas.microsoft.com/office/drawing/2014/main" id="{F4F8A7A6-0324-4780-B1B3-F095BEF7083A}"/>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0" name="Freeform 767">
                    <a:extLst>
                      <a:ext uri="{FF2B5EF4-FFF2-40B4-BE49-F238E27FC236}">
                        <a16:creationId xmlns:a16="http://schemas.microsoft.com/office/drawing/2014/main" id="{E8CA2640-453B-4EF8-BEE6-6798F79CC974}"/>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1" name="Freeform 768">
                    <a:extLst>
                      <a:ext uri="{FF2B5EF4-FFF2-40B4-BE49-F238E27FC236}">
                        <a16:creationId xmlns:a16="http://schemas.microsoft.com/office/drawing/2014/main" id="{CA78C7DE-CFF7-4F2C-BC7E-B020E0B3EE07}"/>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2" name="Freeform 769">
                    <a:extLst>
                      <a:ext uri="{FF2B5EF4-FFF2-40B4-BE49-F238E27FC236}">
                        <a16:creationId xmlns:a16="http://schemas.microsoft.com/office/drawing/2014/main" id="{FF8254EF-64B4-458E-81BB-461A924BD0F8}"/>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3" name="Freeform 771">
                    <a:extLst>
                      <a:ext uri="{FF2B5EF4-FFF2-40B4-BE49-F238E27FC236}">
                        <a16:creationId xmlns:a16="http://schemas.microsoft.com/office/drawing/2014/main" id="{BF78F960-78FA-49E7-AA83-C855AFCC93A0}"/>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4" name="Freeform 772">
                    <a:extLst>
                      <a:ext uri="{FF2B5EF4-FFF2-40B4-BE49-F238E27FC236}">
                        <a16:creationId xmlns:a16="http://schemas.microsoft.com/office/drawing/2014/main" id="{89AD8AED-95CD-4FB8-AAB3-1BE0E6E65DB4}"/>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5" name="Freeform 773">
                    <a:extLst>
                      <a:ext uri="{FF2B5EF4-FFF2-40B4-BE49-F238E27FC236}">
                        <a16:creationId xmlns:a16="http://schemas.microsoft.com/office/drawing/2014/main" id="{BA3C7006-D784-4476-B45C-228A3A5A1F98}"/>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6" name="Freeform 774">
                    <a:extLst>
                      <a:ext uri="{FF2B5EF4-FFF2-40B4-BE49-F238E27FC236}">
                        <a16:creationId xmlns:a16="http://schemas.microsoft.com/office/drawing/2014/main" id="{4C69B280-5965-45F4-A62D-AC4897F5D455}"/>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7" name="Freeform 775">
                    <a:extLst>
                      <a:ext uri="{FF2B5EF4-FFF2-40B4-BE49-F238E27FC236}">
                        <a16:creationId xmlns:a16="http://schemas.microsoft.com/office/drawing/2014/main" id="{08EC8B7A-CCFF-4114-A05A-2FB1140251D3}"/>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8" name="Freeform 776">
                    <a:extLst>
                      <a:ext uri="{FF2B5EF4-FFF2-40B4-BE49-F238E27FC236}">
                        <a16:creationId xmlns:a16="http://schemas.microsoft.com/office/drawing/2014/main" id="{8DC8BD1D-1EAE-4A0B-90F7-52EC6CF83BE9}"/>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grpSp>
            <p:nvGrpSpPr>
              <p:cNvPr id="6" name="Group 5">
                <a:extLst>
                  <a:ext uri="{FF2B5EF4-FFF2-40B4-BE49-F238E27FC236}">
                    <a16:creationId xmlns:a16="http://schemas.microsoft.com/office/drawing/2014/main" id="{1219BB47-94DC-E498-598C-9D4E3F1E8184}"/>
                  </a:ext>
                </a:extLst>
              </p:cNvPr>
              <p:cNvGrpSpPr/>
              <p:nvPr/>
            </p:nvGrpSpPr>
            <p:grpSpPr>
              <a:xfrm>
                <a:off x="8224638" y="3879595"/>
                <a:ext cx="230593" cy="287715"/>
                <a:chOff x="7189431" y="1261030"/>
                <a:chExt cx="24540" cy="30619"/>
              </a:xfrm>
              <a:solidFill>
                <a:srgbClr val="BFBFBF"/>
              </a:solidFill>
            </p:grpSpPr>
            <p:sp>
              <p:nvSpPr>
                <p:cNvPr id="20" name="Freeform 19">
                  <a:extLst>
                    <a:ext uri="{FF2B5EF4-FFF2-40B4-BE49-F238E27FC236}">
                      <a16:creationId xmlns:a16="http://schemas.microsoft.com/office/drawing/2014/main" id="{1B3370C4-DB00-7FB8-097D-391B8413746F}"/>
                    </a:ext>
                  </a:extLst>
                </p:cNvPr>
                <p:cNvSpPr/>
                <p:nvPr/>
              </p:nvSpPr>
              <p:spPr>
                <a:xfrm>
                  <a:off x="7189431" y="1276444"/>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F9D6F56-FB86-D51A-C21E-E265B26C19C4}"/>
                    </a:ext>
                  </a:extLst>
                </p:cNvPr>
                <p:cNvSpPr/>
                <p:nvPr/>
              </p:nvSpPr>
              <p:spPr>
                <a:xfrm>
                  <a:off x="7205512" y="1261030"/>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grpSp>
        <p:sp>
          <p:nvSpPr>
            <p:cNvPr id="24" name="Freeform 326">
              <a:extLst>
                <a:ext uri="{FF2B5EF4-FFF2-40B4-BE49-F238E27FC236}">
                  <a16:creationId xmlns:a16="http://schemas.microsoft.com/office/drawing/2014/main" id="{ACEDB581-D46E-DF9D-D817-420934AD9230}"/>
                </a:ext>
              </a:extLst>
            </p:cNvPr>
            <p:cNvSpPr>
              <a:spLocks/>
            </p:cNvSpPr>
            <p:nvPr/>
          </p:nvSpPr>
          <p:spPr bwMode="gray">
            <a:xfrm>
              <a:off x="7036949" y="3157584"/>
              <a:ext cx="35172" cy="64584"/>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978522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a:xfrm>
            <a:off x="2009318" y="2665618"/>
            <a:ext cx="4888011" cy="236561"/>
          </a:xfrm>
        </p:spPr>
        <p:txBody>
          <a:bodyPr/>
          <a:lstStyle/>
          <a:p>
            <a:r>
              <a:rPr lang="en-IN" dirty="0"/>
              <a:t>SAR446268 in Myotonic Dystrophy Type 1 (DM1)</a:t>
            </a:r>
          </a:p>
        </p:txBody>
      </p:sp>
      <p:sp>
        <p:nvSpPr>
          <p:cNvPr id="7" name="object 23">
            <a:extLst>
              <a:ext uri="{FF2B5EF4-FFF2-40B4-BE49-F238E27FC236}">
                <a16:creationId xmlns:a16="http://schemas.microsoft.com/office/drawing/2014/main" id="{6B966A2E-B1DD-4B10-B538-2E1BF53D9EEC}"/>
              </a:ext>
            </a:extLst>
          </p:cNvPr>
          <p:cNvSpPr txBox="1">
            <a:spLocks/>
          </p:cNvSpPr>
          <p:nvPr/>
        </p:nvSpPr>
        <p:spPr>
          <a:xfrm>
            <a:off x="1257301" y="4903405"/>
            <a:ext cx="6629400" cy="76944"/>
          </a:xfrm>
          <a:prstGeom prst="rect">
            <a:avLst/>
          </a:prstGeom>
        </p:spPr>
        <p:txBody>
          <a:bodyPr vert="horz" wrap="square" lIns="0" tIns="0" rIns="0" bIns="0" rtlCol="0" anchor="b">
            <a:spAutoFit/>
          </a:bodyPr>
          <a:lstStyle/>
          <a:p>
            <a:pPr algn="ctr">
              <a:lnSpc>
                <a:spcPct val="100000"/>
              </a:lnSpc>
              <a:spcBef>
                <a:spcPts val="100"/>
              </a:spcBef>
              <a:spcAft>
                <a:spcPts val="300"/>
              </a:spcAft>
            </a:pPr>
            <a:endParaRPr lang="en-IN" sz="500" spc="-5">
              <a:solidFill>
                <a:schemeClr val="bg1"/>
              </a:solidFill>
              <a:cs typeface="Calibri"/>
            </a:endParaRPr>
          </a:p>
        </p:txBody>
      </p:sp>
      <p:sp>
        <p:nvSpPr>
          <p:cNvPr id="2" name="object 23">
            <a:extLst>
              <a:ext uri="{FF2B5EF4-FFF2-40B4-BE49-F238E27FC236}">
                <a16:creationId xmlns:a16="http://schemas.microsoft.com/office/drawing/2014/main" id="{0460DB28-31CB-5256-BC94-3533A8706772}"/>
              </a:ext>
            </a:extLst>
          </p:cNvPr>
          <p:cNvSpPr txBox="1">
            <a:spLocks/>
          </p:cNvSpPr>
          <p:nvPr/>
        </p:nvSpPr>
        <p:spPr>
          <a:xfrm>
            <a:off x="1257299" y="4765947"/>
            <a:ext cx="5911200" cy="184666"/>
          </a:xfrm>
          <a:prstGeom prst="rect">
            <a:avLst/>
          </a:prstGeom>
        </p:spPr>
        <p:txBody>
          <a:bodyPr vert="horz" wrap="square" lIns="0" tIns="0" rIns="0" bIns="0" rtlCol="0" anchor="b">
            <a:spAutoFit/>
          </a:bodyPr>
          <a:lstStyle/>
          <a:p>
            <a:pPr algn="ctr">
              <a:lnSpc>
                <a:spcPct val="100000"/>
              </a:lnSpc>
              <a:spcBef>
                <a:spcPts val="100"/>
              </a:spcBef>
              <a:spcAft>
                <a:spcPts val="300"/>
              </a:spcAft>
            </a:pPr>
            <a:r>
              <a:rPr lang="en-IN" sz="600" spc="-5" dirty="0">
                <a:solidFill>
                  <a:schemeClr val="bg1"/>
                </a:solidFill>
                <a:cs typeface="Calibri"/>
              </a:rPr>
              <a:t>*SAR446268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4222607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194E07-3022-7218-4787-6593E80E3183}"/>
            </a:ext>
          </a:extLst>
        </p:cNvPr>
        <p:cNvGrpSpPr/>
        <p:nvPr/>
      </p:nvGrpSpPr>
      <p:grpSpPr>
        <a:xfrm>
          <a:off x="0" y="0"/>
          <a:ext cx="0" cy="0"/>
          <a:chOff x="0" y="0"/>
          <a:chExt cx="0" cy="0"/>
        </a:xfrm>
      </p:grpSpPr>
      <p:sp>
        <p:nvSpPr>
          <p:cNvPr id="18" name="Freeform: Shape 17">
            <a:hlinkClick r:id="" action="ppaction://noaction"/>
            <a:extLst>
              <a:ext uri="{FF2B5EF4-FFF2-40B4-BE49-F238E27FC236}">
                <a16:creationId xmlns:a16="http://schemas.microsoft.com/office/drawing/2014/main" id="{AEEE9EEB-EDCD-D0B9-C9F5-5494BC12471B}"/>
              </a:ext>
            </a:extLst>
          </p:cNvPr>
          <p:cNvSpPr/>
          <p:nvPr/>
        </p:nvSpPr>
        <p:spPr>
          <a:xfrm>
            <a:off x="263525" y="1596897"/>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wrap="square" rtlCol="0" anchor="ctr">
            <a:noAutofit/>
          </a:bodyPr>
          <a:lstStyle/>
          <a:p>
            <a:pPr algn="ctr"/>
            <a:endParaRPr lang="en-IN"/>
          </a:p>
        </p:txBody>
      </p:sp>
      <p:sp>
        <p:nvSpPr>
          <p:cNvPr id="3" name="Slide Number Placeholder 2">
            <a:extLst>
              <a:ext uri="{FF2B5EF4-FFF2-40B4-BE49-F238E27FC236}">
                <a16:creationId xmlns:a16="http://schemas.microsoft.com/office/drawing/2014/main" id="{0BA8EEF9-DEA1-E0F9-D2BC-468B82BC6AD0}"/>
              </a:ext>
            </a:extLst>
          </p:cNvPr>
          <p:cNvSpPr>
            <a:spLocks noGrp="1"/>
          </p:cNvSpPr>
          <p:nvPr>
            <p:ph type="sldNum" sz="quarter" idx="16"/>
          </p:nvPr>
        </p:nvSpPr>
        <p:spPr/>
        <p:txBody>
          <a:bodyPr/>
          <a:lstStyle/>
          <a:p>
            <a:fld id="{6B54B0F7-55DD-40D6-B7F4-70B586885C0B}" type="slidenum">
              <a:rPr lang="en-US" noProof="0" smtClean="0"/>
              <a:pPr/>
              <a:t>29</a:t>
            </a:fld>
            <a:endParaRPr lang="en-US" noProof="0"/>
          </a:p>
        </p:txBody>
      </p:sp>
      <p:sp>
        <p:nvSpPr>
          <p:cNvPr id="17" name="Text Placeholder 16">
            <a:extLst>
              <a:ext uri="{FF2B5EF4-FFF2-40B4-BE49-F238E27FC236}">
                <a16:creationId xmlns:a16="http://schemas.microsoft.com/office/drawing/2014/main" id="{68A3299A-5AB1-F80D-F7E6-7E1FCE230429}"/>
              </a:ext>
            </a:extLst>
          </p:cNvPr>
          <p:cNvSpPr>
            <a:spLocks noGrp="1"/>
          </p:cNvSpPr>
          <p:nvPr>
            <p:ph type="body" sz="quarter" idx="48"/>
          </p:nvPr>
        </p:nvSpPr>
        <p:spPr>
          <a:xfrm>
            <a:off x="333729" y="1149313"/>
            <a:ext cx="1982017" cy="307777"/>
          </a:xfrm>
        </p:spPr>
        <p:txBody>
          <a:bodyPr>
            <a:noAutofit/>
          </a:bodyPr>
          <a:lstStyle/>
          <a:p>
            <a:r>
              <a:rPr lang="en-IN" dirty="0"/>
              <a:t>Myotonic Dystrophy Type 1</a:t>
            </a:r>
            <a:endParaRPr lang="en-IN" sz="1100" dirty="0"/>
          </a:p>
        </p:txBody>
      </p:sp>
      <p:sp>
        <p:nvSpPr>
          <p:cNvPr id="26" name="Text Placeholder 25">
            <a:extLst>
              <a:ext uri="{FF2B5EF4-FFF2-40B4-BE49-F238E27FC236}">
                <a16:creationId xmlns:a16="http://schemas.microsoft.com/office/drawing/2014/main" id="{5340BA0E-D0F7-99D0-90E7-EE2E036AB4D1}"/>
              </a:ext>
            </a:extLst>
          </p:cNvPr>
          <p:cNvSpPr>
            <a:spLocks noGrp="1"/>
          </p:cNvSpPr>
          <p:nvPr>
            <p:ph type="body" sz="quarter" idx="49"/>
          </p:nvPr>
        </p:nvSpPr>
        <p:spPr>
          <a:xfrm>
            <a:off x="331524" y="1621738"/>
            <a:ext cx="1982017" cy="3057528"/>
          </a:xfrm>
        </p:spPr>
        <p:txBody>
          <a:bodyPr vert="horz" lIns="0" tIns="0" rIns="0" bIns="0" rtlCol="0" anchor="t">
            <a:noAutofit/>
          </a:bodyPr>
          <a:lstStyle/>
          <a:p>
            <a:pPr>
              <a:spcAft>
                <a:spcPts val="1200"/>
              </a:spcAft>
            </a:pPr>
            <a:r>
              <a:rPr lang="en-IN" dirty="0"/>
              <a:t>Proposed mechanism of action</a:t>
            </a:r>
          </a:p>
          <a:p>
            <a:pPr>
              <a:spcAft>
                <a:spcPts val="1200"/>
              </a:spcAft>
            </a:pPr>
            <a:r>
              <a:rPr lang="en-IN" dirty="0" err="1">
                <a:latin typeface="Verdana"/>
                <a:ea typeface="Verdana"/>
              </a:rPr>
              <a:t>BrAAVe</a:t>
            </a:r>
            <a:r>
              <a:rPr lang="en-IN" dirty="0"/>
              <a:t> (Phase 1/ Phase 2)</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EA480B08-8E42-132F-FE36-901CD7AFD91B}"/>
              </a:ext>
            </a:extLst>
          </p:cNvPr>
          <p:cNvSpPr>
            <a:spLocks noGrp="1"/>
          </p:cNvSpPr>
          <p:nvPr>
            <p:ph type="title"/>
          </p:nvPr>
        </p:nvSpPr>
        <p:spPr>
          <a:xfrm>
            <a:off x="331199" y="532800"/>
            <a:ext cx="1982017" cy="561185"/>
          </a:xfrm>
        </p:spPr>
        <p:txBody>
          <a:bodyPr/>
          <a:lstStyle/>
          <a:p>
            <a:r>
              <a:rPr lang="en-IN" dirty="0"/>
              <a:t>SAR446268</a:t>
            </a:r>
          </a:p>
        </p:txBody>
      </p:sp>
      <p:sp>
        <p:nvSpPr>
          <p:cNvPr id="25" name="Text Placeholder 24">
            <a:extLst>
              <a:ext uri="{FF2B5EF4-FFF2-40B4-BE49-F238E27FC236}">
                <a16:creationId xmlns:a16="http://schemas.microsoft.com/office/drawing/2014/main" id="{C06CF490-F97D-789E-73E4-4CB33A2EEC0C}"/>
              </a:ext>
            </a:extLst>
          </p:cNvPr>
          <p:cNvSpPr>
            <a:spLocks noGrp="1"/>
          </p:cNvSpPr>
          <p:nvPr>
            <p:ph type="body" sz="quarter" idx="22"/>
          </p:nvPr>
        </p:nvSpPr>
        <p:spPr>
          <a:xfrm>
            <a:off x="2605206" y="560904"/>
            <a:ext cx="6210300" cy="205056"/>
          </a:xfrm>
        </p:spPr>
        <p:txBody>
          <a:bodyPr/>
          <a:lstStyle/>
          <a:p>
            <a:r>
              <a:rPr lang="en-IN"/>
              <a:t>Proposed mechanism of action under investigation</a:t>
            </a:r>
          </a:p>
        </p:txBody>
      </p:sp>
      <p:grpSp>
        <p:nvGrpSpPr>
          <p:cNvPr id="30" name="Group 29">
            <a:extLst>
              <a:ext uri="{FF2B5EF4-FFF2-40B4-BE49-F238E27FC236}">
                <a16:creationId xmlns:a16="http://schemas.microsoft.com/office/drawing/2014/main" id="{68BA8D4A-1730-C227-59D9-A9AA440C4612}"/>
              </a:ext>
            </a:extLst>
          </p:cNvPr>
          <p:cNvGrpSpPr/>
          <p:nvPr/>
        </p:nvGrpSpPr>
        <p:grpSpPr>
          <a:xfrm>
            <a:off x="234950" y="3907859"/>
            <a:ext cx="2194560" cy="205184"/>
            <a:chOff x="234950" y="1884632"/>
            <a:chExt cx="2232025" cy="205184"/>
          </a:xfrm>
          <a:noFill/>
        </p:grpSpPr>
        <p:sp>
          <p:nvSpPr>
            <p:cNvPr id="32" name="Freeform: Shape 31">
              <a:hlinkClick r:id="" action="ppaction://noaction"/>
              <a:extLst>
                <a:ext uri="{FF2B5EF4-FFF2-40B4-BE49-F238E27FC236}">
                  <a16:creationId xmlns:a16="http://schemas.microsoft.com/office/drawing/2014/main" id="{C7BAAF0B-2444-E103-8E5E-AC8045BBA15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4" name="Graphique 4">
              <a:extLst>
                <a:ext uri="{FF2B5EF4-FFF2-40B4-BE49-F238E27FC236}">
                  <a16:creationId xmlns:a16="http://schemas.microsoft.com/office/drawing/2014/main" id="{6EE14879-359B-DB55-6D38-9777E21C0F48}"/>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46" name="Group 45">
            <a:extLst>
              <a:ext uri="{FF2B5EF4-FFF2-40B4-BE49-F238E27FC236}">
                <a16:creationId xmlns:a16="http://schemas.microsoft.com/office/drawing/2014/main" id="{D20AA5F3-5238-21F1-F99E-5031CEC4D29B}"/>
              </a:ext>
            </a:extLst>
          </p:cNvPr>
          <p:cNvGrpSpPr/>
          <p:nvPr/>
        </p:nvGrpSpPr>
        <p:grpSpPr>
          <a:xfrm>
            <a:off x="234950" y="3617160"/>
            <a:ext cx="2194560" cy="205184"/>
            <a:chOff x="234950" y="1884632"/>
            <a:chExt cx="2232025" cy="205184"/>
          </a:xfrm>
          <a:noFill/>
        </p:grpSpPr>
        <p:sp>
          <p:nvSpPr>
            <p:cNvPr id="47" name="Freeform: Shape 46">
              <a:hlinkClick r:id="" action="ppaction://noaction"/>
              <a:extLst>
                <a:ext uri="{FF2B5EF4-FFF2-40B4-BE49-F238E27FC236}">
                  <a16:creationId xmlns:a16="http://schemas.microsoft.com/office/drawing/2014/main" id="{3499EE66-34CA-E016-01FB-ED36D76E33D7}"/>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48" name="Graphique 4">
              <a:extLst>
                <a:ext uri="{FF2B5EF4-FFF2-40B4-BE49-F238E27FC236}">
                  <a16:creationId xmlns:a16="http://schemas.microsoft.com/office/drawing/2014/main" id="{AD76F4BD-DD69-9367-F0B9-9AF2C6F5A831}"/>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49" name="Group 48">
            <a:extLst>
              <a:ext uri="{FF2B5EF4-FFF2-40B4-BE49-F238E27FC236}">
                <a16:creationId xmlns:a16="http://schemas.microsoft.com/office/drawing/2014/main" id="{6063A0A4-30AF-885B-A4BB-8243631FABF9}"/>
              </a:ext>
            </a:extLst>
          </p:cNvPr>
          <p:cNvGrpSpPr/>
          <p:nvPr/>
        </p:nvGrpSpPr>
        <p:grpSpPr>
          <a:xfrm>
            <a:off x="234950" y="3328884"/>
            <a:ext cx="2194560" cy="205184"/>
            <a:chOff x="234950" y="1884632"/>
            <a:chExt cx="2232025" cy="205184"/>
          </a:xfrm>
          <a:noFill/>
        </p:grpSpPr>
        <p:sp>
          <p:nvSpPr>
            <p:cNvPr id="50" name="Freeform: Shape 49">
              <a:hlinkClick r:id="rId3" action="ppaction://hlinksldjump"/>
              <a:extLst>
                <a:ext uri="{FF2B5EF4-FFF2-40B4-BE49-F238E27FC236}">
                  <a16:creationId xmlns:a16="http://schemas.microsoft.com/office/drawing/2014/main" id="{99908277-DC30-DC3B-74CC-9CA6F03D2B6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51" name="Graphique 4">
              <a:extLst>
                <a:ext uri="{FF2B5EF4-FFF2-40B4-BE49-F238E27FC236}">
                  <a16:creationId xmlns:a16="http://schemas.microsoft.com/office/drawing/2014/main" id="{F9D5CE40-E8A8-2015-8387-B9C73B891A7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sp>
        <p:nvSpPr>
          <p:cNvPr id="54" name="Graphique 4">
            <a:extLst>
              <a:ext uri="{FF2B5EF4-FFF2-40B4-BE49-F238E27FC236}">
                <a16:creationId xmlns:a16="http://schemas.microsoft.com/office/drawing/2014/main" id="{0B94E6A1-7230-77A8-4700-CD880D219F55}"/>
              </a:ext>
            </a:extLst>
          </p:cNvPr>
          <p:cNvSpPr>
            <a:spLocks noChangeAspect="1"/>
          </p:cNvSpPr>
          <p:nvPr/>
        </p:nvSpPr>
        <p:spPr>
          <a:xfrm rot="10800000" flipV="1">
            <a:off x="281646" y="2790804"/>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a:p>
        </p:txBody>
      </p:sp>
      <p:sp>
        <p:nvSpPr>
          <p:cNvPr id="65" name="Freeform: Shape 64">
            <a:hlinkClick r:id="rId3" action="ppaction://hlinksldjump"/>
            <a:extLst>
              <a:ext uri="{FF2B5EF4-FFF2-40B4-BE49-F238E27FC236}">
                <a16:creationId xmlns:a16="http://schemas.microsoft.com/office/drawing/2014/main" id="{517CC27F-721B-D219-6AE7-1D3D415CF2BE}"/>
              </a:ext>
            </a:extLst>
          </p:cNvPr>
          <p:cNvSpPr/>
          <p:nvPr/>
        </p:nvSpPr>
        <p:spPr>
          <a:xfrm>
            <a:off x="234950" y="30455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5" name="Rectangle: Rounded Corners 34">
            <a:hlinkClick r:id="rId4" action="ppaction://hlinksldjump"/>
            <a:extLst>
              <a:ext uri="{FF2B5EF4-FFF2-40B4-BE49-F238E27FC236}">
                <a16:creationId xmlns:a16="http://schemas.microsoft.com/office/drawing/2014/main" id="{194252A6-A745-9E91-1D4A-6755BD302966}"/>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Rounded Corners 35">
            <a:hlinkClick r:id="rId5" action="ppaction://hlinksldjump"/>
            <a:extLst>
              <a:ext uri="{FF2B5EF4-FFF2-40B4-BE49-F238E27FC236}">
                <a16:creationId xmlns:a16="http://schemas.microsoft.com/office/drawing/2014/main" id="{6B85252A-4A76-B952-8F2D-B1A93E4D914A}"/>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 name="object 23">
            <a:extLst>
              <a:ext uri="{FF2B5EF4-FFF2-40B4-BE49-F238E27FC236}">
                <a16:creationId xmlns:a16="http://schemas.microsoft.com/office/drawing/2014/main" id="{ABC73CC6-28AB-B58E-E887-59B14CED3582}"/>
              </a:ext>
            </a:extLst>
          </p:cNvPr>
          <p:cNvSpPr txBox="1">
            <a:spLocks/>
          </p:cNvSpPr>
          <p:nvPr/>
        </p:nvSpPr>
        <p:spPr>
          <a:xfrm>
            <a:off x="2619114" y="4447103"/>
            <a:ext cx="4691124" cy="246221"/>
          </a:xfrm>
          <a:prstGeom prst="rect">
            <a:avLst/>
          </a:prstGeom>
        </p:spPr>
        <p:txBody>
          <a:bodyPr vert="horz" wrap="square" lIns="0" tIns="0" rIns="0" bIns="0" rtlCol="0" anchor="b">
            <a:spAutoFit/>
          </a:bodyPr>
          <a:lstStyle/>
          <a:p>
            <a:r>
              <a:rPr lang="en-IN" sz="500" dirty="0"/>
              <a:t>AAV, adeno-associated virus; ASO, antisense oligonucleotides; DM1, myotonic dystrophy type 1; DMPK, myotonic dystrophy protein kinase; NHP, non-human primates; RNA, ribonucleic acid.​</a:t>
            </a:r>
            <a:br>
              <a:rPr lang="en-IN" sz="500" dirty="0"/>
            </a:br>
            <a:endParaRPr lang="en-IN" sz="600" b="1" spc="-5" dirty="0">
              <a:cs typeface="Calibri"/>
            </a:endParaRPr>
          </a:p>
        </p:txBody>
      </p:sp>
      <p:sp>
        <p:nvSpPr>
          <p:cNvPr id="15" name="Freeform: Shape 14">
            <a:hlinkClick r:id="rId6" action="ppaction://hlinksldjump"/>
            <a:extLst>
              <a:ext uri="{FF2B5EF4-FFF2-40B4-BE49-F238E27FC236}">
                <a16:creationId xmlns:a16="http://schemas.microsoft.com/office/drawing/2014/main" id="{03D5F409-D364-329B-F2E6-2B2C4723E9D8}"/>
              </a:ext>
            </a:extLst>
          </p:cNvPr>
          <p:cNvSpPr/>
          <p:nvPr/>
        </p:nvSpPr>
        <p:spPr>
          <a:xfrm>
            <a:off x="234950" y="216854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69" name="TextBox 68">
            <a:extLst>
              <a:ext uri="{FF2B5EF4-FFF2-40B4-BE49-F238E27FC236}">
                <a16:creationId xmlns:a16="http://schemas.microsoft.com/office/drawing/2014/main" id="{1D898C84-E054-54F3-1776-F62566B19C71}"/>
              </a:ext>
            </a:extLst>
          </p:cNvPr>
          <p:cNvSpPr txBox="1"/>
          <p:nvPr/>
        </p:nvSpPr>
        <p:spPr>
          <a:xfrm>
            <a:off x="2611438" y="1115756"/>
            <a:ext cx="6210300" cy="600164"/>
          </a:xfrm>
          <a:prstGeom prst="rect">
            <a:avLst/>
          </a:prstGeom>
          <a:noFill/>
        </p:spPr>
        <p:txBody>
          <a:bodyPr wrap="square" rtlCol="0">
            <a:spAutoFit/>
          </a:bodyPr>
          <a:lstStyle/>
          <a:p>
            <a:r>
              <a:rPr lang="en-IN" sz="1100" b="0" i="0" u="none" strike="noStrike" dirty="0">
                <a:solidFill>
                  <a:srgbClr val="000000"/>
                </a:solidFill>
                <a:effectLst/>
                <a:latin typeface="Verdana" panose="020B0604030504040204" pitchFamily="34" charset="0"/>
              </a:rPr>
              <a:t>SAR446268 is being investigated for its potential to provide persistent gene-transfer mediated DMPK mRNA knockdown and subsequent improvements in protein splicing activities</a:t>
            </a:r>
            <a:r>
              <a:rPr lang="en-IN" sz="1100" b="0" i="0" dirty="0">
                <a:solidFill>
                  <a:srgbClr val="000000"/>
                </a:solidFill>
                <a:effectLst/>
                <a:latin typeface="Verdana" panose="020B0604030504040204" pitchFamily="34" charset="0"/>
              </a:rPr>
              <a:t>​</a:t>
            </a:r>
            <a:endParaRPr lang="en-GB" sz="1100" dirty="0"/>
          </a:p>
        </p:txBody>
      </p:sp>
      <p:pic>
        <p:nvPicPr>
          <p:cNvPr id="1026" name="Picture 2" descr="Diagram&#10;&#10;Description automatically generated">
            <a:extLst>
              <a:ext uri="{FF2B5EF4-FFF2-40B4-BE49-F238E27FC236}">
                <a16:creationId xmlns:a16="http://schemas.microsoft.com/office/drawing/2014/main" id="{1B55C93F-C072-E6EF-7BC7-41A66AF3D92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81600" y="1544825"/>
            <a:ext cx="3494543" cy="2712583"/>
          </a:xfrm>
          <a:prstGeom prst="rect">
            <a:avLst/>
          </a:prstGeom>
          <a:noFill/>
          <a:extLst>
            <a:ext uri="{909E8E84-426E-40DD-AFC4-6F175D3DCCD1}">
              <a14:hiddenFill xmlns:a14="http://schemas.microsoft.com/office/drawing/2010/main">
                <a:solidFill>
                  <a:srgbClr val="FFFFFF"/>
                </a:solidFill>
              </a14:hiddenFill>
            </a:ext>
          </a:extLst>
        </p:spPr>
      </p:pic>
      <p:sp>
        <p:nvSpPr>
          <p:cNvPr id="70" name="Rectangle 69">
            <a:extLst>
              <a:ext uri="{FF2B5EF4-FFF2-40B4-BE49-F238E27FC236}">
                <a16:creationId xmlns:a16="http://schemas.microsoft.com/office/drawing/2014/main" id="{318D8243-9704-E979-BBEF-B6E05746BDAA}"/>
              </a:ext>
            </a:extLst>
          </p:cNvPr>
          <p:cNvSpPr/>
          <p:nvPr/>
        </p:nvSpPr>
        <p:spPr>
          <a:xfrm>
            <a:off x="7820748" y="4238781"/>
            <a:ext cx="920445" cy="153888"/>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400" i="0" u="none" strike="noStrike" kern="1200" cap="none" spc="0" normalizeH="0" baseline="0" noProof="0" dirty="0">
                <a:ln>
                  <a:noFill/>
                </a:ln>
                <a:solidFill>
                  <a:srgbClr val="6B747B"/>
                </a:solidFill>
                <a:effectLst/>
                <a:uLnTx/>
                <a:uFillTx/>
                <a:latin typeface="+mj-lt"/>
                <a:ea typeface="+mn-ea"/>
                <a:cs typeface="+mn-cs"/>
              </a:rPr>
              <a:t>Created with BioRender.com</a:t>
            </a:r>
          </a:p>
        </p:txBody>
      </p:sp>
      <p:sp>
        <p:nvSpPr>
          <p:cNvPr id="71" name="TextBox 70">
            <a:extLst>
              <a:ext uri="{FF2B5EF4-FFF2-40B4-BE49-F238E27FC236}">
                <a16:creationId xmlns:a16="http://schemas.microsoft.com/office/drawing/2014/main" id="{9C798B3F-AB03-2243-C1DC-BBA6DD4E0917}"/>
              </a:ext>
            </a:extLst>
          </p:cNvPr>
          <p:cNvSpPr txBox="1"/>
          <p:nvPr/>
        </p:nvSpPr>
        <p:spPr>
          <a:xfrm>
            <a:off x="2562032" y="2009497"/>
            <a:ext cx="2505112" cy="723275"/>
          </a:xfrm>
          <a:prstGeom prst="rect">
            <a:avLst/>
          </a:prstGeom>
          <a:noFill/>
        </p:spPr>
        <p:txBody>
          <a:bodyPr wrap="square" rtlCol="0">
            <a:spAutoFit/>
          </a:bodyPr>
          <a:lstStyle/>
          <a:p>
            <a:pPr fontAlgn="base">
              <a:spcAft>
                <a:spcPts val="300"/>
              </a:spcAft>
              <a:buClr>
                <a:schemeClr val="accent1"/>
              </a:buClr>
              <a:buFont typeface="Arial" panose="020B0604020202020204" pitchFamily="34" charset="0"/>
              <a:buChar char="•"/>
            </a:pPr>
            <a:r>
              <a:rPr lang="en-US" sz="1050" dirty="0"/>
              <a:t>Mutant DMPK confers a toxic gain-of-function principally leading to neuromuscular deficits</a:t>
            </a:r>
          </a:p>
          <a:p>
            <a:pPr algn="l" rtl="0" fontAlgn="base">
              <a:spcAft>
                <a:spcPts val="300"/>
              </a:spcAft>
              <a:buClr>
                <a:schemeClr val="accent1"/>
              </a:buClr>
              <a:buFont typeface="Arial" panose="020B0604020202020204" pitchFamily="34" charset="0"/>
              <a:buChar char="•"/>
            </a:pPr>
            <a:endParaRPr lang="en-IN" sz="1050" b="0" i="0" u="none" strike="noStrike" baseline="30000" dirty="0">
              <a:solidFill>
                <a:srgbClr val="000000"/>
              </a:solidFill>
              <a:effectLst/>
              <a:latin typeface="Verdana" panose="020B0604030504040204" pitchFamily="34" charset="0"/>
            </a:endParaRPr>
          </a:p>
        </p:txBody>
      </p:sp>
      <p:sp>
        <p:nvSpPr>
          <p:cNvPr id="2" name="object 23">
            <a:extLst>
              <a:ext uri="{FF2B5EF4-FFF2-40B4-BE49-F238E27FC236}">
                <a16:creationId xmlns:a16="http://schemas.microsoft.com/office/drawing/2014/main" id="{0CB7B482-C08E-CBC0-3DDE-B4421AF80504}"/>
              </a:ext>
            </a:extLst>
          </p:cNvPr>
          <p:cNvSpPr txBox="1">
            <a:spLocks/>
          </p:cNvSpPr>
          <p:nvPr/>
        </p:nvSpPr>
        <p:spPr>
          <a:xfrm>
            <a:off x="2619114" y="4521492"/>
            <a:ext cx="4691124" cy="538609"/>
          </a:xfrm>
          <a:prstGeom prst="rect">
            <a:avLst/>
          </a:prstGeom>
        </p:spPr>
        <p:txBody>
          <a:bodyPr vert="horz" wrap="square" lIns="0" tIns="0" rIns="0" bIns="0" rtlCol="0" anchor="b">
            <a:spAutoFit/>
          </a:bodyPr>
          <a:lstStyle/>
          <a:p>
            <a:pPr>
              <a:spcAft>
                <a:spcPts val="600"/>
              </a:spcAft>
            </a:pP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SAR446268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2694939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a:xfrm>
            <a:off x="2009318" y="2665618"/>
            <a:ext cx="4888011" cy="236561"/>
          </a:xfrm>
        </p:spPr>
        <p:txBody>
          <a:bodyPr/>
          <a:lstStyle/>
          <a:p>
            <a:r>
              <a:rPr lang="en-IN" dirty="0"/>
              <a:t>Avalglucosidase alfa* in IOPD</a:t>
            </a:r>
          </a:p>
        </p:txBody>
      </p:sp>
      <p:sp>
        <p:nvSpPr>
          <p:cNvPr id="7" name="object 23">
            <a:extLst>
              <a:ext uri="{FF2B5EF4-FFF2-40B4-BE49-F238E27FC236}">
                <a16:creationId xmlns:a16="http://schemas.microsoft.com/office/drawing/2014/main" id="{6B966A2E-B1DD-4B10-B538-2E1BF53D9EEC}"/>
              </a:ext>
            </a:extLst>
          </p:cNvPr>
          <p:cNvSpPr txBox="1">
            <a:spLocks/>
          </p:cNvSpPr>
          <p:nvPr/>
        </p:nvSpPr>
        <p:spPr>
          <a:xfrm>
            <a:off x="1257301" y="4903405"/>
            <a:ext cx="6629400" cy="76944"/>
          </a:xfrm>
          <a:prstGeom prst="rect">
            <a:avLst/>
          </a:prstGeom>
        </p:spPr>
        <p:txBody>
          <a:bodyPr vert="horz" wrap="square" lIns="0" tIns="0" rIns="0" bIns="0" rtlCol="0" anchor="b">
            <a:spAutoFit/>
          </a:bodyPr>
          <a:lstStyle/>
          <a:p>
            <a:pPr algn="ctr">
              <a:lnSpc>
                <a:spcPct val="100000"/>
              </a:lnSpc>
              <a:spcBef>
                <a:spcPts val="100"/>
              </a:spcBef>
              <a:spcAft>
                <a:spcPts val="300"/>
              </a:spcAft>
            </a:pPr>
            <a:endParaRPr lang="en-IN" sz="500" spc="-5" dirty="0">
              <a:solidFill>
                <a:schemeClr val="bg1"/>
              </a:solidFill>
              <a:cs typeface="Calibri"/>
            </a:endParaRPr>
          </a:p>
        </p:txBody>
      </p:sp>
      <p:sp>
        <p:nvSpPr>
          <p:cNvPr id="11" name="object 23">
            <a:extLst>
              <a:ext uri="{FF2B5EF4-FFF2-40B4-BE49-F238E27FC236}">
                <a16:creationId xmlns:a16="http://schemas.microsoft.com/office/drawing/2014/main" id="{4C3F05ED-E6E1-481B-AB49-70C81E80CFA2}"/>
              </a:ext>
            </a:extLst>
          </p:cNvPr>
          <p:cNvSpPr txBox="1">
            <a:spLocks/>
          </p:cNvSpPr>
          <p:nvPr/>
        </p:nvSpPr>
        <p:spPr>
          <a:xfrm>
            <a:off x="1257300" y="4556185"/>
            <a:ext cx="5911200" cy="420628"/>
          </a:xfrm>
          <a:prstGeom prst="rect">
            <a:avLst/>
          </a:prstGeom>
        </p:spPr>
        <p:txBody>
          <a:bodyPr vert="horz" wrap="square" lIns="0" tIns="0" rIns="0" bIns="0" rtlCol="0" anchor="b">
            <a:spAutoFit/>
          </a:bodyPr>
          <a:lstStyle/>
          <a:p>
            <a:pPr algn="ctr">
              <a:lnSpc>
                <a:spcPct val="100000"/>
              </a:lnSpc>
              <a:spcBef>
                <a:spcPts val="100"/>
              </a:spcBef>
              <a:spcAft>
                <a:spcPts val="300"/>
              </a:spcAft>
            </a:pPr>
            <a:r>
              <a:rPr lang="en-IN" sz="600" b="1" spc="-5" dirty="0">
                <a:solidFill>
                  <a:schemeClr val="bg1"/>
                </a:solidFill>
                <a:cs typeface="Calibri"/>
              </a:rPr>
              <a:t>*Avalglucosidase alfa has received marketing authorization in several countries for infantile-onset Pompe disease (IOPD) and/or late-onset Pompe disease (LOPD). In the United States, it was approved in August 2021 for patients with LOPD ≥1 year of age and in the </a:t>
            </a:r>
            <a:br>
              <a:rPr lang="en-IN" sz="600" b="1" spc="-5" dirty="0">
                <a:solidFill>
                  <a:schemeClr val="bg1"/>
                </a:solidFill>
                <a:cs typeface="Calibri"/>
              </a:rPr>
            </a:br>
            <a:r>
              <a:rPr lang="en-IN" sz="600" b="1" spc="-5" dirty="0">
                <a:solidFill>
                  <a:schemeClr val="bg1"/>
                </a:solidFill>
                <a:cs typeface="Calibri"/>
              </a:rPr>
              <a:t>European Union (EU), it was approved in June 2022 for the treatment of patients with Pompe disease.</a:t>
            </a:r>
          </a:p>
          <a:p>
            <a:pPr algn="ctr">
              <a:lnSpc>
                <a:spcPct val="100000"/>
              </a:lnSpc>
              <a:spcBef>
                <a:spcPts val="100"/>
              </a:spcBef>
              <a:spcAft>
                <a:spcPts val="300"/>
              </a:spcAft>
            </a:pPr>
            <a:r>
              <a:rPr lang="en-IN" sz="600" spc="-5" dirty="0">
                <a:solidFill>
                  <a:schemeClr val="bg1"/>
                </a:solidFill>
                <a:cs typeface="Calibri"/>
              </a:rPr>
              <a:t>IOPD, Infantile-onset </a:t>
            </a:r>
            <a:r>
              <a:rPr lang="en-IN" sz="600" spc="-5" dirty="0" err="1">
                <a:solidFill>
                  <a:schemeClr val="bg1"/>
                </a:solidFill>
                <a:cs typeface="Calibri"/>
              </a:rPr>
              <a:t>Pompe</a:t>
            </a:r>
            <a:r>
              <a:rPr lang="en-IN" sz="600" spc="-5" dirty="0">
                <a:solidFill>
                  <a:schemeClr val="bg1"/>
                </a:solidFill>
                <a:cs typeface="Calibri"/>
              </a:rPr>
              <a:t> disease.</a:t>
            </a:r>
          </a:p>
        </p:txBody>
      </p:sp>
    </p:spTree>
    <p:extLst>
      <p:ext uri="{BB962C8B-B14F-4D97-AF65-F5344CB8AC3E}">
        <p14:creationId xmlns:p14="http://schemas.microsoft.com/office/powerpoint/2010/main" val="4040690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ACC1FA-C0B7-0B4B-3597-8DF06C24C075}"/>
            </a:ext>
          </a:extLst>
        </p:cNvPr>
        <p:cNvGrpSpPr/>
        <p:nvPr/>
      </p:nvGrpSpPr>
      <p:grpSpPr>
        <a:xfrm>
          <a:off x="0" y="0"/>
          <a:ext cx="0" cy="0"/>
          <a:chOff x="0" y="0"/>
          <a:chExt cx="0" cy="0"/>
        </a:xfrm>
      </p:grpSpPr>
      <p:sp>
        <p:nvSpPr>
          <p:cNvPr id="64" name="Freeform: Shape 63">
            <a:extLst>
              <a:ext uri="{FF2B5EF4-FFF2-40B4-BE49-F238E27FC236}">
                <a16:creationId xmlns:a16="http://schemas.microsoft.com/office/drawing/2014/main" id="{DA3E1407-8E9B-4385-D91C-5333F5A887D9}"/>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2" name="Group 1">
            <a:extLst>
              <a:ext uri="{FF2B5EF4-FFF2-40B4-BE49-F238E27FC236}">
                <a16:creationId xmlns:a16="http://schemas.microsoft.com/office/drawing/2014/main" id="{3A795694-6B9E-F095-93F4-6DAA8EEDC4D1}"/>
              </a:ext>
            </a:extLst>
          </p:cNvPr>
          <p:cNvGrpSpPr/>
          <p:nvPr/>
        </p:nvGrpSpPr>
        <p:grpSpPr>
          <a:xfrm>
            <a:off x="234950" y="2169889"/>
            <a:ext cx="2232025" cy="205184"/>
            <a:chOff x="234950" y="1884632"/>
            <a:chExt cx="2232025" cy="205184"/>
          </a:xfrm>
        </p:grpSpPr>
        <p:sp>
          <p:nvSpPr>
            <p:cNvPr id="122" name="Freeform: Shape 121">
              <a:extLst>
                <a:ext uri="{FF2B5EF4-FFF2-40B4-BE49-F238E27FC236}">
                  <a16:creationId xmlns:a16="http://schemas.microsoft.com/office/drawing/2014/main" id="{2338E9B5-F550-F398-BFAA-6938D2EA387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114" name="Graphique 4">
              <a:extLst>
                <a:ext uri="{FF2B5EF4-FFF2-40B4-BE49-F238E27FC236}">
                  <a16:creationId xmlns:a16="http://schemas.microsoft.com/office/drawing/2014/main" id="{860F4BEF-9B8A-B51C-7D36-1A2C3486ADD9}"/>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a:p>
          </p:txBody>
        </p:sp>
      </p:grpSp>
      <p:sp>
        <p:nvSpPr>
          <p:cNvPr id="3" name="Slide Number Placeholder 2">
            <a:extLst>
              <a:ext uri="{FF2B5EF4-FFF2-40B4-BE49-F238E27FC236}">
                <a16:creationId xmlns:a16="http://schemas.microsoft.com/office/drawing/2014/main" id="{212D3C83-9F61-D9FB-1559-938C868898EB}"/>
              </a:ext>
            </a:extLst>
          </p:cNvPr>
          <p:cNvSpPr>
            <a:spLocks noGrp="1"/>
          </p:cNvSpPr>
          <p:nvPr>
            <p:ph type="sldNum" sz="quarter" idx="16"/>
          </p:nvPr>
        </p:nvSpPr>
        <p:spPr/>
        <p:txBody>
          <a:bodyPr/>
          <a:lstStyle/>
          <a:p>
            <a:fld id="{6B54B0F7-55DD-40D6-B7F4-70B586885C0B}" type="slidenum">
              <a:rPr lang="en-US" noProof="0" smtClean="0"/>
              <a:pPr/>
              <a:t>30</a:t>
            </a:fld>
            <a:endParaRPr lang="en-US" noProof="0"/>
          </a:p>
        </p:txBody>
      </p:sp>
      <p:sp>
        <p:nvSpPr>
          <p:cNvPr id="26" name="Text Placeholder 25">
            <a:extLst>
              <a:ext uri="{FF2B5EF4-FFF2-40B4-BE49-F238E27FC236}">
                <a16:creationId xmlns:a16="http://schemas.microsoft.com/office/drawing/2014/main" id="{D1961088-D7C0-5985-A8B8-18D61030EE55}"/>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err="1">
                <a:latin typeface="Verdana"/>
                <a:ea typeface="Verdana"/>
              </a:rPr>
              <a:t>BrAAVe</a:t>
            </a:r>
            <a:r>
              <a:rPr lang="en-IN" dirty="0"/>
              <a:t> (Phase 1/ Phase 2)</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grpSp>
        <p:nvGrpSpPr>
          <p:cNvPr id="30" name="Group 29">
            <a:extLst>
              <a:ext uri="{FF2B5EF4-FFF2-40B4-BE49-F238E27FC236}">
                <a16:creationId xmlns:a16="http://schemas.microsoft.com/office/drawing/2014/main" id="{B62306AF-7FCA-4CC1-8864-ECCEDBD2B047}"/>
              </a:ext>
            </a:extLst>
          </p:cNvPr>
          <p:cNvGrpSpPr/>
          <p:nvPr/>
        </p:nvGrpSpPr>
        <p:grpSpPr>
          <a:xfrm>
            <a:off x="234950" y="3907859"/>
            <a:ext cx="2194560" cy="205184"/>
            <a:chOff x="234950" y="1884632"/>
            <a:chExt cx="2232025" cy="205184"/>
          </a:xfrm>
          <a:noFill/>
        </p:grpSpPr>
        <p:sp>
          <p:nvSpPr>
            <p:cNvPr id="32" name="Freeform: Shape 31">
              <a:hlinkClick r:id="" action="ppaction://noaction"/>
              <a:extLst>
                <a:ext uri="{FF2B5EF4-FFF2-40B4-BE49-F238E27FC236}">
                  <a16:creationId xmlns:a16="http://schemas.microsoft.com/office/drawing/2014/main" id="{E108F339-4D52-A012-0B98-F70A2D4A1BF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4" name="Graphique 4">
              <a:extLst>
                <a:ext uri="{FF2B5EF4-FFF2-40B4-BE49-F238E27FC236}">
                  <a16:creationId xmlns:a16="http://schemas.microsoft.com/office/drawing/2014/main" id="{12D8896D-8947-E4FB-FCC4-A9154B21D37E}"/>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46" name="Group 45">
            <a:extLst>
              <a:ext uri="{FF2B5EF4-FFF2-40B4-BE49-F238E27FC236}">
                <a16:creationId xmlns:a16="http://schemas.microsoft.com/office/drawing/2014/main" id="{725AA554-836A-D3D7-29FA-20400B06B5F1}"/>
              </a:ext>
            </a:extLst>
          </p:cNvPr>
          <p:cNvGrpSpPr/>
          <p:nvPr/>
        </p:nvGrpSpPr>
        <p:grpSpPr>
          <a:xfrm>
            <a:off x="234950" y="3617160"/>
            <a:ext cx="2194560" cy="205184"/>
            <a:chOff x="234950" y="1884632"/>
            <a:chExt cx="2232025" cy="205184"/>
          </a:xfrm>
          <a:noFill/>
        </p:grpSpPr>
        <p:sp>
          <p:nvSpPr>
            <p:cNvPr id="47" name="Freeform: Shape 46">
              <a:hlinkClick r:id="rId2" action="ppaction://hlinksldjump"/>
              <a:extLst>
                <a:ext uri="{FF2B5EF4-FFF2-40B4-BE49-F238E27FC236}">
                  <a16:creationId xmlns:a16="http://schemas.microsoft.com/office/drawing/2014/main" id="{57567803-18AB-32B2-D9F8-B5185A0EC2D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48" name="Graphique 4">
              <a:extLst>
                <a:ext uri="{FF2B5EF4-FFF2-40B4-BE49-F238E27FC236}">
                  <a16:creationId xmlns:a16="http://schemas.microsoft.com/office/drawing/2014/main" id="{E1ED5A3C-1C62-EB44-2C07-85BD4799929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49" name="Group 48">
            <a:extLst>
              <a:ext uri="{FF2B5EF4-FFF2-40B4-BE49-F238E27FC236}">
                <a16:creationId xmlns:a16="http://schemas.microsoft.com/office/drawing/2014/main" id="{BA3E0AB6-FF4C-F390-18E3-5AF2F321D9D4}"/>
              </a:ext>
            </a:extLst>
          </p:cNvPr>
          <p:cNvGrpSpPr/>
          <p:nvPr/>
        </p:nvGrpSpPr>
        <p:grpSpPr>
          <a:xfrm>
            <a:off x="234950" y="3328884"/>
            <a:ext cx="2194560" cy="205184"/>
            <a:chOff x="234950" y="1884632"/>
            <a:chExt cx="2232025" cy="205184"/>
          </a:xfrm>
          <a:noFill/>
        </p:grpSpPr>
        <p:sp>
          <p:nvSpPr>
            <p:cNvPr id="50" name="Freeform: Shape 49">
              <a:hlinkClick r:id="" action="ppaction://noaction"/>
              <a:extLst>
                <a:ext uri="{FF2B5EF4-FFF2-40B4-BE49-F238E27FC236}">
                  <a16:creationId xmlns:a16="http://schemas.microsoft.com/office/drawing/2014/main" id="{E7CBB539-2351-4949-78AA-651349FC59C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51" name="Graphique 4">
              <a:extLst>
                <a:ext uri="{FF2B5EF4-FFF2-40B4-BE49-F238E27FC236}">
                  <a16:creationId xmlns:a16="http://schemas.microsoft.com/office/drawing/2014/main" id="{84F288E6-730C-7398-42E0-E48754118D91}"/>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sp>
        <p:nvSpPr>
          <p:cNvPr id="54" name="Graphique 4">
            <a:extLst>
              <a:ext uri="{FF2B5EF4-FFF2-40B4-BE49-F238E27FC236}">
                <a16:creationId xmlns:a16="http://schemas.microsoft.com/office/drawing/2014/main" id="{FAB03DC4-7867-8019-2ECF-A2FAACBC7022}"/>
              </a:ext>
            </a:extLst>
          </p:cNvPr>
          <p:cNvSpPr>
            <a:spLocks noChangeAspect="1"/>
          </p:cNvSpPr>
          <p:nvPr/>
        </p:nvSpPr>
        <p:spPr>
          <a:xfrm rot="10800000" flipV="1">
            <a:off x="281646" y="2790804"/>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a:p>
        </p:txBody>
      </p:sp>
      <p:grpSp>
        <p:nvGrpSpPr>
          <p:cNvPr id="58" name="Group 57">
            <a:extLst>
              <a:ext uri="{FF2B5EF4-FFF2-40B4-BE49-F238E27FC236}">
                <a16:creationId xmlns:a16="http://schemas.microsoft.com/office/drawing/2014/main" id="{70F0313A-5212-42C3-B345-AF6A2D716040}"/>
              </a:ext>
            </a:extLst>
          </p:cNvPr>
          <p:cNvGrpSpPr/>
          <p:nvPr/>
        </p:nvGrpSpPr>
        <p:grpSpPr>
          <a:xfrm>
            <a:off x="234950" y="1884963"/>
            <a:ext cx="2194560" cy="205184"/>
            <a:chOff x="234950" y="1884632"/>
            <a:chExt cx="2232025" cy="205184"/>
          </a:xfrm>
          <a:noFill/>
        </p:grpSpPr>
        <p:sp>
          <p:nvSpPr>
            <p:cNvPr id="59" name="Freeform: Shape 58">
              <a:hlinkClick r:id="" action="ppaction://noaction"/>
              <a:extLst>
                <a:ext uri="{FF2B5EF4-FFF2-40B4-BE49-F238E27FC236}">
                  <a16:creationId xmlns:a16="http://schemas.microsoft.com/office/drawing/2014/main" id="{37F03CD9-1841-4CDE-D1E0-15725E0B8FD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60" name="Graphique 4">
              <a:extLst>
                <a:ext uri="{FF2B5EF4-FFF2-40B4-BE49-F238E27FC236}">
                  <a16:creationId xmlns:a16="http://schemas.microsoft.com/office/drawing/2014/main" id="{6B42E89D-CE28-FBA5-6527-84DA14346E1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a:p>
          </p:txBody>
        </p:sp>
      </p:grpSp>
      <p:sp>
        <p:nvSpPr>
          <p:cNvPr id="65" name="Freeform: Shape 64">
            <a:hlinkClick r:id="" action="ppaction://noaction"/>
            <a:extLst>
              <a:ext uri="{FF2B5EF4-FFF2-40B4-BE49-F238E27FC236}">
                <a16:creationId xmlns:a16="http://schemas.microsoft.com/office/drawing/2014/main" id="{0FC894E1-BF57-606A-5794-DC90626F48C7}"/>
              </a:ext>
            </a:extLst>
          </p:cNvPr>
          <p:cNvSpPr/>
          <p:nvPr/>
        </p:nvSpPr>
        <p:spPr>
          <a:xfrm>
            <a:off x="234950" y="30455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22" name="Rectangle: Rounded Corners 21">
            <a:hlinkClick r:id="rId3" action="ppaction://hlinksldjump"/>
            <a:extLst>
              <a:ext uri="{FF2B5EF4-FFF2-40B4-BE49-F238E27FC236}">
                <a16:creationId xmlns:a16="http://schemas.microsoft.com/office/drawing/2014/main" id="{D5CEB686-0124-332F-041D-68D4C447DA70}"/>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5" name="Rectangle: Rounded Corners 34">
            <a:hlinkClick r:id="rId4" action="ppaction://hlinksldjump"/>
            <a:extLst>
              <a:ext uri="{FF2B5EF4-FFF2-40B4-BE49-F238E27FC236}">
                <a16:creationId xmlns:a16="http://schemas.microsoft.com/office/drawing/2014/main" id="{BE5064BF-1989-C6A0-A314-450E6487ABBD}"/>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Rounded Corners 35">
            <a:hlinkClick r:id="rId5" action="ppaction://hlinksldjump"/>
            <a:extLst>
              <a:ext uri="{FF2B5EF4-FFF2-40B4-BE49-F238E27FC236}">
                <a16:creationId xmlns:a16="http://schemas.microsoft.com/office/drawing/2014/main" id="{708B4DDB-BCA0-4BE4-733D-F9B8E7914BDB}"/>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 name="object 23">
            <a:extLst>
              <a:ext uri="{FF2B5EF4-FFF2-40B4-BE49-F238E27FC236}">
                <a16:creationId xmlns:a16="http://schemas.microsoft.com/office/drawing/2014/main" id="{A9F68D31-A79C-BA7B-7215-E43FB1C49CAE}"/>
              </a:ext>
            </a:extLst>
          </p:cNvPr>
          <p:cNvSpPr txBox="1">
            <a:spLocks/>
          </p:cNvSpPr>
          <p:nvPr/>
        </p:nvSpPr>
        <p:spPr>
          <a:xfrm>
            <a:off x="2558848" y="4527077"/>
            <a:ext cx="4836294" cy="153888"/>
          </a:xfrm>
          <a:prstGeom prst="rect">
            <a:avLst/>
          </a:prstGeom>
        </p:spPr>
        <p:txBody>
          <a:bodyPr vert="horz" wrap="square" lIns="0" tIns="0" rIns="0" bIns="0" rtlCol="0" anchor="b">
            <a:spAutoFit/>
          </a:bodyPr>
          <a:lstStyle/>
          <a:p>
            <a:pPr>
              <a:lnSpc>
                <a:spcPct val="100000"/>
              </a:lnSpc>
            </a:pPr>
            <a:r>
              <a:rPr lang="en-IN" sz="500" spc="-5" dirty="0">
                <a:cs typeface="Calibri"/>
              </a:rPr>
              <a:t>AAV, adeno-associated virus; DM1, myotonic dystrophy type 1; DMPK, myotonic dystrophy protein kinase; mRNA, messenger ribonucleic acid; </a:t>
            </a:r>
            <a:br>
              <a:rPr lang="en-IN" sz="500" spc="-5" dirty="0">
                <a:cs typeface="Calibri"/>
              </a:rPr>
            </a:br>
            <a:r>
              <a:rPr lang="en-IN" sz="500" spc="-5" dirty="0">
                <a:cs typeface="Calibri"/>
              </a:rPr>
              <a:t>TEAEs, treatment emergent adverse events.</a:t>
            </a:r>
          </a:p>
        </p:txBody>
      </p:sp>
      <p:sp>
        <p:nvSpPr>
          <p:cNvPr id="18" name="TextBox 17">
            <a:hlinkClick r:id="" action="ppaction://noaction"/>
            <a:extLst>
              <a:ext uri="{FF2B5EF4-FFF2-40B4-BE49-F238E27FC236}">
                <a16:creationId xmlns:a16="http://schemas.microsoft.com/office/drawing/2014/main" id="{5A5EB57B-8D57-D1FC-5942-5BC31DBCB296}"/>
              </a:ext>
            </a:extLst>
          </p:cNvPr>
          <p:cNvSpPr txBox="1"/>
          <p:nvPr/>
        </p:nvSpPr>
        <p:spPr>
          <a:xfrm>
            <a:off x="239651" y="1596866"/>
            <a:ext cx="2257678" cy="215444"/>
          </a:xfrm>
          <a:prstGeom prst="rect">
            <a:avLst/>
          </a:prstGeom>
          <a:noFill/>
        </p:spPr>
        <p:txBody>
          <a:bodyPr wrap="square" rtlCol="0">
            <a:spAutoFit/>
          </a:bodyPr>
          <a:lstStyle/>
          <a:p>
            <a:endParaRPr lang="en-IN" sz="800"/>
          </a:p>
        </p:txBody>
      </p:sp>
      <p:sp>
        <p:nvSpPr>
          <p:cNvPr id="103" name="Text Placeholder 24">
            <a:extLst>
              <a:ext uri="{FF2B5EF4-FFF2-40B4-BE49-F238E27FC236}">
                <a16:creationId xmlns:a16="http://schemas.microsoft.com/office/drawing/2014/main" id="{C4199F50-DC11-62BA-5964-783CACB06780}"/>
              </a:ext>
            </a:extLst>
          </p:cNvPr>
          <p:cNvSpPr>
            <a:spLocks noGrp="1"/>
          </p:cNvSpPr>
          <p:nvPr>
            <p:ph type="body" sz="quarter" idx="22"/>
          </p:nvPr>
        </p:nvSpPr>
        <p:spPr>
          <a:xfrm>
            <a:off x="2583520" y="1094389"/>
            <a:ext cx="6210300" cy="205056"/>
          </a:xfrm>
        </p:spPr>
        <p:txBody>
          <a:bodyPr/>
          <a:lstStyle/>
          <a:p>
            <a:r>
              <a:rPr lang="en-IN" dirty="0"/>
              <a:t>Study design</a:t>
            </a:r>
          </a:p>
        </p:txBody>
      </p:sp>
      <p:sp>
        <p:nvSpPr>
          <p:cNvPr id="9" name="Text Placeholder 16">
            <a:extLst>
              <a:ext uri="{FF2B5EF4-FFF2-40B4-BE49-F238E27FC236}">
                <a16:creationId xmlns:a16="http://schemas.microsoft.com/office/drawing/2014/main" id="{D374899E-4AA8-E4B4-FBC8-45FB46EE7053}"/>
              </a:ext>
            </a:extLst>
          </p:cNvPr>
          <p:cNvSpPr>
            <a:spLocks noGrp="1"/>
          </p:cNvSpPr>
          <p:nvPr>
            <p:ph type="body" sz="quarter" idx="48"/>
          </p:nvPr>
        </p:nvSpPr>
        <p:spPr>
          <a:xfrm>
            <a:off x="333729" y="1149313"/>
            <a:ext cx="1982017" cy="307777"/>
          </a:xfrm>
        </p:spPr>
        <p:txBody>
          <a:bodyPr>
            <a:noAutofit/>
          </a:bodyPr>
          <a:lstStyle/>
          <a:p>
            <a:r>
              <a:rPr lang="en-IN" dirty="0"/>
              <a:t>Myotonic Dystrophy Type 1</a:t>
            </a:r>
            <a:endParaRPr lang="en-IN" sz="1100" dirty="0"/>
          </a:p>
        </p:txBody>
      </p:sp>
      <p:sp>
        <p:nvSpPr>
          <p:cNvPr id="10" name="Title 18">
            <a:extLst>
              <a:ext uri="{FF2B5EF4-FFF2-40B4-BE49-F238E27FC236}">
                <a16:creationId xmlns:a16="http://schemas.microsoft.com/office/drawing/2014/main" id="{78754804-DB2D-721F-E464-E2ED88B05894}"/>
              </a:ext>
            </a:extLst>
          </p:cNvPr>
          <p:cNvSpPr>
            <a:spLocks noGrp="1"/>
          </p:cNvSpPr>
          <p:nvPr>
            <p:ph type="title"/>
          </p:nvPr>
        </p:nvSpPr>
        <p:spPr>
          <a:xfrm>
            <a:off x="331199" y="532800"/>
            <a:ext cx="1982017" cy="561185"/>
          </a:xfrm>
        </p:spPr>
        <p:txBody>
          <a:bodyPr/>
          <a:lstStyle/>
          <a:p>
            <a:r>
              <a:rPr lang="en-IN" dirty="0"/>
              <a:t>SAR446268</a:t>
            </a:r>
          </a:p>
        </p:txBody>
      </p:sp>
      <p:sp>
        <p:nvSpPr>
          <p:cNvPr id="11" name="object 6">
            <a:extLst>
              <a:ext uri="{FF2B5EF4-FFF2-40B4-BE49-F238E27FC236}">
                <a16:creationId xmlns:a16="http://schemas.microsoft.com/office/drawing/2014/main" id="{2E6AC16C-E672-3394-ECEB-A7F1C67641AB}"/>
              </a:ext>
            </a:extLst>
          </p:cNvPr>
          <p:cNvSpPr txBox="1">
            <a:spLocks/>
          </p:cNvSpPr>
          <p:nvPr/>
        </p:nvSpPr>
        <p:spPr>
          <a:xfrm>
            <a:off x="2560834" y="1352119"/>
            <a:ext cx="6208712" cy="408403"/>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IN" sz="800" b="1" spc="-5" dirty="0">
                <a:cs typeface="Calibri Light"/>
              </a:rPr>
              <a:t>Phase 1/Phase 2 open-label single arm, multicenter, and multinational study to evaluate the safety and efficacy of SAR446268 in Participants 10 to 50 years old with non-congenital DM1</a:t>
            </a:r>
            <a:endParaRPr lang="en-IN" sz="800" b="1" dirty="0">
              <a:cs typeface="Calibri Light"/>
            </a:endParaRPr>
          </a:p>
        </p:txBody>
      </p:sp>
      <p:sp>
        <p:nvSpPr>
          <p:cNvPr id="14" name="object 18">
            <a:extLst>
              <a:ext uri="{FF2B5EF4-FFF2-40B4-BE49-F238E27FC236}">
                <a16:creationId xmlns:a16="http://schemas.microsoft.com/office/drawing/2014/main" id="{F206EF57-39FD-B0A8-9AF1-58CC6B93A4C6}"/>
              </a:ext>
            </a:extLst>
          </p:cNvPr>
          <p:cNvSpPr txBox="1"/>
          <p:nvPr/>
        </p:nvSpPr>
        <p:spPr>
          <a:xfrm>
            <a:off x="6308284" y="1840296"/>
            <a:ext cx="2477354" cy="738023"/>
          </a:xfrm>
          <a:prstGeom prst="rect">
            <a:avLst/>
          </a:prstGeom>
        </p:spPr>
        <p:txBody>
          <a:bodyPr vert="horz" wrap="square" lIns="0" tIns="12065" rIns="0" bIns="0" rtlCol="0">
            <a:spAutoFit/>
          </a:bodyPr>
          <a:lstStyle/>
          <a:p>
            <a:pPr>
              <a:lnSpc>
                <a:spcPct val="100000"/>
              </a:lnSpc>
              <a:spcAft>
                <a:spcPts val="200"/>
              </a:spcAft>
            </a:pPr>
            <a:r>
              <a:rPr lang="en-IN" sz="800" i="1" spc="-10" dirty="0">
                <a:solidFill>
                  <a:schemeClr val="accent2"/>
                </a:solidFill>
                <a:latin typeface="Georgia" panose="02040502050405020303" pitchFamily="18" charset="0"/>
                <a:cs typeface="Calibri"/>
              </a:rPr>
              <a:t>P</a:t>
            </a:r>
            <a:r>
              <a:rPr sz="800" i="1" spc="-5" dirty="0" err="1">
                <a:solidFill>
                  <a:schemeClr val="accent2"/>
                </a:solidFill>
                <a:latin typeface="Georgia" panose="02040502050405020303" pitchFamily="18" charset="0"/>
                <a:cs typeface="Calibri"/>
              </a:rPr>
              <a:t>r</a:t>
            </a:r>
            <a:r>
              <a:rPr sz="800" i="1" spc="-10" dirty="0" err="1">
                <a:solidFill>
                  <a:schemeClr val="accent2"/>
                </a:solidFill>
                <a:latin typeface="Georgia" panose="02040502050405020303" pitchFamily="18" charset="0"/>
                <a:cs typeface="Calibri"/>
              </a:rPr>
              <a:t>i</a:t>
            </a:r>
            <a:r>
              <a:rPr sz="800" i="1" spc="-5" dirty="0" err="1">
                <a:solidFill>
                  <a:schemeClr val="accent2"/>
                </a:solidFill>
                <a:latin typeface="Georgia" panose="02040502050405020303" pitchFamily="18" charset="0"/>
                <a:cs typeface="Calibri"/>
              </a:rPr>
              <a:t>ma</a:t>
            </a:r>
            <a:r>
              <a:rPr sz="800" i="1" dirty="0" err="1">
                <a:solidFill>
                  <a:schemeClr val="accent2"/>
                </a:solidFill>
                <a:latin typeface="Georgia" panose="02040502050405020303" pitchFamily="18" charset="0"/>
                <a:cs typeface="Calibri"/>
              </a:rPr>
              <a:t>r</a:t>
            </a:r>
            <a:r>
              <a:rPr sz="800" i="1" spc="-5" dirty="0" err="1">
                <a:solidFill>
                  <a:schemeClr val="accent2"/>
                </a:solidFill>
                <a:latin typeface="Georgia" panose="02040502050405020303" pitchFamily="18" charset="0"/>
                <a:cs typeface="Calibri"/>
              </a:rPr>
              <a:t>y</a:t>
            </a:r>
            <a:r>
              <a:rPr sz="800" i="1" spc="-5" dirty="0">
                <a:solidFill>
                  <a:schemeClr val="accent2"/>
                </a:solidFill>
                <a:latin typeface="Georgia" panose="02040502050405020303" pitchFamily="18" charset="0"/>
                <a:cs typeface="Calibri"/>
              </a:rPr>
              <a:t> </a:t>
            </a:r>
            <a:r>
              <a:rPr lang="en-IN" sz="800" i="1" dirty="0">
                <a:solidFill>
                  <a:schemeClr val="accent2"/>
                </a:solidFill>
                <a:latin typeface="Georgia" panose="02040502050405020303" pitchFamily="18" charset="0"/>
                <a:cs typeface="Calibri"/>
              </a:rPr>
              <a:t>endpoints</a:t>
            </a:r>
            <a:endParaRPr sz="800" i="1" dirty="0">
              <a:solidFill>
                <a:schemeClr val="accent2"/>
              </a:solidFill>
              <a:latin typeface="Georgia" panose="02040502050405020303" pitchFamily="18" charset="0"/>
              <a:cs typeface="Calibri"/>
            </a:endParaRPr>
          </a:p>
          <a:p>
            <a:pPr marL="171450" indent="-171450">
              <a:lnSpc>
                <a:spcPct val="100000"/>
              </a:lnSpc>
              <a:spcAft>
                <a:spcPts val="300"/>
              </a:spcAft>
              <a:buClr>
                <a:schemeClr val="accent2"/>
              </a:buClr>
              <a:buFont typeface="Arial" panose="020B0604020202020204" pitchFamily="34" charset="0"/>
              <a:buChar char="•"/>
              <a:tabLst>
                <a:tab pos="114300" algn="l"/>
              </a:tabLst>
            </a:pPr>
            <a:r>
              <a:rPr lang="en-IN" sz="700" dirty="0">
                <a:solidFill>
                  <a:srgbClr val="1B1B1B"/>
                </a:solidFill>
                <a:latin typeface="+mj-lt"/>
              </a:rPr>
              <a:t>Part A and Part B: Incidence of TEAEs from baseline to Week 52</a:t>
            </a:r>
          </a:p>
          <a:p>
            <a:pPr marL="171450" indent="-171450">
              <a:lnSpc>
                <a:spcPct val="100000"/>
              </a:lnSpc>
              <a:spcAft>
                <a:spcPts val="300"/>
              </a:spcAft>
              <a:buClr>
                <a:schemeClr val="accent2"/>
              </a:buClr>
              <a:buFont typeface="Arial" panose="020B0604020202020204" pitchFamily="34" charset="0"/>
              <a:buChar char="•"/>
              <a:tabLst>
                <a:tab pos="114300" algn="l"/>
              </a:tabLst>
            </a:pPr>
            <a:r>
              <a:rPr lang="en-IN" sz="700" dirty="0">
                <a:solidFill>
                  <a:srgbClr val="1B1B1B"/>
                </a:solidFill>
                <a:latin typeface="+mj-lt"/>
              </a:rPr>
              <a:t>Part B: Proportion of participants with at least </a:t>
            </a:r>
            <a:r>
              <a:rPr lang="en-IN" sz="700" b="0" i="0" dirty="0">
                <a:solidFill>
                  <a:srgbClr val="1B1B1B"/>
                </a:solidFill>
                <a:effectLst/>
                <a:latin typeface="+mj-lt"/>
              </a:rPr>
              <a:t>40% DMPK mRNA knockdown in muscle biopsy at Weeks 12 and 52</a:t>
            </a:r>
            <a:r>
              <a:rPr lang="en-IN" sz="700" spc="-5" dirty="0">
                <a:latin typeface="+mj-lt"/>
                <a:cs typeface="Calibri"/>
              </a:rPr>
              <a:t> </a:t>
            </a:r>
          </a:p>
        </p:txBody>
      </p:sp>
      <p:sp>
        <p:nvSpPr>
          <p:cNvPr id="25" name="object 18">
            <a:extLst>
              <a:ext uri="{FF2B5EF4-FFF2-40B4-BE49-F238E27FC236}">
                <a16:creationId xmlns:a16="http://schemas.microsoft.com/office/drawing/2014/main" id="{A4D63BE2-C4AB-9465-8957-F47636CBBC78}"/>
              </a:ext>
            </a:extLst>
          </p:cNvPr>
          <p:cNvSpPr txBox="1"/>
          <p:nvPr/>
        </p:nvSpPr>
        <p:spPr>
          <a:xfrm>
            <a:off x="6278918" y="2593041"/>
            <a:ext cx="2494179" cy="1740861"/>
          </a:xfrm>
          <a:prstGeom prst="rect">
            <a:avLst/>
          </a:prstGeom>
        </p:spPr>
        <p:txBody>
          <a:bodyPr vert="horz" wrap="square" lIns="0" tIns="12065" rIns="0" bIns="0" rtlCol="0">
            <a:spAutoFit/>
          </a:bodyPr>
          <a:lstStyle/>
          <a:p>
            <a:pPr>
              <a:spcAft>
                <a:spcPts val="200"/>
              </a:spcAft>
            </a:pPr>
            <a:r>
              <a:rPr lang="en-IN" sz="800" i="1" spc="-10" dirty="0">
                <a:solidFill>
                  <a:schemeClr val="accent2"/>
                </a:solidFill>
                <a:latin typeface="Georgia" panose="02040502050405020303" pitchFamily="18" charset="0"/>
                <a:cs typeface="Calibri"/>
              </a:rPr>
              <a:t>Secondary endpoints</a:t>
            </a:r>
            <a:endParaRPr sz="800" i="1" spc="-10" dirty="0">
              <a:solidFill>
                <a:schemeClr val="accent2"/>
              </a:solidFill>
              <a:latin typeface="Georgia" panose="02040502050405020303" pitchFamily="18" charset="0"/>
              <a:cs typeface="Calibri"/>
            </a:endParaRPr>
          </a:p>
          <a:p>
            <a:pPr marL="171450" indent="-171450">
              <a:buClr>
                <a:schemeClr val="accent2"/>
              </a:buClr>
              <a:buFont typeface="Arial" panose="020B0604020202020204" pitchFamily="34" charset="0"/>
              <a:buChar char="•"/>
              <a:tabLst>
                <a:tab pos="114300" algn="l"/>
              </a:tabLst>
            </a:pPr>
            <a:r>
              <a:rPr lang="en-IN" sz="700" spc="-5" dirty="0">
                <a:latin typeface="+mj-lt"/>
                <a:cs typeface="Calibri"/>
              </a:rPr>
              <a:t>Change from baseline to Week 26 and 52 in:</a:t>
            </a:r>
          </a:p>
          <a:p>
            <a:pPr marL="285750" lvl="1" indent="-171450">
              <a:spcAft>
                <a:spcPts val="200"/>
              </a:spcAft>
              <a:buClr>
                <a:schemeClr val="accent2"/>
              </a:buClr>
              <a:buFont typeface="Arial" panose="020B0604020202020204" pitchFamily="34" charset="0"/>
              <a:buChar char="–"/>
              <a:tabLst>
                <a:tab pos="114300" algn="l"/>
              </a:tabLst>
              <a:defRPr/>
            </a:pPr>
            <a:r>
              <a:rPr lang="en-GB" sz="700" b="0" i="0" dirty="0">
                <a:solidFill>
                  <a:srgbClr val="1B1B1B"/>
                </a:solidFill>
                <a:effectLst/>
                <a:latin typeface="+mj-lt"/>
              </a:rPr>
              <a:t>10-meter walk-run test </a:t>
            </a:r>
          </a:p>
          <a:p>
            <a:pPr marL="285750" lvl="1" indent="-171450">
              <a:spcAft>
                <a:spcPts val="200"/>
              </a:spcAft>
              <a:buClr>
                <a:schemeClr val="accent2"/>
              </a:buClr>
              <a:buFont typeface="Arial" panose="020B0604020202020204" pitchFamily="34" charset="0"/>
              <a:buChar char="–"/>
              <a:tabLst>
                <a:tab pos="114300" algn="l"/>
              </a:tabLst>
              <a:defRPr/>
            </a:pPr>
            <a:r>
              <a:rPr lang="en-GB" sz="700" b="0" i="0" dirty="0">
                <a:solidFill>
                  <a:srgbClr val="1B1B1B"/>
                </a:solidFill>
                <a:effectLst/>
                <a:latin typeface="+mj-lt"/>
              </a:rPr>
              <a:t>Myotonia </a:t>
            </a:r>
            <a:r>
              <a:rPr lang="en-GB" sz="700" dirty="0">
                <a:solidFill>
                  <a:srgbClr val="1B1B1B"/>
                </a:solidFill>
                <a:latin typeface="+mj-lt"/>
              </a:rPr>
              <a:t>measured by hand opening time</a:t>
            </a:r>
          </a:p>
          <a:p>
            <a:pPr marL="285750" lvl="1" indent="-171450">
              <a:spcAft>
                <a:spcPts val="200"/>
              </a:spcAft>
              <a:buClr>
                <a:schemeClr val="accent2"/>
              </a:buClr>
              <a:buFont typeface="Arial" panose="020B0604020202020204" pitchFamily="34" charset="0"/>
              <a:buChar char="–"/>
              <a:tabLst>
                <a:tab pos="114300" algn="l"/>
              </a:tabLst>
              <a:defRPr/>
            </a:pPr>
            <a:r>
              <a:rPr lang="en-GB" sz="700" b="0" i="0" dirty="0">
                <a:solidFill>
                  <a:srgbClr val="1B1B1B"/>
                </a:solidFill>
                <a:effectLst/>
                <a:latin typeface="+mj-lt"/>
              </a:rPr>
              <a:t>Bilateral hand grip test  </a:t>
            </a:r>
          </a:p>
          <a:p>
            <a:pPr marL="171450" indent="-171450">
              <a:spcAft>
                <a:spcPts val="200"/>
              </a:spcAft>
              <a:buClr>
                <a:schemeClr val="accent2"/>
              </a:buClr>
              <a:buFont typeface="Arial" panose="020B0604020202020204" pitchFamily="34" charset="0"/>
              <a:buChar char="•"/>
              <a:tabLst>
                <a:tab pos="114300" algn="l"/>
              </a:tabLst>
              <a:defRPr/>
            </a:pPr>
            <a:r>
              <a:rPr lang="en-IN" sz="700" spc="-5" dirty="0">
                <a:latin typeface="+mj-lt"/>
                <a:cs typeface="Calibri"/>
              </a:rPr>
              <a:t>Proportion of participants with at least 40% DMPK mRNA knockdown in muscle biopsy at Weeks 12 and 52</a:t>
            </a:r>
          </a:p>
          <a:p>
            <a:pPr marL="171450" indent="-171450">
              <a:spcAft>
                <a:spcPts val="200"/>
              </a:spcAft>
              <a:buClr>
                <a:schemeClr val="accent2"/>
              </a:buClr>
              <a:buFont typeface="Arial" panose="020B0604020202020204" pitchFamily="34" charset="0"/>
              <a:buChar char="•"/>
              <a:tabLst>
                <a:tab pos="114300" algn="l"/>
              </a:tabLst>
              <a:defRPr/>
            </a:pPr>
            <a:r>
              <a:rPr lang="en-IN" sz="700" spc="-5" dirty="0">
                <a:latin typeface="+mj-lt"/>
                <a:cs typeface="Calibri"/>
              </a:rPr>
              <a:t>Change from baseline to Week 12 and 52 in</a:t>
            </a:r>
          </a:p>
          <a:p>
            <a:pPr marL="285750" lvl="1" indent="-171450">
              <a:spcAft>
                <a:spcPts val="200"/>
              </a:spcAft>
              <a:buClr>
                <a:schemeClr val="accent2"/>
              </a:buClr>
              <a:buFont typeface="Arial" panose="020B0604020202020204" pitchFamily="34" charset="0"/>
              <a:buChar char="–"/>
              <a:tabLst>
                <a:tab pos="114300" algn="l"/>
              </a:tabLst>
              <a:defRPr/>
            </a:pPr>
            <a:r>
              <a:rPr lang="en-GB" sz="700" dirty="0">
                <a:solidFill>
                  <a:srgbClr val="1B1B1B"/>
                </a:solidFill>
                <a:latin typeface="+mj-lt"/>
              </a:rPr>
              <a:t>DMPK mRNA levels </a:t>
            </a:r>
          </a:p>
          <a:p>
            <a:pPr marL="285750" lvl="1" indent="-171450">
              <a:spcAft>
                <a:spcPts val="200"/>
              </a:spcAft>
              <a:buClr>
                <a:schemeClr val="accent2"/>
              </a:buClr>
              <a:buFont typeface="Arial" panose="020B0604020202020204" pitchFamily="34" charset="0"/>
              <a:buChar char="–"/>
              <a:tabLst>
                <a:tab pos="114300" algn="l"/>
              </a:tabLst>
              <a:defRPr/>
            </a:pPr>
            <a:r>
              <a:rPr lang="en-GB" sz="700" dirty="0">
                <a:solidFill>
                  <a:srgbClr val="1B1B1B"/>
                </a:solidFill>
                <a:latin typeface="+mj-lt"/>
              </a:rPr>
              <a:t>RNA splicing index</a:t>
            </a:r>
          </a:p>
          <a:p>
            <a:pPr marL="171450" lvl="1" indent="-171450">
              <a:spcAft>
                <a:spcPts val="200"/>
              </a:spcAft>
              <a:buClr>
                <a:schemeClr val="accent2"/>
              </a:buClr>
              <a:buFont typeface="Arial" panose="020B0604020202020204" pitchFamily="34" charset="0"/>
              <a:buChar char="•"/>
              <a:tabLst>
                <a:tab pos="114300" algn="l"/>
              </a:tabLst>
              <a:defRPr/>
            </a:pPr>
            <a:r>
              <a:rPr lang="en-IN" sz="700" spc="-5" dirty="0">
                <a:latin typeface="+mj-lt"/>
                <a:cs typeface="Calibri"/>
              </a:rPr>
              <a:t>Assessment of the duration of AAV vector shedding of SAR446268 in sampling of urine, saliva, and semen at 4-week intervals (Part A)</a:t>
            </a:r>
          </a:p>
        </p:txBody>
      </p:sp>
      <p:grpSp>
        <p:nvGrpSpPr>
          <p:cNvPr id="204" name="Group 203">
            <a:extLst>
              <a:ext uri="{FF2B5EF4-FFF2-40B4-BE49-F238E27FC236}">
                <a16:creationId xmlns:a16="http://schemas.microsoft.com/office/drawing/2014/main" id="{157FABA9-7181-9FCB-195D-706F13EE340F}"/>
              </a:ext>
            </a:extLst>
          </p:cNvPr>
          <p:cNvGrpSpPr/>
          <p:nvPr/>
        </p:nvGrpSpPr>
        <p:grpSpPr>
          <a:xfrm>
            <a:off x="2558848" y="1818890"/>
            <a:ext cx="3678602" cy="2649135"/>
            <a:chOff x="2560833" y="1979573"/>
            <a:chExt cx="4408691" cy="2649134"/>
          </a:xfrm>
        </p:grpSpPr>
        <p:grpSp>
          <p:nvGrpSpPr>
            <p:cNvPr id="193" name="Group 192">
              <a:extLst>
                <a:ext uri="{FF2B5EF4-FFF2-40B4-BE49-F238E27FC236}">
                  <a16:creationId xmlns:a16="http://schemas.microsoft.com/office/drawing/2014/main" id="{A3FD00EB-DD36-6D91-8EED-C822919DA0BE}"/>
                </a:ext>
              </a:extLst>
            </p:cNvPr>
            <p:cNvGrpSpPr/>
            <p:nvPr/>
          </p:nvGrpSpPr>
          <p:grpSpPr>
            <a:xfrm>
              <a:off x="2560833" y="1979573"/>
              <a:ext cx="4408691" cy="2649134"/>
              <a:chOff x="2600325" y="1874629"/>
              <a:chExt cx="9161044" cy="2503692"/>
            </a:xfrm>
          </p:grpSpPr>
          <p:grpSp>
            <p:nvGrpSpPr>
              <p:cNvPr id="143" name="Group 45">
                <a:extLst>
                  <a:ext uri="{FF2B5EF4-FFF2-40B4-BE49-F238E27FC236}">
                    <a16:creationId xmlns:a16="http://schemas.microsoft.com/office/drawing/2014/main" id="{7AB9CFCA-A128-22D3-984A-582C9311B49C}"/>
                  </a:ext>
                </a:extLst>
              </p:cNvPr>
              <p:cNvGrpSpPr/>
              <p:nvPr/>
            </p:nvGrpSpPr>
            <p:grpSpPr>
              <a:xfrm>
                <a:off x="2600325" y="1874629"/>
                <a:ext cx="9161044" cy="2503692"/>
                <a:chOff x="5251808" y="7877496"/>
                <a:chExt cx="4816116" cy="2339682"/>
              </a:xfrm>
            </p:grpSpPr>
            <p:sp>
              <p:nvSpPr>
                <p:cNvPr id="163" name="Rectangle 131">
                  <a:extLst>
                    <a:ext uri="{FF2B5EF4-FFF2-40B4-BE49-F238E27FC236}">
                      <a16:creationId xmlns:a16="http://schemas.microsoft.com/office/drawing/2014/main" id="{8C815E10-10D2-109E-A7B6-31C046DB5CE6}"/>
                    </a:ext>
                  </a:extLst>
                </p:cNvPr>
                <p:cNvSpPr>
                  <a:spLocks/>
                </p:cNvSpPr>
                <p:nvPr/>
              </p:nvSpPr>
              <p:spPr>
                <a:xfrm>
                  <a:off x="5251808" y="7877496"/>
                  <a:ext cx="4816116" cy="2339682"/>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IN" sz="600" dirty="0"/>
                </a:p>
              </p:txBody>
            </p:sp>
            <p:grpSp>
              <p:nvGrpSpPr>
                <p:cNvPr id="164" name="Group 40">
                  <a:extLst>
                    <a:ext uri="{FF2B5EF4-FFF2-40B4-BE49-F238E27FC236}">
                      <a16:creationId xmlns:a16="http://schemas.microsoft.com/office/drawing/2014/main" id="{A2805F43-F199-C69A-378E-B531215599FF}"/>
                    </a:ext>
                  </a:extLst>
                </p:cNvPr>
                <p:cNvGrpSpPr/>
                <p:nvPr/>
              </p:nvGrpSpPr>
              <p:grpSpPr>
                <a:xfrm>
                  <a:off x="5346376" y="7904415"/>
                  <a:ext cx="4654874" cy="2064629"/>
                  <a:chOff x="5346376" y="8048354"/>
                  <a:chExt cx="4654874" cy="2064629"/>
                </a:xfrm>
              </p:grpSpPr>
              <p:cxnSp>
                <p:nvCxnSpPr>
                  <p:cNvPr id="165" name="Straight Arrow Connector 164">
                    <a:extLst>
                      <a:ext uri="{FF2B5EF4-FFF2-40B4-BE49-F238E27FC236}">
                        <a16:creationId xmlns:a16="http://schemas.microsoft.com/office/drawing/2014/main" id="{0D79F3F7-20C4-8DE3-3D0E-409747BC8FDB}"/>
                      </a:ext>
                    </a:extLst>
                  </p:cNvPr>
                  <p:cNvCxnSpPr>
                    <a:cxnSpLocks/>
                  </p:cNvCxnSpPr>
                  <p:nvPr/>
                </p:nvCxnSpPr>
                <p:spPr>
                  <a:xfrm>
                    <a:off x="8295352" y="8513802"/>
                    <a:ext cx="0" cy="423934"/>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66" name="Straight Arrow Connector 165">
                    <a:extLst>
                      <a:ext uri="{FF2B5EF4-FFF2-40B4-BE49-F238E27FC236}">
                        <a16:creationId xmlns:a16="http://schemas.microsoft.com/office/drawing/2014/main" id="{E2B4A98E-8A5A-9DA0-6979-3F53FCBC6A83}"/>
                      </a:ext>
                    </a:extLst>
                  </p:cNvPr>
                  <p:cNvCxnSpPr>
                    <a:cxnSpLocks/>
                  </p:cNvCxnSpPr>
                  <p:nvPr/>
                </p:nvCxnSpPr>
                <p:spPr>
                  <a:xfrm>
                    <a:off x="9505749" y="8521468"/>
                    <a:ext cx="0" cy="416268"/>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67" name="Rectangle : coins arrondis 77">
                    <a:extLst>
                      <a:ext uri="{FF2B5EF4-FFF2-40B4-BE49-F238E27FC236}">
                        <a16:creationId xmlns:a16="http://schemas.microsoft.com/office/drawing/2014/main" id="{9F0138A3-A92F-277F-A181-603E0A9188FA}"/>
                      </a:ext>
                    </a:extLst>
                  </p:cNvPr>
                  <p:cNvSpPr/>
                  <p:nvPr/>
                </p:nvSpPr>
                <p:spPr>
                  <a:xfrm>
                    <a:off x="6167217" y="8565525"/>
                    <a:ext cx="1246344" cy="1547458"/>
                  </a:xfrm>
                  <a:prstGeom prst="roundRect">
                    <a:avLst>
                      <a:gd name="adj" fmla="val 9591"/>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bIns="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p:txBody>
              </p:sp>
              <p:sp>
                <p:nvSpPr>
                  <p:cNvPr id="168" name="ZoneTexte 24">
                    <a:extLst>
                      <a:ext uri="{FF2B5EF4-FFF2-40B4-BE49-F238E27FC236}">
                        <a16:creationId xmlns:a16="http://schemas.microsoft.com/office/drawing/2014/main" id="{EA8C5649-8BA6-D003-E676-AC4AB1C30346}"/>
                      </a:ext>
                    </a:extLst>
                  </p:cNvPr>
                  <p:cNvSpPr txBox="1"/>
                  <p:nvPr/>
                </p:nvSpPr>
                <p:spPr>
                  <a:xfrm>
                    <a:off x="6034481" y="8123066"/>
                    <a:ext cx="3966769" cy="252384"/>
                  </a:xfrm>
                  <a:prstGeom prst="rect">
                    <a:avLst/>
                  </a:prstGeom>
                  <a:solidFill>
                    <a:srgbClr val="D9DEE1"/>
                  </a:solidFill>
                  <a:ln>
                    <a:noFill/>
                  </a:ln>
                </p:spPr>
                <p:style>
                  <a:lnRef idx="0">
                    <a:scrgbClr r="0" g="0" b="0"/>
                  </a:lnRef>
                  <a:fillRef idx="0">
                    <a:scrgbClr r="0" g="0" b="0"/>
                  </a:fillRef>
                  <a:effectRef idx="0">
                    <a:scrgbClr r="0" g="0" b="0"/>
                  </a:effectRef>
                  <a:fontRef idx="minor">
                    <a:schemeClr val="lt1"/>
                  </a:fontRef>
                </p:style>
                <p:txBody>
                  <a:bodyPr wrap="square">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fr-FR" sz="600" b="1" dirty="0">
                      <a:solidFill>
                        <a:prstClr val="white"/>
                      </a:solidFill>
                    </a:endParaRPr>
                  </a:p>
                  <a:p>
                    <a:pPr algn="ctr" defTabSz="609418"/>
                    <a:endParaRPr lang="fr-FR" sz="600" b="1" dirty="0">
                      <a:solidFill>
                        <a:prstClr val="black"/>
                      </a:solidFill>
                    </a:endParaRPr>
                  </a:p>
                </p:txBody>
              </p:sp>
              <p:sp>
                <p:nvSpPr>
                  <p:cNvPr id="169" name="Oval 12">
                    <a:extLst>
                      <a:ext uri="{FF2B5EF4-FFF2-40B4-BE49-F238E27FC236}">
                        <a16:creationId xmlns:a16="http://schemas.microsoft.com/office/drawing/2014/main" id="{008A2C76-169B-6080-5575-2E931C265A76}"/>
                      </a:ext>
                    </a:extLst>
                  </p:cNvPr>
                  <p:cNvSpPr>
                    <a:spLocks noChangeArrowheads="1"/>
                  </p:cNvSpPr>
                  <p:nvPr/>
                </p:nvSpPr>
                <p:spPr bwMode="auto">
                  <a:xfrm>
                    <a:off x="5346376" y="8882830"/>
                    <a:ext cx="741506" cy="625004"/>
                  </a:xfrm>
                  <a:prstGeom prst="ellipse">
                    <a:avLst/>
                  </a:prstGeom>
                  <a:ln>
                    <a:solidFill>
                      <a:schemeClr val="accent2"/>
                    </a:solidFill>
                    <a:headEnd/>
                    <a:tailEnd/>
                  </a:ln>
                  <a:effectLst>
                    <a:softEdge rad="12700"/>
                  </a:effectLst>
                </p:spPr>
                <p:style>
                  <a:lnRef idx="2">
                    <a:schemeClr val="accent6"/>
                  </a:lnRef>
                  <a:fillRef idx="1">
                    <a:schemeClr val="lt1"/>
                  </a:fillRef>
                  <a:effectRef idx="0">
                    <a:schemeClr val="accent6"/>
                  </a:effectRef>
                  <a:fontRef idx="minor">
                    <a:schemeClr val="dk1"/>
                  </a:fontRef>
                </p:style>
                <p:txBody>
                  <a:bodyPr rot="0" vert="horz" wrap="none" lIns="0" tIns="0" rIns="0" bIns="0" anchor="ctr" anchorCtr="0" upright="1">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spcBef>
                        <a:spcPts val="1200"/>
                      </a:spcBef>
                      <a:tabLst>
                        <a:tab pos="449446" algn="l"/>
                      </a:tabLst>
                    </a:pPr>
                    <a:r>
                      <a:rPr lang="en-US" sz="600" b="1" dirty="0">
                        <a:solidFill>
                          <a:srgbClr val="000000"/>
                        </a:solidFill>
                        <a:ea typeface="MS Mincho" panose="02020609040205080304" pitchFamily="49" charset="-128"/>
                      </a:rPr>
                      <a:t>Screening </a:t>
                    </a:r>
                    <a:br>
                      <a:rPr lang="en-US" sz="600" b="1" dirty="0">
                        <a:solidFill>
                          <a:srgbClr val="000000"/>
                        </a:solidFill>
                        <a:ea typeface="MS Mincho" panose="02020609040205080304" pitchFamily="49" charset="-128"/>
                      </a:rPr>
                    </a:br>
                    <a:r>
                      <a:rPr lang="en-US" sz="600" b="1" dirty="0">
                        <a:solidFill>
                          <a:srgbClr val="000000"/>
                        </a:solidFill>
                        <a:ea typeface="MS Mincho" panose="02020609040205080304" pitchFamily="49" charset="-128"/>
                      </a:rPr>
                      <a:t>Phase</a:t>
                    </a:r>
                    <a:endParaRPr lang="fr-FR" sz="600" dirty="0">
                      <a:solidFill>
                        <a:prstClr val="black"/>
                      </a:solidFill>
                      <a:ea typeface="Times New Roman" panose="02020603050405020304" pitchFamily="18" charset="0"/>
                    </a:endParaRPr>
                  </a:p>
                </p:txBody>
              </p:sp>
              <p:sp>
                <p:nvSpPr>
                  <p:cNvPr id="170" name="Rounded Rectangle 17">
                    <a:extLst>
                      <a:ext uri="{FF2B5EF4-FFF2-40B4-BE49-F238E27FC236}">
                        <a16:creationId xmlns:a16="http://schemas.microsoft.com/office/drawing/2014/main" id="{F64E47CD-2DEC-1B99-57F1-926B8D9AB800}"/>
                      </a:ext>
                    </a:extLst>
                  </p:cNvPr>
                  <p:cNvSpPr>
                    <a:spLocks noChangeArrowheads="1"/>
                  </p:cNvSpPr>
                  <p:nvPr/>
                </p:nvSpPr>
                <p:spPr bwMode="auto">
                  <a:xfrm>
                    <a:off x="8240398" y="8973458"/>
                    <a:ext cx="1760850" cy="273351"/>
                  </a:xfrm>
                  <a:prstGeom prst="roundRect">
                    <a:avLst>
                      <a:gd name="adj" fmla="val 16667"/>
                    </a:avLst>
                  </a:prstGeom>
                  <a:solidFill>
                    <a:schemeClr val="accent2"/>
                  </a:solidFill>
                  <a:ln>
                    <a:noFill/>
                    <a:headEnd/>
                    <a:tailEnd/>
                  </a:ln>
                </p:spPr>
                <p:style>
                  <a:lnRef idx="2">
                    <a:schemeClr val="accent2"/>
                  </a:lnRef>
                  <a:fillRef idx="1">
                    <a:schemeClr val="lt1"/>
                  </a:fillRef>
                  <a:effectRef idx="0">
                    <a:schemeClr val="accent2"/>
                  </a:effectRef>
                  <a:fontRef idx="minor">
                    <a:schemeClr val="dk1"/>
                  </a:fontRef>
                </p:style>
                <p:txBody>
                  <a:bodyPr rot="0" vert="horz" wrap="square" lIns="0" tIns="0" rIns="0" bIns="0" anchor="ctr" anchorCtr="0" upright="1">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hangingPunct="0">
                      <a:tabLst>
                        <a:tab pos="2339908" algn="l"/>
                        <a:tab pos="2742377" algn="l"/>
                        <a:tab pos="5484755" algn="r"/>
                      </a:tabLst>
                    </a:pPr>
                    <a:r>
                      <a:rPr lang="en-US" sz="600" b="1" dirty="0">
                        <a:solidFill>
                          <a:schemeClr val="bg1"/>
                        </a:solidFill>
                        <a:cs typeface="Times New Roman" panose="02020603050405020304" pitchFamily="18" charset="0"/>
                      </a:rPr>
                      <a:t>Dose Expansion Phase</a:t>
                    </a:r>
                    <a:endParaRPr lang="fr-FR" sz="600" b="1" dirty="0">
                      <a:solidFill>
                        <a:schemeClr val="bg1"/>
                      </a:solidFill>
                      <a:cs typeface="Times New Roman" panose="02020603050405020304" pitchFamily="18" charset="0"/>
                    </a:endParaRPr>
                  </a:p>
                </p:txBody>
              </p:sp>
              <p:cxnSp>
                <p:nvCxnSpPr>
                  <p:cNvPr id="173" name="Straight Arrow Connector 18">
                    <a:extLst>
                      <a:ext uri="{FF2B5EF4-FFF2-40B4-BE49-F238E27FC236}">
                        <a16:creationId xmlns:a16="http://schemas.microsoft.com/office/drawing/2014/main" id="{D5A95960-A794-B74A-553E-4C6C274CD022}"/>
                      </a:ext>
                    </a:extLst>
                  </p:cNvPr>
                  <p:cNvCxnSpPr>
                    <a:cxnSpLocks noChangeShapeType="1"/>
                  </p:cNvCxnSpPr>
                  <p:nvPr/>
                </p:nvCxnSpPr>
                <p:spPr bwMode="auto">
                  <a:xfrm>
                    <a:off x="6087883" y="9206295"/>
                    <a:ext cx="79334" cy="0"/>
                  </a:xfrm>
                  <a:prstGeom prst="straightConnector1">
                    <a:avLst/>
                  </a:prstGeom>
                  <a:ln w="12700">
                    <a:headEnd/>
                    <a:tailEnd type="triangle" w="sm" len="sm"/>
                  </a:ln>
                  <a:extLst>
                    <a:ext uri="{909E8E84-426E-40DD-AFC4-6F175D3DCCD1}">
                      <a14:hiddenFill xmlns:a14="http://schemas.microsoft.com/office/drawing/2010/main">
                        <a:noFill/>
                      </a14:hiddenFill>
                    </a:ext>
                  </a:extLst>
                </p:spPr>
                <p:style>
                  <a:lnRef idx="3">
                    <a:schemeClr val="accent2"/>
                  </a:lnRef>
                  <a:fillRef idx="0">
                    <a:schemeClr val="accent2"/>
                  </a:fillRef>
                  <a:effectRef idx="2">
                    <a:schemeClr val="accent2"/>
                  </a:effectRef>
                  <a:fontRef idx="minor">
                    <a:schemeClr val="tx1"/>
                  </a:fontRef>
                </p:style>
              </p:cxnSp>
              <p:sp>
                <p:nvSpPr>
                  <p:cNvPr id="174" name="TextBox 18">
                    <a:extLst>
                      <a:ext uri="{FF2B5EF4-FFF2-40B4-BE49-F238E27FC236}">
                        <a16:creationId xmlns:a16="http://schemas.microsoft.com/office/drawing/2014/main" id="{5D38830B-CD3A-62AD-374C-D7B97A73F32C}"/>
                      </a:ext>
                    </a:extLst>
                  </p:cNvPr>
                  <p:cNvSpPr txBox="1"/>
                  <p:nvPr/>
                </p:nvSpPr>
                <p:spPr>
                  <a:xfrm>
                    <a:off x="6167218" y="8192026"/>
                    <a:ext cx="786082" cy="84128"/>
                  </a:xfrm>
                  <a:prstGeom prst="rect">
                    <a:avLst/>
                  </a:prstGeom>
                  <a:noFill/>
                </p:spPr>
                <p:txBody>
                  <a:bodyPr wrap="square" lIns="0" tIns="0" rIns="0" bIns="0" rtlCol="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r>
                      <a:rPr lang="en-US" sz="600" b="1" dirty="0"/>
                      <a:t>Stage Part A</a:t>
                    </a:r>
                  </a:p>
                </p:txBody>
              </p:sp>
              <p:sp>
                <p:nvSpPr>
                  <p:cNvPr id="175" name="TextBox 42">
                    <a:extLst>
                      <a:ext uri="{FF2B5EF4-FFF2-40B4-BE49-F238E27FC236}">
                        <a16:creationId xmlns:a16="http://schemas.microsoft.com/office/drawing/2014/main" id="{0826887E-8B2D-877D-702C-1B7AC3FF23CD}"/>
                      </a:ext>
                    </a:extLst>
                  </p:cNvPr>
                  <p:cNvSpPr txBox="1"/>
                  <p:nvPr/>
                </p:nvSpPr>
                <p:spPr>
                  <a:xfrm>
                    <a:off x="8295352" y="8169233"/>
                    <a:ext cx="1682086" cy="168256"/>
                  </a:xfrm>
                  <a:prstGeom prst="rect">
                    <a:avLst/>
                  </a:prstGeom>
                  <a:noFill/>
                </p:spPr>
                <p:txBody>
                  <a:bodyPr wrap="square" lIns="0" tIns="0" rIns="0" bIns="0" rtlCol="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r>
                      <a:rPr lang="en-US" sz="600" b="1" dirty="0">
                        <a:solidFill>
                          <a:prstClr val="black"/>
                        </a:solidFill>
                      </a:rPr>
                      <a:t>Stage Part B</a:t>
                    </a:r>
                  </a:p>
                  <a:p>
                    <a:pPr algn="ctr" defTabSz="609418"/>
                    <a:r>
                      <a:rPr lang="en-US" sz="600" dirty="0"/>
                      <a:t>(Patients treated concomitantly)</a:t>
                    </a:r>
                  </a:p>
                </p:txBody>
              </p:sp>
              <p:sp>
                <p:nvSpPr>
                  <p:cNvPr id="176" name="Rounded Rectangle 16">
                    <a:extLst>
                      <a:ext uri="{FF2B5EF4-FFF2-40B4-BE49-F238E27FC236}">
                        <a16:creationId xmlns:a16="http://schemas.microsoft.com/office/drawing/2014/main" id="{098A7914-B8DF-373F-BD7B-C98C30C5EF95}"/>
                      </a:ext>
                    </a:extLst>
                  </p:cNvPr>
                  <p:cNvSpPr>
                    <a:spLocks noChangeArrowheads="1"/>
                  </p:cNvSpPr>
                  <p:nvPr/>
                </p:nvSpPr>
                <p:spPr bwMode="auto">
                  <a:xfrm>
                    <a:off x="6387373" y="9573401"/>
                    <a:ext cx="793542" cy="200193"/>
                  </a:xfrm>
                  <a:prstGeom prst="roundRect">
                    <a:avLst>
                      <a:gd name="adj" fmla="val 16667"/>
                    </a:avLst>
                  </a:prstGeom>
                  <a:solidFill>
                    <a:schemeClr val="accent3"/>
                  </a:solidFill>
                  <a:ln>
                    <a:solidFill>
                      <a:srgbClr val="268500"/>
                    </a:solidFill>
                    <a:headEnd/>
                    <a:tailEnd/>
                  </a:ln>
                </p:spPr>
                <p:style>
                  <a:lnRef idx="2">
                    <a:schemeClr val="accent2">
                      <a:shade val="50000"/>
                    </a:schemeClr>
                  </a:lnRef>
                  <a:fillRef idx="1">
                    <a:schemeClr val="accent2"/>
                  </a:fillRef>
                  <a:effectRef idx="0">
                    <a:schemeClr val="accent2"/>
                  </a:effectRef>
                  <a:fontRef idx="minor">
                    <a:schemeClr val="lt1"/>
                  </a:fontRef>
                </p:style>
                <p:txBody>
                  <a:bodyPr rot="0" vert="horz" wrap="square" lIns="0" tIns="0" rIns="0" bIns="0" anchor="ctr" anchorCtr="0" upright="1">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hangingPunct="0">
                      <a:tabLst>
                        <a:tab pos="2339908" algn="l"/>
                        <a:tab pos="2742377" algn="l"/>
                        <a:tab pos="5484755" algn="r"/>
                      </a:tabLst>
                    </a:pPr>
                    <a:r>
                      <a:rPr lang="en-US" sz="600" b="1" dirty="0">
                        <a:solidFill>
                          <a:prstClr val="white"/>
                        </a:solidFill>
                        <a:ea typeface="Times New Roman" panose="02020603050405020304" pitchFamily="18" charset="0"/>
                        <a:cs typeface="Times New Roman" panose="02020603050405020304" pitchFamily="18" charset="0"/>
                      </a:rPr>
                      <a:t>Dose Level 3</a:t>
                    </a:r>
                    <a:endParaRPr lang="fr-FR" sz="600" dirty="0">
                      <a:solidFill>
                        <a:prstClr val="white"/>
                      </a:solidFill>
                      <a:ea typeface="Times New Roman" panose="02020603050405020304" pitchFamily="18" charset="0"/>
                    </a:endParaRPr>
                  </a:p>
                </p:txBody>
              </p:sp>
              <p:sp>
                <p:nvSpPr>
                  <p:cNvPr id="177" name="Rounded Rectangle 16">
                    <a:extLst>
                      <a:ext uri="{FF2B5EF4-FFF2-40B4-BE49-F238E27FC236}">
                        <a16:creationId xmlns:a16="http://schemas.microsoft.com/office/drawing/2014/main" id="{2EA74C9C-B82A-F491-ECFC-547D16DE3721}"/>
                      </a:ext>
                    </a:extLst>
                  </p:cNvPr>
                  <p:cNvSpPr>
                    <a:spLocks noChangeArrowheads="1"/>
                  </p:cNvSpPr>
                  <p:nvPr/>
                </p:nvSpPr>
                <p:spPr bwMode="auto">
                  <a:xfrm>
                    <a:off x="6315755" y="9075113"/>
                    <a:ext cx="793542" cy="200193"/>
                  </a:xfrm>
                  <a:prstGeom prst="roundRect">
                    <a:avLst>
                      <a:gd name="adj" fmla="val 16667"/>
                    </a:avLst>
                  </a:prstGeom>
                  <a:solidFill>
                    <a:schemeClr val="accent3"/>
                  </a:solidFill>
                  <a:ln>
                    <a:solidFill>
                      <a:srgbClr val="268500"/>
                    </a:solidFill>
                    <a:headEnd/>
                    <a:tailEnd/>
                  </a:ln>
                </p:spPr>
                <p:style>
                  <a:lnRef idx="2">
                    <a:schemeClr val="accent2">
                      <a:shade val="50000"/>
                    </a:schemeClr>
                  </a:lnRef>
                  <a:fillRef idx="1">
                    <a:schemeClr val="accent2"/>
                  </a:fillRef>
                  <a:effectRef idx="0">
                    <a:schemeClr val="accent2"/>
                  </a:effectRef>
                  <a:fontRef idx="minor">
                    <a:schemeClr val="lt1"/>
                  </a:fontRef>
                </p:style>
                <p:txBody>
                  <a:bodyPr rot="0" vert="horz" wrap="square" lIns="0" tIns="0" rIns="0" bIns="0" anchor="ctr" anchorCtr="0" upright="1">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hangingPunct="0">
                      <a:tabLst>
                        <a:tab pos="2339908" algn="l"/>
                        <a:tab pos="2742377" algn="l"/>
                        <a:tab pos="5484755" algn="r"/>
                      </a:tabLst>
                    </a:pPr>
                    <a:r>
                      <a:rPr lang="en-US" sz="600" b="1" dirty="0">
                        <a:solidFill>
                          <a:prstClr val="white"/>
                        </a:solidFill>
                        <a:ea typeface="Times New Roman" panose="02020603050405020304" pitchFamily="18" charset="0"/>
                        <a:cs typeface="Times New Roman" panose="02020603050405020304" pitchFamily="18" charset="0"/>
                      </a:rPr>
                      <a:t>Dose Level 2</a:t>
                    </a:r>
                  </a:p>
                </p:txBody>
              </p:sp>
              <p:sp>
                <p:nvSpPr>
                  <p:cNvPr id="178" name="Rounded Rectangle 16">
                    <a:extLst>
                      <a:ext uri="{FF2B5EF4-FFF2-40B4-BE49-F238E27FC236}">
                        <a16:creationId xmlns:a16="http://schemas.microsoft.com/office/drawing/2014/main" id="{521069C7-76A6-22DD-D2C1-3A48979CFFB7}"/>
                      </a:ext>
                    </a:extLst>
                  </p:cNvPr>
                  <p:cNvSpPr>
                    <a:spLocks noChangeArrowheads="1"/>
                  </p:cNvSpPr>
                  <p:nvPr/>
                </p:nvSpPr>
                <p:spPr bwMode="auto">
                  <a:xfrm>
                    <a:off x="6243867" y="8604635"/>
                    <a:ext cx="793542" cy="200193"/>
                  </a:xfrm>
                  <a:prstGeom prst="roundRect">
                    <a:avLst>
                      <a:gd name="adj" fmla="val 16667"/>
                    </a:avLst>
                  </a:prstGeom>
                  <a:solidFill>
                    <a:schemeClr val="accent3"/>
                  </a:solidFill>
                  <a:ln>
                    <a:solidFill>
                      <a:srgbClr val="268500"/>
                    </a:solidFill>
                    <a:headEnd/>
                    <a:tailEnd/>
                  </a:ln>
                </p:spPr>
                <p:style>
                  <a:lnRef idx="2">
                    <a:schemeClr val="accent2">
                      <a:shade val="50000"/>
                    </a:schemeClr>
                  </a:lnRef>
                  <a:fillRef idx="1">
                    <a:schemeClr val="accent2"/>
                  </a:fillRef>
                  <a:effectRef idx="0">
                    <a:schemeClr val="accent2"/>
                  </a:effectRef>
                  <a:fontRef idx="minor">
                    <a:schemeClr val="lt1"/>
                  </a:fontRef>
                </p:style>
                <p:txBody>
                  <a:bodyPr rot="0" vert="horz" wrap="square" lIns="0" tIns="0" rIns="0" bIns="0" anchor="ctr" anchorCtr="0" upright="1">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hangingPunct="0">
                      <a:tabLst>
                        <a:tab pos="2339908" algn="l"/>
                        <a:tab pos="2742377" algn="l"/>
                        <a:tab pos="5484755" algn="r"/>
                      </a:tabLst>
                    </a:pPr>
                    <a:r>
                      <a:rPr lang="en-US" sz="600" b="1" dirty="0">
                        <a:solidFill>
                          <a:prstClr val="white"/>
                        </a:solidFill>
                        <a:ea typeface="Times New Roman" panose="02020603050405020304" pitchFamily="18" charset="0"/>
                        <a:cs typeface="Times New Roman" panose="02020603050405020304" pitchFamily="18" charset="0"/>
                      </a:rPr>
                      <a:t>Dose Level 1</a:t>
                    </a:r>
                  </a:p>
                </p:txBody>
              </p:sp>
              <p:sp>
                <p:nvSpPr>
                  <p:cNvPr id="179" name="Arrow: Curved Left 3">
                    <a:extLst>
                      <a:ext uri="{FF2B5EF4-FFF2-40B4-BE49-F238E27FC236}">
                        <a16:creationId xmlns:a16="http://schemas.microsoft.com/office/drawing/2014/main" id="{D1A2FE5A-6D0A-EBA8-3E1B-51885D9B945B}"/>
                      </a:ext>
                    </a:extLst>
                  </p:cNvPr>
                  <p:cNvSpPr/>
                  <p:nvPr/>
                </p:nvSpPr>
                <p:spPr>
                  <a:xfrm>
                    <a:off x="7087850" y="8819634"/>
                    <a:ext cx="67466" cy="236204"/>
                  </a:xfrm>
                  <a:prstGeom prst="curvedLef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en-US" sz="600" dirty="0">
                      <a:solidFill>
                        <a:prstClr val="black"/>
                      </a:solidFill>
                    </a:endParaRPr>
                  </a:p>
                </p:txBody>
              </p:sp>
              <p:sp>
                <p:nvSpPr>
                  <p:cNvPr id="180" name="Arrow: Curved Left 28">
                    <a:extLst>
                      <a:ext uri="{FF2B5EF4-FFF2-40B4-BE49-F238E27FC236}">
                        <a16:creationId xmlns:a16="http://schemas.microsoft.com/office/drawing/2014/main" id="{32B69158-5884-69CB-BF51-7614FC1E7D92}"/>
                      </a:ext>
                    </a:extLst>
                  </p:cNvPr>
                  <p:cNvSpPr/>
                  <p:nvPr/>
                </p:nvSpPr>
                <p:spPr>
                  <a:xfrm>
                    <a:off x="7153680" y="9301287"/>
                    <a:ext cx="67466" cy="236204"/>
                  </a:xfrm>
                  <a:prstGeom prst="curvedLef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en-US" sz="600" dirty="0">
                      <a:solidFill>
                        <a:prstClr val="black"/>
                      </a:solidFill>
                    </a:endParaRPr>
                  </a:p>
                </p:txBody>
              </p:sp>
              <p:sp>
                <p:nvSpPr>
                  <p:cNvPr id="181" name="Triangle isocèle 61">
                    <a:extLst>
                      <a:ext uri="{FF2B5EF4-FFF2-40B4-BE49-F238E27FC236}">
                        <a16:creationId xmlns:a16="http://schemas.microsoft.com/office/drawing/2014/main" id="{0E11CD92-804C-F2DE-63C4-58CEC742F6BE}"/>
                      </a:ext>
                    </a:extLst>
                  </p:cNvPr>
                  <p:cNvSpPr>
                    <a:spLocks/>
                  </p:cNvSpPr>
                  <p:nvPr/>
                </p:nvSpPr>
                <p:spPr>
                  <a:xfrm>
                    <a:off x="6330055" y="8820029"/>
                    <a:ext cx="84665" cy="71678"/>
                  </a:xfrm>
                  <a:prstGeom prst="triangle">
                    <a:avLst/>
                  </a:prstGeom>
                  <a:solidFill>
                    <a:schemeClr val="accent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fr-FR" sz="600" dirty="0">
                      <a:solidFill>
                        <a:prstClr val="white"/>
                      </a:solidFill>
                    </a:endParaRPr>
                  </a:p>
                </p:txBody>
              </p:sp>
              <p:sp>
                <p:nvSpPr>
                  <p:cNvPr id="182" name="Triangle isocèle 62">
                    <a:extLst>
                      <a:ext uri="{FF2B5EF4-FFF2-40B4-BE49-F238E27FC236}">
                        <a16:creationId xmlns:a16="http://schemas.microsoft.com/office/drawing/2014/main" id="{7E8C7D6D-E145-C6A0-1AB6-91DA8426E237}"/>
                      </a:ext>
                    </a:extLst>
                  </p:cNvPr>
                  <p:cNvSpPr>
                    <a:spLocks/>
                  </p:cNvSpPr>
                  <p:nvPr/>
                </p:nvSpPr>
                <p:spPr>
                  <a:xfrm>
                    <a:off x="6397521" y="9296291"/>
                    <a:ext cx="84665" cy="71678"/>
                  </a:xfrm>
                  <a:prstGeom prst="triangle">
                    <a:avLst/>
                  </a:prstGeom>
                  <a:solidFill>
                    <a:schemeClr val="accent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fr-FR" sz="600" dirty="0">
                      <a:solidFill>
                        <a:prstClr val="white"/>
                      </a:solidFill>
                    </a:endParaRPr>
                  </a:p>
                </p:txBody>
              </p:sp>
              <p:sp>
                <p:nvSpPr>
                  <p:cNvPr id="183" name="Triangle isocèle 63">
                    <a:extLst>
                      <a:ext uri="{FF2B5EF4-FFF2-40B4-BE49-F238E27FC236}">
                        <a16:creationId xmlns:a16="http://schemas.microsoft.com/office/drawing/2014/main" id="{4CBED3B6-15BA-83B1-B310-7827D603703C}"/>
                      </a:ext>
                    </a:extLst>
                  </p:cNvPr>
                  <p:cNvSpPr>
                    <a:spLocks/>
                  </p:cNvSpPr>
                  <p:nvPr/>
                </p:nvSpPr>
                <p:spPr>
                  <a:xfrm>
                    <a:off x="6460324" y="9796886"/>
                    <a:ext cx="84665" cy="71678"/>
                  </a:xfrm>
                  <a:prstGeom prst="triangle">
                    <a:avLst/>
                  </a:prstGeom>
                  <a:solidFill>
                    <a:schemeClr val="accent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fr-FR" sz="600" dirty="0">
                      <a:solidFill>
                        <a:prstClr val="white"/>
                      </a:solidFill>
                    </a:endParaRPr>
                  </a:p>
                </p:txBody>
              </p:sp>
              <p:cxnSp>
                <p:nvCxnSpPr>
                  <p:cNvPr id="185" name="Straight Arrow Connector 18">
                    <a:extLst>
                      <a:ext uri="{FF2B5EF4-FFF2-40B4-BE49-F238E27FC236}">
                        <a16:creationId xmlns:a16="http://schemas.microsoft.com/office/drawing/2014/main" id="{0EF9C4C5-9BA5-873B-1DA0-1D8E4EF0EE1F}"/>
                      </a:ext>
                    </a:extLst>
                  </p:cNvPr>
                  <p:cNvCxnSpPr>
                    <a:cxnSpLocks noChangeShapeType="1"/>
                  </p:cNvCxnSpPr>
                  <p:nvPr/>
                </p:nvCxnSpPr>
                <p:spPr bwMode="auto">
                  <a:xfrm>
                    <a:off x="7413561" y="9110133"/>
                    <a:ext cx="826837" cy="0"/>
                  </a:xfrm>
                  <a:prstGeom prst="straightConnector1">
                    <a:avLst/>
                  </a:prstGeom>
                  <a:ln w="12700">
                    <a:headEnd/>
                    <a:tailEnd type="triangle" w="sm" len="sm"/>
                  </a:ln>
                  <a:extLst>
                    <a:ext uri="{909E8E84-426E-40DD-AFC4-6F175D3DCCD1}">
                      <a14:hiddenFill xmlns:a14="http://schemas.microsoft.com/office/drawing/2010/main">
                        <a:noFill/>
                      </a14:hiddenFill>
                    </a:ext>
                  </a:extLst>
                </p:spPr>
                <p:style>
                  <a:lnRef idx="3">
                    <a:schemeClr val="accent2"/>
                  </a:lnRef>
                  <a:fillRef idx="0">
                    <a:schemeClr val="accent2"/>
                  </a:fillRef>
                  <a:effectRef idx="2">
                    <a:schemeClr val="accent2"/>
                  </a:effectRef>
                  <a:fontRef idx="minor">
                    <a:schemeClr val="tx1"/>
                  </a:fontRef>
                </p:style>
              </p:cxnSp>
              <p:sp>
                <p:nvSpPr>
                  <p:cNvPr id="186" name="ZoneTexte 46">
                    <a:extLst>
                      <a:ext uri="{FF2B5EF4-FFF2-40B4-BE49-F238E27FC236}">
                        <a16:creationId xmlns:a16="http://schemas.microsoft.com/office/drawing/2014/main" id="{9FC49395-7D83-C76E-C2A3-6EFEF3678383}"/>
                      </a:ext>
                    </a:extLst>
                  </p:cNvPr>
                  <p:cNvSpPr txBox="1"/>
                  <p:nvPr/>
                </p:nvSpPr>
                <p:spPr>
                  <a:xfrm>
                    <a:off x="7505335" y="8907104"/>
                    <a:ext cx="643290" cy="336512"/>
                  </a:xfrm>
                  <a:prstGeom prst="rect">
                    <a:avLst/>
                  </a:prstGeom>
                  <a:ln w="12700">
                    <a:solidFill>
                      <a:schemeClr val="accent1"/>
                    </a:solidFill>
                  </a:ln>
                </p:spPr>
                <p:style>
                  <a:lnRef idx="2">
                    <a:schemeClr val="accent1"/>
                  </a:lnRef>
                  <a:fillRef idx="1">
                    <a:schemeClr val="lt1"/>
                  </a:fillRef>
                  <a:effectRef idx="0">
                    <a:schemeClr val="accent1"/>
                  </a:effectRef>
                  <a:fontRef idx="minor">
                    <a:schemeClr val="dk1"/>
                  </a:fontRef>
                </p:style>
                <p:txBody>
                  <a:bodyPr wrap="square" lIns="0" tIns="0" rIns="0" bIns="0">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hangingPunct="0">
                      <a:tabLst>
                        <a:tab pos="2339908" algn="l"/>
                        <a:tab pos="2742377" algn="l"/>
                        <a:tab pos="5484755" algn="r"/>
                      </a:tabLst>
                    </a:pPr>
                    <a:r>
                      <a:rPr lang="en-US" sz="600" b="1" dirty="0">
                        <a:solidFill>
                          <a:schemeClr val="accent1"/>
                        </a:solidFill>
                        <a:ea typeface="Times New Roman" panose="02020603050405020304" pitchFamily="18" charset="0"/>
                        <a:cs typeface="Arial" panose="020B0604020202020204" pitchFamily="34" charset="0"/>
                      </a:rPr>
                      <a:t>Safe and effective dose level identified</a:t>
                    </a:r>
                    <a:endParaRPr lang="fr-FR" sz="600" b="1" dirty="0">
                      <a:solidFill>
                        <a:schemeClr val="accent1"/>
                      </a:solidFill>
                      <a:ea typeface="Times New Roman" panose="02020603050405020304" pitchFamily="18" charset="0"/>
                      <a:cs typeface="Times New Roman" panose="02020603050405020304" pitchFamily="18" charset="0"/>
                    </a:endParaRPr>
                  </a:p>
                </p:txBody>
              </p:sp>
              <p:sp>
                <p:nvSpPr>
                  <p:cNvPr id="187" name="Flèche : droite rayée 88">
                    <a:extLst>
                      <a:ext uri="{FF2B5EF4-FFF2-40B4-BE49-F238E27FC236}">
                        <a16:creationId xmlns:a16="http://schemas.microsoft.com/office/drawing/2014/main" id="{55DC4F74-EE9B-F303-3E22-EEBAAE1B8EE2}"/>
                      </a:ext>
                    </a:extLst>
                  </p:cNvPr>
                  <p:cNvSpPr/>
                  <p:nvPr/>
                </p:nvSpPr>
                <p:spPr>
                  <a:xfrm>
                    <a:off x="6953300" y="8099717"/>
                    <a:ext cx="1325755" cy="286728"/>
                  </a:xfrm>
                  <a:prstGeom prst="stripedRightArrow">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en-US" sz="600" dirty="0">
                      <a:solidFill>
                        <a:prstClr val="white"/>
                      </a:solidFill>
                    </a:endParaRPr>
                  </a:p>
                </p:txBody>
              </p:sp>
              <p:sp>
                <p:nvSpPr>
                  <p:cNvPr id="192" name="Rectangle 163">
                    <a:extLst>
                      <a:ext uri="{FF2B5EF4-FFF2-40B4-BE49-F238E27FC236}">
                        <a16:creationId xmlns:a16="http://schemas.microsoft.com/office/drawing/2014/main" id="{6FB5CDB6-E26A-5774-EE07-30C4DF00129C}"/>
                      </a:ext>
                    </a:extLst>
                  </p:cNvPr>
                  <p:cNvSpPr/>
                  <p:nvPr/>
                </p:nvSpPr>
                <p:spPr>
                  <a:xfrm>
                    <a:off x="5352631" y="8048354"/>
                    <a:ext cx="722810" cy="452631"/>
                  </a:xfrm>
                  <a:prstGeom prst="rect">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44" tIns="0" rIns="60944" bIns="0" rtlCol="0" anchor="ctr"/>
                  <a:lstStyle/>
                  <a:p>
                    <a:pPr algn="ctr"/>
                    <a:r>
                      <a:rPr lang="en-US" sz="600" dirty="0"/>
                      <a:t>Open-label </a:t>
                    </a:r>
                  </a:p>
                  <a:p>
                    <a:pPr algn="ctr"/>
                    <a:r>
                      <a:rPr lang="en-US" sz="600" dirty="0"/>
                      <a:t>single</a:t>
                    </a:r>
                    <a:r>
                      <a:rPr lang="en-US" altLang="zh-TW" sz="600" dirty="0"/>
                      <a:t>-arm</a:t>
                    </a:r>
                    <a:r>
                      <a:rPr lang="en-US" sz="600" dirty="0"/>
                      <a:t> study design</a:t>
                    </a:r>
                  </a:p>
                </p:txBody>
              </p:sp>
            </p:grpSp>
          </p:grpSp>
          <p:grpSp>
            <p:nvGrpSpPr>
              <p:cNvPr id="144" name="Group 143">
                <a:extLst>
                  <a:ext uri="{FF2B5EF4-FFF2-40B4-BE49-F238E27FC236}">
                    <a16:creationId xmlns:a16="http://schemas.microsoft.com/office/drawing/2014/main" id="{27539D35-4F48-7682-F169-7E6DE68C3700}"/>
                  </a:ext>
                </a:extLst>
              </p:cNvPr>
              <p:cNvGrpSpPr/>
              <p:nvPr/>
            </p:nvGrpSpPr>
            <p:grpSpPr>
              <a:xfrm>
                <a:off x="4878401" y="2754847"/>
                <a:ext cx="864797" cy="1274520"/>
                <a:chOff x="3255399" y="3049887"/>
                <a:chExt cx="1068716" cy="1543593"/>
              </a:xfrm>
            </p:grpSpPr>
            <p:grpSp>
              <p:nvGrpSpPr>
                <p:cNvPr id="145" name="群組 123">
                  <a:extLst>
                    <a:ext uri="{FF2B5EF4-FFF2-40B4-BE49-F238E27FC236}">
                      <a16:creationId xmlns:a16="http://schemas.microsoft.com/office/drawing/2014/main" id="{FDD722D6-200F-E4D9-0114-DCD1A0CB4713}"/>
                    </a:ext>
                  </a:extLst>
                </p:cNvPr>
                <p:cNvGrpSpPr/>
                <p:nvPr/>
              </p:nvGrpSpPr>
              <p:grpSpPr>
                <a:xfrm>
                  <a:off x="3662495" y="4331304"/>
                  <a:ext cx="661620" cy="262176"/>
                  <a:chOff x="4823225" y="3039368"/>
                  <a:chExt cx="1648756" cy="720072"/>
                </a:xfrm>
              </p:grpSpPr>
              <p:sp>
                <p:nvSpPr>
                  <p:cNvPr id="159" name="Rectangle: Rounded Corners 30">
                    <a:extLst>
                      <a:ext uri="{FF2B5EF4-FFF2-40B4-BE49-F238E27FC236}">
                        <a16:creationId xmlns:a16="http://schemas.microsoft.com/office/drawing/2014/main" id="{FEFD93C0-F01C-57DE-F18D-DC0E122AD319}"/>
                      </a:ext>
                    </a:extLst>
                  </p:cNvPr>
                  <p:cNvSpPr/>
                  <p:nvPr/>
                </p:nvSpPr>
                <p:spPr>
                  <a:xfrm>
                    <a:off x="4876800" y="3045565"/>
                    <a:ext cx="1545080" cy="711435"/>
                  </a:xfrm>
                  <a:prstGeom prst="roundRect">
                    <a:avLst/>
                  </a:prstGeom>
                  <a:solidFill>
                    <a:srgbClr val="3700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65">
                      <a:defRPr/>
                    </a:pPr>
                    <a:endParaRPr lang="en-US" sz="600" dirty="0">
                      <a:solidFill>
                        <a:prstClr val="white"/>
                      </a:solidFill>
                    </a:endParaRPr>
                  </a:p>
                </p:txBody>
              </p:sp>
              <p:pic>
                <p:nvPicPr>
                  <p:cNvPr id="160" name="Graphic 159" descr="Confused person with solid fill">
                    <a:extLst>
                      <a:ext uri="{FF2B5EF4-FFF2-40B4-BE49-F238E27FC236}">
                        <a16:creationId xmlns:a16="http://schemas.microsoft.com/office/drawing/2014/main" id="{D0B98CCA-ED02-03A7-DDD4-D3EC2BEBE6B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823225" y="3048006"/>
                    <a:ext cx="678868" cy="711434"/>
                  </a:xfrm>
                  <a:prstGeom prst="rect">
                    <a:avLst/>
                  </a:prstGeom>
                </p:spPr>
              </p:pic>
              <p:pic>
                <p:nvPicPr>
                  <p:cNvPr id="161" name="Graphic 39" descr="Confused person with solid fill">
                    <a:extLst>
                      <a:ext uri="{FF2B5EF4-FFF2-40B4-BE49-F238E27FC236}">
                        <a16:creationId xmlns:a16="http://schemas.microsoft.com/office/drawing/2014/main" id="{52FA4FDB-51F9-781E-D807-E1A20FF2342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08168" y="3039368"/>
                    <a:ext cx="678867" cy="711432"/>
                  </a:xfrm>
                  <a:prstGeom prst="rect">
                    <a:avLst/>
                  </a:prstGeom>
                </p:spPr>
              </p:pic>
              <p:pic>
                <p:nvPicPr>
                  <p:cNvPr id="162" name="Graphic 39" descr="Confused person with solid fill">
                    <a:extLst>
                      <a:ext uri="{FF2B5EF4-FFF2-40B4-BE49-F238E27FC236}">
                        <a16:creationId xmlns:a16="http://schemas.microsoft.com/office/drawing/2014/main" id="{C87D25B0-377D-EE67-5E2D-9CA8B6F7233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793113" y="3043684"/>
                    <a:ext cx="678868" cy="711434"/>
                  </a:xfrm>
                  <a:prstGeom prst="rect">
                    <a:avLst/>
                  </a:prstGeom>
                </p:spPr>
              </p:pic>
            </p:grpSp>
            <p:grpSp>
              <p:nvGrpSpPr>
                <p:cNvPr id="146" name="群組 123">
                  <a:extLst>
                    <a:ext uri="{FF2B5EF4-FFF2-40B4-BE49-F238E27FC236}">
                      <a16:creationId xmlns:a16="http://schemas.microsoft.com/office/drawing/2014/main" id="{4F831406-8D97-F46A-7637-FBC462E8B72D}"/>
                    </a:ext>
                  </a:extLst>
                </p:cNvPr>
                <p:cNvGrpSpPr/>
                <p:nvPr/>
              </p:nvGrpSpPr>
              <p:grpSpPr>
                <a:xfrm>
                  <a:off x="3460014" y="3665443"/>
                  <a:ext cx="661620" cy="262176"/>
                  <a:chOff x="4823225" y="3039368"/>
                  <a:chExt cx="1648756" cy="720072"/>
                </a:xfrm>
              </p:grpSpPr>
              <p:sp>
                <p:nvSpPr>
                  <p:cNvPr id="155" name="Rectangle: Rounded Corners 30">
                    <a:extLst>
                      <a:ext uri="{FF2B5EF4-FFF2-40B4-BE49-F238E27FC236}">
                        <a16:creationId xmlns:a16="http://schemas.microsoft.com/office/drawing/2014/main" id="{6C23487E-86EE-C649-AF32-8E889376E549}"/>
                      </a:ext>
                    </a:extLst>
                  </p:cNvPr>
                  <p:cNvSpPr/>
                  <p:nvPr/>
                </p:nvSpPr>
                <p:spPr>
                  <a:xfrm>
                    <a:off x="4876800" y="3045565"/>
                    <a:ext cx="1545080" cy="711435"/>
                  </a:xfrm>
                  <a:prstGeom prst="roundRect">
                    <a:avLst/>
                  </a:prstGeom>
                  <a:solidFill>
                    <a:srgbClr val="3700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65">
                      <a:defRPr/>
                    </a:pPr>
                    <a:endParaRPr lang="en-US" sz="600" dirty="0">
                      <a:solidFill>
                        <a:prstClr val="white"/>
                      </a:solidFill>
                    </a:endParaRPr>
                  </a:p>
                </p:txBody>
              </p:sp>
              <p:pic>
                <p:nvPicPr>
                  <p:cNvPr id="156" name="Graphic 155" descr="Confused person with solid fill">
                    <a:extLst>
                      <a:ext uri="{FF2B5EF4-FFF2-40B4-BE49-F238E27FC236}">
                        <a16:creationId xmlns:a16="http://schemas.microsoft.com/office/drawing/2014/main" id="{DC7F0B11-419B-FDD1-E02A-E0BA41B3E87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823225" y="3048006"/>
                    <a:ext cx="678868" cy="711434"/>
                  </a:xfrm>
                  <a:prstGeom prst="rect">
                    <a:avLst/>
                  </a:prstGeom>
                </p:spPr>
              </p:pic>
              <p:pic>
                <p:nvPicPr>
                  <p:cNvPr id="157" name="Graphic 39" descr="Confused person with solid fill">
                    <a:extLst>
                      <a:ext uri="{FF2B5EF4-FFF2-40B4-BE49-F238E27FC236}">
                        <a16:creationId xmlns:a16="http://schemas.microsoft.com/office/drawing/2014/main" id="{FAF8C94D-1D57-EDA7-A134-58050E8FAAE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08168" y="3039368"/>
                    <a:ext cx="678867" cy="711432"/>
                  </a:xfrm>
                  <a:prstGeom prst="rect">
                    <a:avLst/>
                  </a:prstGeom>
                </p:spPr>
              </p:pic>
              <p:pic>
                <p:nvPicPr>
                  <p:cNvPr id="158" name="Graphic 39" descr="Confused person with solid fill">
                    <a:extLst>
                      <a:ext uri="{FF2B5EF4-FFF2-40B4-BE49-F238E27FC236}">
                        <a16:creationId xmlns:a16="http://schemas.microsoft.com/office/drawing/2014/main" id="{9297AF0C-4770-F5AC-7792-1C027AF7D5E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793113" y="3043684"/>
                    <a:ext cx="678868" cy="711434"/>
                  </a:xfrm>
                  <a:prstGeom prst="rect">
                    <a:avLst/>
                  </a:prstGeom>
                </p:spPr>
              </p:pic>
            </p:grpSp>
            <p:grpSp>
              <p:nvGrpSpPr>
                <p:cNvPr id="147" name="群組 123">
                  <a:extLst>
                    <a:ext uri="{FF2B5EF4-FFF2-40B4-BE49-F238E27FC236}">
                      <a16:creationId xmlns:a16="http://schemas.microsoft.com/office/drawing/2014/main" id="{E12A5F8A-DED0-081B-D6D7-F9801DBB11FE}"/>
                    </a:ext>
                  </a:extLst>
                </p:cNvPr>
                <p:cNvGrpSpPr/>
                <p:nvPr/>
              </p:nvGrpSpPr>
              <p:grpSpPr>
                <a:xfrm>
                  <a:off x="3255399" y="3049887"/>
                  <a:ext cx="661620" cy="262176"/>
                  <a:chOff x="4823225" y="3039368"/>
                  <a:chExt cx="1648756" cy="720072"/>
                </a:xfrm>
              </p:grpSpPr>
              <p:sp>
                <p:nvSpPr>
                  <p:cNvPr id="151" name="Rectangle: Rounded Corners 30">
                    <a:extLst>
                      <a:ext uri="{FF2B5EF4-FFF2-40B4-BE49-F238E27FC236}">
                        <a16:creationId xmlns:a16="http://schemas.microsoft.com/office/drawing/2014/main" id="{1100A977-2975-58E6-8222-59E78EF73ABB}"/>
                      </a:ext>
                    </a:extLst>
                  </p:cNvPr>
                  <p:cNvSpPr/>
                  <p:nvPr/>
                </p:nvSpPr>
                <p:spPr>
                  <a:xfrm>
                    <a:off x="4876800" y="3045565"/>
                    <a:ext cx="1545080" cy="711435"/>
                  </a:xfrm>
                  <a:prstGeom prst="roundRect">
                    <a:avLst/>
                  </a:prstGeom>
                  <a:solidFill>
                    <a:srgbClr val="3700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65">
                      <a:defRPr/>
                    </a:pPr>
                    <a:endParaRPr lang="en-US" sz="600" dirty="0">
                      <a:solidFill>
                        <a:prstClr val="white"/>
                      </a:solidFill>
                    </a:endParaRPr>
                  </a:p>
                </p:txBody>
              </p:sp>
              <p:pic>
                <p:nvPicPr>
                  <p:cNvPr id="152" name="Graphic 151" descr="Confused person with solid fill">
                    <a:extLst>
                      <a:ext uri="{FF2B5EF4-FFF2-40B4-BE49-F238E27FC236}">
                        <a16:creationId xmlns:a16="http://schemas.microsoft.com/office/drawing/2014/main" id="{09E97EDD-D9E5-C515-47F9-44D76EFAB62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823225" y="3048006"/>
                    <a:ext cx="678868" cy="711434"/>
                  </a:xfrm>
                  <a:prstGeom prst="rect">
                    <a:avLst/>
                  </a:prstGeom>
                </p:spPr>
              </p:pic>
              <p:pic>
                <p:nvPicPr>
                  <p:cNvPr id="153" name="Graphic 39" descr="Confused person with solid fill">
                    <a:extLst>
                      <a:ext uri="{FF2B5EF4-FFF2-40B4-BE49-F238E27FC236}">
                        <a16:creationId xmlns:a16="http://schemas.microsoft.com/office/drawing/2014/main" id="{2EF5B438-8F58-2AAE-40D0-B9C110FD399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08168" y="3039368"/>
                    <a:ext cx="678867" cy="711432"/>
                  </a:xfrm>
                  <a:prstGeom prst="rect">
                    <a:avLst/>
                  </a:prstGeom>
                </p:spPr>
              </p:pic>
              <p:pic>
                <p:nvPicPr>
                  <p:cNvPr id="154" name="Graphic 39" descr="Confused person with solid fill">
                    <a:extLst>
                      <a:ext uri="{FF2B5EF4-FFF2-40B4-BE49-F238E27FC236}">
                        <a16:creationId xmlns:a16="http://schemas.microsoft.com/office/drawing/2014/main" id="{3A855762-C4E4-EB60-FABA-EDEEB880BF2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793113" y="3043684"/>
                    <a:ext cx="678868" cy="711434"/>
                  </a:xfrm>
                  <a:prstGeom prst="rect">
                    <a:avLst/>
                  </a:prstGeom>
                </p:spPr>
              </p:pic>
            </p:grpSp>
          </p:grpSp>
        </p:grpSp>
        <p:cxnSp>
          <p:nvCxnSpPr>
            <p:cNvPr id="195" name="Straight Arrow Connector 194">
              <a:extLst>
                <a:ext uri="{FF2B5EF4-FFF2-40B4-BE49-F238E27FC236}">
                  <a16:creationId xmlns:a16="http://schemas.microsoft.com/office/drawing/2014/main" id="{A4327B66-3D3F-D41E-3FE1-0B206FE75066}"/>
                </a:ext>
              </a:extLst>
            </p:cNvPr>
            <p:cNvCxnSpPr>
              <a:cxnSpLocks/>
            </p:cNvCxnSpPr>
            <p:nvPr/>
          </p:nvCxnSpPr>
          <p:spPr>
            <a:xfrm>
              <a:off x="2698750" y="4520515"/>
              <a:ext cx="4187943"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EA5CCF64-02F2-8770-B83F-DA9E610A3CE9}"/>
                </a:ext>
              </a:extLst>
            </p:cNvPr>
            <p:cNvCxnSpPr>
              <a:cxnSpLocks/>
            </p:cNvCxnSpPr>
            <p:nvPr/>
          </p:nvCxnSpPr>
          <p:spPr>
            <a:xfrm>
              <a:off x="2698750" y="4437965"/>
              <a:ext cx="720000"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98" name="TextBox 197">
              <a:extLst>
                <a:ext uri="{FF2B5EF4-FFF2-40B4-BE49-F238E27FC236}">
                  <a16:creationId xmlns:a16="http://schemas.microsoft.com/office/drawing/2014/main" id="{DB5176E8-CAE8-228A-0621-B7F7C4EFF463}"/>
                </a:ext>
              </a:extLst>
            </p:cNvPr>
            <p:cNvSpPr txBox="1"/>
            <p:nvPr/>
          </p:nvSpPr>
          <p:spPr>
            <a:xfrm>
              <a:off x="2882132" y="4392086"/>
              <a:ext cx="375175" cy="76944"/>
            </a:xfrm>
            <a:prstGeom prst="rect">
              <a:avLst/>
            </a:prstGeom>
            <a:solidFill>
              <a:schemeClr val="bg1"/>
            </a:solidFill>
          </p:spPr>
          <p:txBody>
            <a:bodyPr wrap="square" lIns="0" tIns="0" rIns="0" bIns="0" rtlCol="0">
              <a:spAutoFit/>
            </a:bodyPr>
            <a:lstStyle/>
            <a:p>
              <a:r>
                <a:rPr lang="en-IN" sz="500" dirty="0"/>
                <a:t>6 weeks</a:t>
              </a:r>
              <a:endParaRPr lang="en-GB" sz="500" dirty="0"/>
            </a:p>
          </p:txBody>
        </p:sp>
        <p:cxnSp>
          <p:nvCxnSpPr>
            <p:cNvPr id="200" name="Straight Arrow Connector 199">
              <a:extLst>
                <a:ext uri="{FF2B5EF4-FFF2-40B4-BE49-F238E27FC236}">
                  <a16:creationId xmlns:a16="http://schemas.microsoft.com/office/drawing/2014/main" id="{A8B68999-8590-4C4A-9950-9AFDBFF79F8F}"/>
                </a:ext>
              </a:extLst>
            </p:cNvPr>
            <p:cNvCxnSpPr>
              <a:cxnSpLocks/>
            </p:cNvCxnSpPr>
            <p:nvPr/>
          </p:nvCxnSpPr>
          <p:spPr>
            <a:xfrm flipV="1">
              <a:off x="3424448" y="4426205"/>
              <a:ext cx="3462245" cy="7406"/>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202" name="TextBox 201">
              <a:extLst>
                <a:ext uri="{FF2B5EF4-FFF2-40B4-BE49-F238E27FC236}">
                  <a16:creationId xmlns:a16="http://schemas.microsoft.com/office/drawing/2014/main" id="{385C540C-6BBD-3453-D9DE-0EB727EA3262}"/>
                </a:ext>
              </a:extLst>
            </p:cNvPr>
            <p:cNvSpPr txBox="1"/>
            <p:nvPr/>
          </p:nvSpPr>
          <p:spPr>
            <a:xfrm>
              <a:off x="5139267" y="4382869"/>
              <a:ext cx="464801" cy="76944"/>
            </a:xfrm>
            <a:prstGeom prst="rect">
              <a:avLst/>
            </a:prstGeom>
            <a:solidFill>
              <a:schemeClr val="bg1"/>
            </a:solidFill>
          </p:spPr>
          <p:txBody>
            <a:bodyPr wrap="square" lIns="0" tIns="0" rIns="0" bIns="0" rtlCol="0">
              <a:spAutoFit/>
            </a:bodyPr>
            <a:lstStyle/>
            <a:p>
              <a:r>
                <a:rPr lang="en-IN" sz="500" dirty="0"/>
                <a:t>104 weeks</a:t>
              </a:r>
              <a:endParaRPr lang="en-GB" sz="500" dirty="0"/>
            </a:p>
          </p:txBody>
        </p:sp>
        <p:sp>
          <p:nvSpPr>
            <p:cNvPr id="203" name="TextBox 202">
              <a:extLst>
                <a:ext uri="{FF2B5EF4-FFF2-40B4-BE49-F238E27FC236}">
                  <a16:creationId xmlns:a16="http://schemas.microsoft.com/office/drawing/2014/main" id="{ED21CFA9-C7E0-4226-350A-594373EE2CA2}"/>
                </a:ext>
              </a:extLst>
            </p:cNvPr>
            <p:cNvSpPr txBox="1"/>
            <p:nvPr/>
          </p:nvSpPr>
          <p:spPr>
            <a:xfrm>
              <a:off x="4639938" y="4482042"/>
              <a:ext cx="454282" cy="76944"/>
            </a:xfrm>
            <a:prstGeom prst="rect">
              <a:avLst/>
            </a:prstGeom>
            <a:solidFill>
              <a:schemeClr val="bg1"/>
            </a:solidFill>
          </p:spPr>
          <p:txBody>
            <a:bodyPr wrap="square" lIns="0" tIns="0" rIns="0" bIns="0" rtlCol="0">
              <a:spAutoFit/>
            </a:bodyPr>
            <a:lstStyle/>
            <a:p>
              <a:r>
                <a:rPr lang="en-IN" sz="500" dirty="0"/>
                <a:t>110 weeks</a:t>
              </a:r>
              <a:endParaRPr lang="en-GB" sz="500" dirty="0"/>
            </a:p>
          </p:txBody>
        </p:sp>
      </p:grpSp>
      <p:pic>
        <p:nvPicPr>
          <p:cNvPr id="5" name="Picture 2">
            <a:extLst>
              <a:ext uri="{FF2B5EF4-FFF2-40B4-BE49-F238E27FC236}">
                <a16:creationId xmlns:a16="http://schemas.microsoft.com/office/drawing/2014/main" id="{BA5CE431-3E91-5C55-271A-7CFFFDF62AC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19162" y="477791"/>
            <a:ext cx="1414658" cy="48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object 23">
            <a:extLst>
              <a:ext uri="{FF2B5EF4-FFF2-40B4-BE49-F238E27FC236}">
                <a16:creationId xmlns:a16="http://schemas.microsoft.com/office/drawing/2014/main" id="{EF00AB7F-164F-328E-D500-3C352B4F17F2}"/>
              </a:ext>
            </a:extLst>
          </p:cNvPr>
          <p:cNvSpPr txBox="1">
            <a:spLocks/>
          </p:cNvSpPr>
          <p:nvPr/>
        </p:nvSpPr>
        <p:spPr>
          <a:xfrm>
            <a:off x="2558848" y="4538295"/>
            <a:ext cx="4691124" cy="538609"/>
          </a:xfrm>
          <a:prstGeom prst="rect">
            <a:avLst/>
          </a:prstGeom>
        </p:spPr>
        <p:txBody>
          <a:bodyPr vert="horz" wrap="square" lIns="0" tIns="0" rIns="0" bIns="0" rtlCol="0" anchor="b">
            <a:spAutoFit/>
          </a:bodyPr>
          <a:lstStyle/>
          <a:p>
            <a:pPr>
              <a:spcAft>
                <a:spcPts val="600"/>
              </a:spcAft>
            </a:pP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SAR446268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16932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1CDFB8-4DE2-06EE-6B5B-2A14192A3068}"/>
            </a:ext>
          </a:extLst>
        </p:cNvPr>
        <p:cNvGrpSpPr/>
        <p:nvPr/>
      </p:nvGrpSpPr>
      <p:grpSpPr>
        <a:xfrm>
          <a:off x="0" y="0"/>
          <a:ext cx="0" cy="0"/>
          <a:chOff x="0" y="0"/>
          <a:chExt cx="0" cy="0"/>
        </a:xfrm>
      </p:grpSpPr>
      <p:sp>
        <p:nvSpPr>
          <p:cNvPr id="49" name="Freeform: Shape 48">
            <a:extLst>
              <a:ext uri="{FF2B5EF4-FFF2-40B4-BE49-F238E27FC236}">
                <a16:creationId xmlns:a16="http://schemas.microsoft.com/office/drawing/2014/main" id="{872B3008-A452-C503-AF51-78EFB2158BE2}"/>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2" name="Group 1">
            <a:extLst>
              <a:ext uri="{FF2B5EF4-FFF2-40B4-BE49-F238E27FC236}">
                <a16:creationId xmlns:a16="http://schemas.microsoft.com/office/drawing/2014/main" id="{263D09BF-3906-4221-649C-0E941FE977B9}"/>
              </a:ext>
            </a:extLst>
          </p:cNvPr>
          <p:cNvGrpSpPr/>
          <p:nvPr/>
        </p:nvGrpSpPr>
        <p:grpSpPr>
          <a:xfrm>
            <a:off x="234950" y="2463071"/>
            <a:ext cx="2232025" cy="205184"/>
            <a:chOff x="234950" y="1884632"/>
            <a:chExt cx="2232025" cy="205184"/>
          </a:xfrm>
        </p:grpSpPr>
        <p:sp>
          <p:nvSpPr>
            <p:cNvPr id="122" name="Freeform: Shape 121">
              <a:extLst>
                <a:ext uri="{FF2B5EF4-FFF2-40B4-BE49-F238E27FC236}">
                  <a16:creationId xmlns:a16="http://schemas.microsoft.com/office/drawing/2014/main" id="{B4AF50C5-D642-5089-28C2-DCE2528C0EE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114" name="Graphique 4">
              <a:extLst>
                <a:ext uri="{FF2B5EF4-FFF2-40B4-BE49-F238E27FC236}">
                  <a16:creationId xmlns:a16="http://schemas.microsoft.com/office/drawing/2014/main" id="{520DA086-F819-3B90-F6C2-846C7EF377B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a:p>
          </p:txBody>
        </p:sp>
      </p:grpSp>
      <p:sp>
        <p:nvSpPr>
          <p:cNvPr id="3" name="Slide Number Placeholder 2">
            <a:extLst>
              <a:ext uri="{FF2B5EF4-FFF2-40B4-BE49-F238E27FC236}">
                <a16:creationId xmlns:a16="http://schemas.microsoft.com/office/drawing/2014/main" id="{2A0D4251-57BE-104E-516C-AAB3C26E3D6C}"/>
              </a:ext>
            </a:extLst>
          </p:cNvPr>
          <p:cNvSpPr>
            <a:spLocks noGrp="1"/>
          </p:cNvSpPr>
          <p:nvPr>
            <p:ph type="sldNum" sz="quarter" idx="16"/>
          </p:nvPr>
        </p:nvSpPr>
        <p:spPr/>
        <p:txBody>
          <a:bodyPr/>
          <a:lstStyle/>
          <a:p>
            <a:fld id="{6B54B0F7-55DD-40D6-B7F4-70B586885C0B}" type="slidenum">
              <a:rPr lang="en-US" noProof="0" smtClean="0"/>
              <a:pPr/>
              <a:t>31</a:t>
            </a:fld>
            <a:endParaRPr lang="en-US" noProof="0"/>
          </a:p>
        </p:txBody>
      </p:sp>
      <p:sp>
        <p:nvSpPr>
          <p:cNvPr id="26" name="Text Placeholder 25">
            <a:extLst>
              <a:ext uri="{FF2B5EF4-FFF2-40B4-BE49-F238E27FC236}">
                <a16:creationId xmlns:a16="http://schemas.microsoft.com/office/drawing/2014/main" id="{94054F3A-EBAC-0B87-AEE3-2502A10AA042}"/>
              </a:ext>
            </a:extLst>
          </p:cNvPr>
          <p:cNvSpPr>
            <a:spLocks noGrp="1"/>
          </p:cNvSpPr>
          <p:nvPr>
            <p:ph type="body" sz="quarter" idx="49"/>
          </p:nvPr>
        </p:nvSpPr>
        <p:spPr>
          <a:xfrm>
            <a:off x="331199" y="1621738"/>
            <a:ext cx="1982017" cy="3057528"/>
          </a:xfrm>
        </p:spPr>
        <p:txBody>
          <a:bodyPr/>
          <a:lstStyle/>
          <a:p>
            <a:pPr>
              <a:spcAft>
                <a:spcPts val="1200"/>
              </a:spcAft>
            </a:pPr>
            <a:r>
              <a:rPr lang="en-IN" dirty="0"/>
              <a:t>Proposed mechanism of action</a:t>
            </a:r>
          </a:p>
          <a:p>
            <a:pPr>
              <a:spcAft>
                <a:spcPts val="1200"/>
              </a:spcAft>
            </a:pPr>
            <a:r>
              <a:rPr lang="en-IN" dirty="0" err="1">
                <a:latin typeface="Verdana"/>
                <a:ea typeface="Verdana"/>
              </a:rPr>
              <a:t>BrAAVe</a:t>
            </a:r>
            <a:r>
              <a:rPr lang="en-IN" dirty="0"/>
              <a:t> (Phase 1/ Phase 2)</a:t>
            </a:r>
            <a:endParaRPr lang="en-IN" i="1"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25" name="Text Placeholder 24">
            <a:extLst>
              <a:ext uri="{FF2B5EF4-FFF2-40B4-BE49-F238E27FC236}">
                <a16:creationId xmlns:a16="http://schemas.microsoft.com/office/drawing/2014/main" id="{01A32D07-3A66-7393-4383-3A5A619FBBE3}"/>
              </a:ext>
            </a:extLst>
          </p:cNvPr>
          <p:cNvSpPr>
            <a:spLocks noGrp="1"/>
          </p:cNvSpPr>
          <p:nvPr>
            <p:ph type="body" sz="quarter" idx="22"/>
          </p:nvPr>
        </p:nvSpPr>
        <p:spPr>
          <a:xfrm>
            <a:off x="2600325" y="1072857"/>
            <a:ext cx="6210300" cy="205056"/>
          </a:xfrm>
        </p:spPr>
        <p:txBody>
          <a:bodyPr/>
          <a:lstStyle/>
          <a:p>
            <a:r>
              <a:rPr lang="en-IN"/>
              <a:t>Patient population</a:t>
            </a:r>
          </a:p>
        </p:txBody>
      </p:sp>
      <p:grpSp>
        <p:nvGrpSpPr>
          <p:cNvPr id="14" name="Group 13">
            <a:extLst>
              <a:ext uri="{FF2B5EF4-FFF2-40B4-BE49-F238E27FC236}">
                <a16:creationId xmlns:a16="http://schemas.microsoft.com/office/drawing/2014/main" id="{F13D34A0-11CD-CE7F-2137-2D2DDD258E2E}"/>
              </a:ext>
            </a:extLst>
          </p:cNvPr>
          <p:cNvGrpSpPr/>
          <p:nvPr/>
        </p:nvGrpSpPr>
        <p:grpSpPr>
          <a:xfrm>
            <a:off x="234950" y="3907859"/>
            <a:ext cx="2194560" cy="205184"/>
            <a:chOff x="234950" y="1884632"/>
            <a:chExt cx="2232025" cy="205184"/>
          </a:xfrm>
          <a:noFill/>
        </p:grpSpPr>
        <p:sp>
          <p:nvSpPr>
            <p:cNvPr id="16" name="Freeform: Shape 15">
              <a:hlinkClick r:id="rId3" action="ppaction://hlinksldjump"/>
              <a:extLst>
                <a:ext uri="{FF2B5EF4-FFF2-40B4-BE49-F238E27FC236}">
                  <a16:creationId xmlns:a16="http://schemas.microsoft.com/office/drawing/2014/main" id="{A17F27C6-FF59-D93A-07FB-6124B844232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20" name="Graphique 4">
              <a:extLst>
                <a:ext uri="{FF2B5EF4-FFF2-40B4-BE49-F238E27FC236}">
                  <a16:creationId xmlns:a16="http://schemas.microsoft.com/office/drawing/2014/main" id="{CD33645D-30D0-6070-A405-126C046E80F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24" name="Group 23">
            <a:extLst>
              <a:ext uri="{FF2B5EF4-FFF2-40B4-BE49-F238E27FC236}">
                <a16:creationId xmlns:a16="http://schemas.microsoft.com/office/drawing/2014/main" id="{13A0BBF9-2914-3CEE-8D3D-C57F1C301FB4}"/>
              </a:ext>
            </a:extLst>
          </p:cNvPr>
          <p:cNvGrpSpPr/>
          <p:nvPr/>
        </p:nvGrpSpPr>
        <p:grpSpPr>
          <a:xfrm>
            <a:off x="234950" y="3617160"/>
            <a:ext cx="2194560" cy="205184"/>
            <a:chOff x="234950" y="1884632"/>
            <a:chExt cx="2232025" cy="205184"/>
          </a:xfrm>
          <a:noFill/>
        </p:grpSpPr>
        <p:sp>
          <p:nvSpPr>
            <p:cNvPr id="27" name="Freeform: Shape 26">
              <a:hlinkClick r:id="" action="ppaction://noaction"/>
              <a:extLst>
                <a:ext uri="{FF2B5EF4-FFF2-40B4-BE49-F238E27FC236}">
                  <a16:creationId xmlns:a16="http://schemas.microsoft.com/office/drawing/2014/main" id="{0D6CAD26-B230-CDCC-AAE0-4F626C394206}"/>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28" name="Graphique 4">
              <a:extLst>
                <a:ext uri="{FF2B5EF4-FFF2-40B4-BE49-F238E27FC236}">
                  <a16:creationId xmlns:a16="http://schemas.microsoft.com/office/drawing/2014/main" id="{DC8B2AA3-3A48-8D6C-5DE8-67CB91AECE19}"/>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29" name="Group 28">
            <a:extLst>
              <a:ext uri="{FF2B5EF4-FFF2-40B4-BE49-F238E27FC236}">
                <a16:creationId xmlns:a16="http://schemas.microsoft.com/office/drawing/2014/main" id="{7E51E57A-18A2-6EF4-189F-87DAB4C51F77}"/>
              </a:ext>
            </a:extLst>
          </p:cNvPr>
          <p:cNvGrpSpPr/>
          <p:nvPr/>
        </p:nvGrpSpPr>
        <p:grpSpPr>
          <a:xfrm>
            <a:off x="234950" y="3328884"/>
            <a:ext cx="2194560" cy="205184"/>
            <a:chOff x="234950" y="1884632"/>
            <a:chExt cx="2232025" cy="205184"/>
          </a:xfrm>
          <a:noFill/>
        </p:grpSpPr>
        <p:sp>
          <p:nvSpPr>
            <p:cNvPr id="30" name="Freeform: Shape 29">
              <a:hlinkClick r:id="" action="ppaction://noaction"/>
              <a:extLst>
                <a:ext uri="{FF2B5EF4-FFF2-40B4-BE49-F238E27FC236}">
                  <a16:creationId xmlns:a16="http://schemas.microsoft.com/office/drawing/2014/main" id="{AFD95495-C991-4167-F083-89FC57D08BE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3" name="Graphique 4">
              <a:extLst>
                <a:ext uri="{FF2B5EF4-FFF2-40B4-BE49-F238E27FC236}">
                  <a16:creationId xmlns:a16="http://schemas.microsoft.com/office/drawing/2014/main" id="{CD2D0F16-1C48-E845-E215-ED85FE7870A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34" name="Group 33">
            <a:extLst>
              <a:ext uri="{FF2B5EF4-FFF2-40B4-BE49-F238E27FC236}">
                <a16:creationId xmlns:a16="http://schemas.microsoft.com/office/drawing/2014/main" id="{0C94C0A2-179A-EF8B-2170-D5D9DC969B49}"/>
              </a:ext>
            </a:extLst>
          </p:cNvPr>
          <p:cNvGrpSpPr/>
          <p:nvPr/>
        </p:nvGrpSpPr>
        <p:grpSpPr>
          <a:xfrm>
            <a:off x="234950" y="2751137"/>
            <a:ext cx="2194560" cy="205184"/>
            <a:chOff x="234950" y="1884632"/>
            <a:chExt cx="2232025" cy="205184"/>
          </a:xfrm>
          <a:noFill/>
        </p:grpSpPr>
        <p:sp>
          <p:nvSpPr>
            <p:cNvPr id="35" name="Freeform: Shape 34">
              <a:hlinkClick r:id="" action="ppaction://noaction"/>
              <a:extLst>
                <a:ext uri="{FF2B5EF4-FFF2-40B4-BE49-F238E27FC236}">
                  <a16:creationId xmlns:a16="http://schemas.microsoft.com/office/drawing/2014/main" id="{C03AC8E5-B903-09FA-8CD3-4489D0DF6AD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6" name="Graphique 4">
              <a:extLst>
                <a:ext uri="{FF2B5EF4-FFF2-40B4-BE49-F238E27FC236}">
                  <a16:creationId xmlns:a16="http://schemas.microsoft.com/office/drawing/2014/main" id="{53E2C5A5-CEC3-3FA7-A1B5-81599B65B613}"/>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sp>
        <p:nvSpPr>
          <p:cNvPr id="40" name="Freeform: Shape 39">
            <a:hlinkClick r:id="" action="ppaction://noaction"/>
            <a:extLst>
              <a:ext uri="{FF2B5EF4-FFF2-40B4-BE49-F238E27FC236}">
                <a16:creationId xmlns:a16="http://schemas.microsoft.com/office/drawing/2014/main" id="{F050F3A4-D055-2BFB-3B3B-A9F3B48D8CB6}"/>
              </a:ext>
            </a:extLst>
          </p:cNvPr>
          <p:cNvSpPr/>
          <p:nvPr/>
        </p:nvSpPr>
        <p:spPr>
          <a:xfrm>
            <a:off x="234950" y="162173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43" name="Group 42">
            <a:extLst>
              <a:ext uri="{FF2B5EF4-FFF2-40B4-BE49-F238E27FC236}">
                <a16:creationId xmlns:a16="http://schemas.microsoft.com/office/drawing/2014/main" id="{C8F6C160-13F4-C6C7-20CC-96DE92EA8DDE}"/>
              </a:ext>
            </a:extLst>
          </p:cNvPr>
          <p:cNvGrpSpPr/>
          <p:nvPr/>
        </p:nvGrpSpPr>
        <p:grpSpPr>
          <a:xfrm>
            <a:off x="234950" y="1884963"/>
            <a:ext cx="2194560" cy="205184"/>
            <a:chOff x="234950" y="1884632"/>
            <a:chExt cx="2232025" cy="205184"/>
          </a:xfrm>
          <a:noFill/>
        </p:grpSpPr>
        <p:sp>
          <p:nvSpPr>
            <p:cNvPr id="44" name="Freeform: Shape 43">
              <a:hlinkClick r:id="" action="ppaction://noaction"/>
              <a:extLst>
                <a:ext uri="{FF2B5EF4-FFF2-40B4-BE49-F238E27FC236}">
                  <a16:creationId xmlns:a16="http://schemas.microsoft.com/office/drawing/2014/main" id="{223E75D7-8CC9-C136-A3C0-E99038FEFB6D}"/>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45" name="Graphique 4">
              <a:extLst>
                <a:ext uri="{FF2B5EF4-FFF2-40B4-BE49-F238E27FC236}">
                  <a16:creationId xmlns:a16="http://schemas.microsoft.com/office/drawing/2014/main" id="{B235AE2A-F681-55F6-4363-EEB8D4DAD7B8}"/>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a:p>
          </p:txBody>
        </p:sp>
      </p:grpSp>
      <p:sp>
        <p:nvSpPr>
          <p:cNvPr id="50" name="Freeform: Shape 49">
            <a:hlinkClick r:id="" action="ppaction://noaction"/>
            <a:extLst>
              <a:ext uri="{FF2B5EF4-FFF2-40B4-BE49-F238E27FC236}">
                <a16:creationId xmlns:a16="http://schemas.microsoft.com/office/drawing/2014/main" id="{8E45BFFA-718F-53A0-CBD1-4316841FCB77}"/>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9" name="Graphique 4">
            <a:extLst>
              <a:ext uri="{FF2B5EF4-FFF2-40B4-BE49-F238E27FC236}">
                <a16:creationId xmlns:a16="http://schemas.microsoft.com/office/drawing/2014/main" id="{BC480A53-CF8C-529B-E7E2-7C23D2DC0D20}"/>
              </a:ext>
            </a:extLst>
          </p:cNvPr>
          <p:cNvSpPr>
            <a:spLocks noChangeAspect="1"/>
          </p:cNvSpPr>
          <p:nvPr/>
        </p:nvSpPr>
        <p:spPr>
          <a:xfrm rot="10800000" flipV="1">
            <a:off x="281646" y="2207967"/>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a:p>
        </p:txBody>
      </p:sp>
      <p:sp>
        <p:nvSpPr>
          <p:cNvPr id="10" name="Freeform: Shape 9">
            <a:hlinkClick r:id="rId4" action="ppaction://hlinksldjump"/>
            <a:extLst>
              <a:ext uri="{FF2B5EF4-FFF2-40B4-BE49-F238E27FC236}">
                <a16:creationId xmlns:a16="http://schemas.microsoft.com/office/drawing/2014/main" id="{1C1A1861-F477-2497-C872-B9AAF75A6E18}"/>
              </a:ext>
            </a:extLst>
          </p:cNvPr>
          <p:cNvSpPr/>
          <p:nvPr/>
        </p:nvSpPr>
        <p:spPr>
          <a:xfrm>
            <a:off x="234950" y="216854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6" name="object 18">
            <a:extLst>
              <a:ext uri="{FF2B5EF4-FFF2-40B4-BE49-F238E27FC236}">
                <a16:creationId xmlns:a16="http://schemas.microsoft.com/office/drawing/2014/main" id="{C99A122A-6AAA-B36F-A7F9-19D4677E2E82}"/>
              </a:ext>
            </a:extLst>
          </p:cNvPr>
          <p:cNvSpPr txBox="1">
            <a:spLocks/>
          </p:cNvSpPr>
          <p:nvPr/>
        </p:nvSpPr>
        <p:spPr>
          <a:xfrm>
            <a:off x="2617973" y="1353937"/>
            <a:ext cx="2792080" cy="2474395"/>
          </a:xfrm>
          <a:prstGeom prst="rect">
            <a:avLst/>
          </a:prstGeom>
        </p:spPr>
        <p:txBody>
          <a:bodyPr vert="horz" wrap="square" lIns="0" tIns="12065" rIns="0" bIns="0" rtlCol="0">
            <a:spAutoFit/>
          </a:bodyPr>
          <a:lstStyle/>
          <a:p>
            <a:pPr>
              <a:lnSpc>
                <a:spcPct val="100000"/>
              </a:lnSpc>
              <a:spcAft>
                <a:spcPts val="600"/>
              </a:spcAft>
            </a:pPr>
            <a:r>
              <a:rPr lang="en-US" sz="900" i="1" spc="-10" dirty="0">
                <a:solidFill>
                  <a:schemeClr val="accent2"/>
                </a:solidFill>
                <a:latin typeface="Georgia" panose="02040502050405020303" pitchFamily="18" charset="0"/>
                <a:cs typeface="Calibri"/>
              </a:rPr>
              <a:t>Inclusion criteria</a:t>
            </a:r>
            <a:endParaRPr lang="en-US" sz="900" i="1" dirty="0">
              <a:solidFill>
                <a:schemeClr val="accent2"/>
              </a:solidFill>
              <a:latin typeface="Georgia" panose="02040502050405020303" pitchFamily="18" charset="0"/>
              <a:cs typeface="Calibri"/>
            </a:endParaRPr>
          </a:p>
          <a:p>
            <a:pPr marL="171450" indent="-171450" algn="l">
              <a:spcAft>
                <a:spcPts val="600"/>
              </a:spcAft>
              <a:buFont typeface="Arial" panose="020B0604020202020204" pitchFamily="34" charset="0"/>
              <a:buChar char="•"/>
            </a:pPr>
            <a:r>
              <a:rPr lang="en-IN" sz="800" b="0" i="0" dirty="0">
                <a:solidFill>
                  <a:srgbClr val="1B1B1B"/>
                </a:solidFill>
                <a:effectLst/>
              </a:rPr>
              <a:t>For Part A, 10 years of age inclusive, at the time of signing the informed consent.</a:t>
            </a:r>
          </a:p>
          <a:p>
            <a:pPr marL="171450" indent="-171450" algn="l">
              <a:spcAft>
                <a:spcPts val="600"/>
              </a:spcAft>
              <a:buFont typeface="Arial" panose="020B0604020202020204" pitchFamily="34" charset="0"/>
              <a:buChar char="•"/>
            </a:pPr>
            <a:r>
              <a:rPr lang="en-IN" sz="800" b="0" i="0" dirty="0">
                <a:solidFill>
                  <a:srgbClr val="1B1B1B"/>
                </a:solidFill>
                <a:effectLst/>
              </a:rPr>
              <a:t>For Part B, participants must be as follows:</a:t>
            </a:r>
          </a:p>
          <a:p>
            <a:pPr marL="360000" lvl="1" indent="-171450">
              <a:spcAft>
                <a:spcPts val="600"/>
              </a:spcAft>
              <a:buFont typeface="Arial" panose="020B0604020202020204" pitchFamily="34" charset="0"/>
              <a:buChar char="•"/>
            </a:pPr>
            <a:r>
              <a:rPr lang="en-IN" sz="800" dirty="0">
                <a:solidFill>
                  <a:srgbClr val="1B1B1B"/>
                </a:solidFill>
              </a:rPr>
              <a:t>10 to 17 years of age inclusive, at the time of signing the informed consent or,</a:t>
            </a:r>
          </a:p>
          <a:p>
            <a:pPr marL="360000" lvl="1" indent="-171450">
              <a:spcAft>
                <a:spcPts val="600"/>
              </a:spcAft>
              <a:buFont typeface="Arial" panose="020B0604020202020204" pitchFamily="34" charset="0"/>
              <a:buChar char="•"/>
            </a:pPr>
            <a:r>
              <a:rPr lang="en-IN" sz="800" dirty="0">
                <a:solidFill>
                  <a:srgbClr val="1B1B1B"/>
                </a:solidFill>
              </a:rPr>
              <a:t>18 to 50 years of age inclusive, at the time of signing the informed consent.</a:t>
            </a:r>
          </a:p>
          <a:p>
            <a:pPr marL="171450" indent="-171450">
              <a:spcAft>
                <a:spcPts val="600"/>
              </a:spcAft>
              <a:buFont typeface="Arial" panose="020B0604020202020204" pitchFamily="34" charset="0"/>
              <a:buChar char="•"/>
            </a:pPr>
            <a:r>
              <a:rPr lang="en-IN" sz="800" dirty="0">
                <a:solidFill>
                  <a:srgbClr val="1B1B1B"/>
                </a:solidFill>
              </a:rPr>
              <a:t>Diagnosis of non-congenital onset DM1.</a:t>
            </a:r>
          </a:p>
          <a:p>
            <a:pPr marL="171450" indent="-171450">
              <a:spcAft>
                <a:spcPts val="600"/>
              </a:spcAft>
              <a:buFont typeface="Arial" panose="020B0604020202020204" pitchFamily="34" charset="0"/>
              <a:buChar char="•"/>
            </a:pPr>
            <a:r>
              <a:rPr lang="en-IN" sz="800" dirty="0">
                <a:solidFill>
                  <a:srgbClr val="1B1B1B"/>
                </a:solidFill>
              </a:rPr>
              <a:t>Should walk independently for at least 10</a:t>
            </a:r>
            <a:br>
              <a:rPr lang="en-IN" sz="800" dirty="0">
                <a:solidFill>
                  <a:srgbClr val="1B1B1B"/>
                </a:solidFill>
              </a:rPr>
            </a:br>
            <a:r>
              <a:rPr lang="en-IN" sz="800" dirty="0">
                <a:solidFill>
                  <a:srgbClr val="1B1B1B"/>
                </a:solidFill>
              </a:rPr>
              <a:t>meters at screening.</a:t>
            </a:r>
          </a:p>
          <a:p>
            <a:pPr marL="171450" indent="-171450">
              <a:spcAft>
                <a:spcPts val="600"/>
              </a:spcAft>
              <a:buFont typeface="Arial" panose="020B0604020202020204" pitchFamily="34" charset="0"/>
              <a:buChar char="•"/>
            </a:pPr>
            <a:r>
              <a:rPr lang="en-IN" sz="800" dirty="0">
                <a:solidFill>
                  <a:srgbClr val="1B1B1B"/>
                </a:solidFill>
              </a:rPr>
              <a:t>Moderate cardiac risk participants with pacemaker and/or implantable cardioverter-defibrillator (ICD) for Part A.</a:t>
            </a:r>
          </a:p>
          <a:p>
            <a:pPr marL="171450" indent="-171450">
              <a:spcAft>
                <a:spcPts val="600"/>
              </a:spcAft>
              <a:buFont typeface="Arial" panose="020B0604020202020204" pitchFamily="34" charset="0"/>
              <a:buChar char="•"/>
            </a:pPr>
            <a:r>
              <a:rPr lang="en-IN" sz="800" dirty="0">
                <a:solidFill>
                  <a:srgbClr val="1B1B1B"/>
                </a:solidFill>
              </a:rPr>
              <a:t>Low, moderate, or high cardiac risk for Part B.</a:t>
            </a:r>
          </a:p>
        </p:txBody>
      </p:sp>
      <p:sp>
        <p:nvSpPr>
          <p:cNvPr id="7" name="object 18">
            <a:extLst>
              <a:ext uri="{FF2B5EF4-FFF2-40B4-BE49-F238E27FC236}">
                <a16:creationId xmlns:a16="http://schemas.microsoft.com/office/drawing/2014/main" id="{037B3134-3639-E713-DCB1-D72806CBD52D}"/>
              </a:ext>
            </a:extLst>
          </p:cNvPr>
          <p:cNvSpPr txBox="1">
            <a:spLocks/>
          </p:cNvSpPr>
          <p:nvPr/>
        </p:nvSpPr>
        <p:spPr>
          <a:xfrm>
            <a:off x="5506314" y="1353937"/>
            <a:ext cx="3279573" cy="2397451"/>
          </a:xfrm>
          <a:prstGeom prst="rect">
            <a:avLst/>
          </a:prstGeom>
        </p:spPr>
        <p:txBody>
          <a:bodyPr vert="horz" wrap="square" lIns="0" tIns="12065" rIns="0" bIns="0" rtlCol="0">
            <a:spAutoFit/>
          </a:bodyPr>
          <a:lstStyle/>
          <a:p>
            <a:pPr>
              <a:lnSpc>
                <a:spcPct val="100000"/>
              </a:lnSpc>
              <a:spcAft>
                <a:spcPts val="600"/>
              </a:spcAft>
            </a:pPr>
            <a:r>
              <a:rPr lang="en-US" sz="900" i="1" spc="-10" dirty="0">
                <a:solidFill>
                  <a:schemeClr val="accent2"/>
                </a:solidFill>
                <a:latin typeface="Georgia" panose="02040502050405020303" pitchFamily="18" charset="0"/>
                <a:cs typeface="Calibri"/>
              </a:rPr>
              <a:t>Exclusion criteria</a:t>
            </a:r>
            <a:endParaRPr lang="en-US" sz="900" i="1" dirty="0">
              <a:solidFill>
                <a:schemeClr val="accent2"/>
              </a:solidFill>
              <a:latin typeface="Georgia" panose="02040502050405020303" pitchFamily="18" charset="0"/>
              <a:cs typeface="Calibri"/>
            </a:endParaRPr>
          </a:p>
          <a:p>
            <a:pPr marL="171450" indent="-171450" algn="l">
              <a:spcAft>
                <a:spcPts val="600"/>
              </a:spcAft>
              <a:buFont typeface="Arial" panose="020B0604020202020204" pitchFamily="34" charset="0"/>
              <a:buChar char="•"/>
            </a:pPr>
            <a:r>
              <a:rPr lang="en-IN" sz="800" b="0" i="0" dirty="0">
                <a:solidFill>
                  <a:srgbClr val="1B1B1B"/>
                </a:solidFill>
                <a:effectLst/>
              </a:rPr>
              <a:t>Neutralizing antibodies against the AAV.SAN011 capsid.</a:t>
            </a:r>
          </a:p>
          <a:p>
            <a:pPr marL="171450" indent="-171450" algn="l">
              <a:spcAft>
                <a:spcPts val="600"/>
              </a:spcAft>
              <a:buFont typeface="Arial" panose="020B0604020202020204" pitchFamily="34" charset="0"/>
              <a:buChar char="•"/>
            </a:pPr>
            <a:r>
              <a:rPr lang="en-US" sz="800" dirty="0">
                <a:solidFill>
                  <a:srgbClr val="1B1B1B"/>
                </a:solidFill>
              </a:rPr>
              <a:t>L</a:t>
            </a:r>
            <a:r>
              <a:rPr lang="en-US" sz="800" b="0" i="0" dirty="0">
                <a:solidFill>
                  <a:srgbClr val="1B1B1B"/>
                </a:solidFill>
                <a:effectLst/>
              </a:rPr>
              <a:t>eft ventricular ejection fraction (LVEF) &lt;50%.</a:t>
            </a:r>
          </a:p>
          <a:p>
            <a:pPr marL="171450" indent="-171450" algn="l">
              <a:spcAft>
                <a:spcPts val="600"/>
              </a:spcAft>
              <a:buFont typeface="Arial" panose="020B0604020202020204" pitchFamily="34" charset="0"/>
              <a:buChar char="•"/>
            </a:pPr>
            <a:r>
              <a:rPr lang="en-US" sz="800" b="0" i="0" dirty="0">
                <a:solidFill>
                  <a:srgbClr val="1B1B1B"/>
                </a:solidFill>
                <a:effectLst/>
              </a:rPr>
              <a:t>Liver or biliary disease, renal disease,</a:t>
            </a:r>
            <a:r>
              <a:rPr lang="en-IN" sz="800" b="0" i="0" dirty="0">
                <a:solidFill>
                  <a:srgbClr val="1B1B1B"/>
                </a:solidFill>
                <a:effectLst/>
              </a:rPr>
              <a:t> chronic respiratory insufficiency and on non-invasive ventilatory support, nighttime ventilatory support or full-time ventilation.</a:t>
            </a:r>
          </a:p>
          <a:p>
            <a:pPr marL="171450" indent="-171450" algn="l">
              <a:spcAft>
                <a:spcPts val="600"/>
              </a:spcAft>
              <a:buFont typeface="Arial" panose="020B0604020202020204" pitchFamily="34" charset="0"/>
              <a:buChar char="•"/>
            </a:pPr>
            <a:r>
              <a:rPr lang="en-IN" sz="800" dirty="0">
                <a:solidFill>
                  <a:srgbClr val="1B1B1B"/>
                </a:solidFill>
              </a:rPr>
              <a:t>Active hepatitis B or C infection; HBsAg (+), or HCV RNA (+), or current antiviral therapy for either</a:t>
            </a:r>
          </a:p>
          <a:p>
            <a:pPr marL="171450" indent="-171450" algn="l">
              <a:spcAft>
                <a:spcPts val="600"/>
              </a:spcAft>
              <a:buFont typeface="Arial" panose="020B0604020202020204" pitchFamily="34" charset="0"/>
              <a:buChar char="•"/>
            </a:pPr>
            <a:r>
              <a:rPr lang="en-IN" sz="800" dirty="0" err="1">
                <a:solidFill>
                  <a:srgbClr val="1B1B1B"/>
                </a:solidFill>
              </a:rPr>
              <a:t>HBcAb</a:t>
            </a:r>
            <a:r>
              <a:rPr lang="en-IN" sz="800" dirty="0">
                <a:solidFill>
                  <a:srgbClr val="1B1B1B"/>
                </a:solidFill>
              </a:rPr>
              <a:t> (+) not amenable for prophylactic anti-HBV therapy or pre-emptive therapy guided by serial HBV DNA monitoring during the corticosteroids therapy.</a:t>
            </a:r>
          </a:p>
          <a:p>
            <a:pPr marL="171450" indent="-171450" algn="l">
              <a:spcAft>
                <a:spcPts val="600"/>
              </a:spcAft>
              <a:buFont typeface="Arial" panose="020B0604020202020204" pitchFamily="34" charset="0"/>
              <a:buChar char="•"/>
            </a:pPr>
            <a:r>
              <a:rPr lang="en-IN" sz="800" dirty="0">
                <a:solidFill>
                  <a:srgbClr val="1B1B1B"/>
                </a:solidFill>
              </a:rPr>
              <a:t>P</a:t>
            </a:r>
            <a:r>
              <a:rPr lang="en-IN" sz="800" b="0" i="0" dirty="0">
                <a:solidFill>
                  <a:srgbClr val="1B1B1B"/>
                </a:solidFill>
                <a:effectLst/>
              </a:rPr>
              <a:t>revious treatment with anti-myotonic medication within 15 days of Day 1.</a:t>
            </a:r>
          </a:p>
          <a:p>
            <a:pPr marL="171450" indent="-171450" algn="l">
              <a:spcAft>
                <a:spcPts val="600"/>
              </a:spcAft>
              <a:buFont typeface="Arial" panose="020B0604020202020204" pitchFamily="34" charset="0"/>
              <a:buChar char="•"/>
            </a:pPr>
            <a:r>
              <a:rPr lang="en-IN" sz="800" dirty="0">
                <a:solidFill>
                  <a:srgbClr val="1B1B1B"/>
                </a:solidFill>
              </a:rPr>
              <a:t>H</a:t>
            </a:r>
            <a:r>
              <a:rPr lang="en-IN" sz="800" b="0" i="0" dirty="0">
                <a:solidFill>
                  <a:srgbClr val="1B1B1B"/>
                </a:solidFill>
                <a:effectLst/>
              </a:rPr>
              <a:t>igh risk for tuberculosis reactivation during the corticosteroids therapy</a:t>
            </a:r>
            <a:endParaRPr lang="en-US" sz="800" b="0" i="0" dirty="0">
              <a:solidFill>
                <a:srgbClr val="1B1B1B"/>
              </a:solidFill>
              <a:effectLst/>
            </a:endParaRPr>
          </a:p>
        </p:txBody>
      </p:sp>
      <p:sp>
        <p:nvSpPr>
          <p:cNvPr id="11" name="Rectangle: Rounded Corners 10">
            <a:hlinkClick r:id="" action="ppaction://noaction"/>
            <a:extLst>
              <a:ext uri="{FF2B5EF4-FFF2-40B4-BE49-F238E27FC236}">
                <a16:creationId xmlns:a16="http://schemas.microsoft.com/office/drawing/2014/main" id="{251B33D2-07BB-0486-04DC-6711FD69F6D3}"/>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2" name="Rectangle: Rounded Corners 11">
            <a:hlinkClick r:id="rId5" action="ppaction://hlinksldjump"/>
            <a:extLst>
              <a:ext uri="{FF2B5EF4-FFF2-40B4-BE49-F238E27FC236}">
                <a16:creationId xmlns:a16="http://schemas.microsoft.com/office/drawing/2014/main" id="{067AC442-26AF-592A-F0E5-2DEDFE4F4E2E}"/>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object 23">
            <a:extLst>
              <a:ext uri="{FF2B5EF4-FFF2-40B4-BE49-F238E27FC236}">
                <a16:creationId xmlns:a16="http://schemas.microsoft.com/office/drawing/2014/main" id="{BE07AE65-47D9-6502-61E3-16A69EC5A890}"/>
              </a:ext>
            </a:extLst>
          </p:cNvPr>
          <p:cNvSpPr txBox="1">
            <a:spLocks/>
          </p:cNvSpPr>
          <p:nvPr/>
        </p:nvSpPr>
        <p:spPr>
          <a:xfrm>
            <a:off x="2617973" y="4283027"/>
            <a:ext cx="4807418" cy="323165"/>
          </a:xfrm>
          <a:prstGeom prst="rect">
            <a:avLst/>
          </a:prstGeom>
        </p:spPr>
        <p:txBody>
          <a:bodyPr vert="horz" wrap="square" lIns="0" tIns="0" rIns="0" bIns="0" rtlCol="0" anchor="b">
            <a:spAutoFit/>
          </a:bodyPr>
          <a:lstStyle/>
          <a:p>
            <a:pPr>
              <a:lnSpc>
                <a:spcPct val="100000"/>
              </a:lnSpc>
            </a:pPr>
            <a:r>
              <a:rPr lang="en-US" sz="500" b="0" i="0" dirty="0">
                <a:solidFill>
                  <a:srgbClr val="000000"/>
                </a:solidFill>
                <a:effectLst/>
                <a:latin typeface="+mj-lt"/>
              </a:rPr>
              <a:t>DM1, myotonic dystrophy type 1; DNA, deoxyribonucleic acid; </a:t>
            </a:r>
            <a:r>
              <a:rPr lang="en-US" sz="500" b="0" i="0" dirty="0" err="1">
                <a:solidFill>
                  <a:srgbClr val="000000"/>
                </a:solidFill>
                <a:effectLst/>
                <a:latin typeface="+mj-lt"/>
              </a:rPr>
              <a:t>HBcAb</a:t>
            </a:r>
            <a:r>
              <a:rPr lang="en-US" sz="500" b="0" i="0" dirty="0">
                <a:solidFill>
                  <a:srgbClr val="000000"/>
                </a:solidFill>
                <a:effectLst/>
                <a:latin typeface="+mj-lt"/>
              </a:rPr>
              <a:t>, hepatitis B core antibody; HBsAg, hepatitis B surface antigen; HBV, hepatitis B virus; HCV, hepatitis C virus; RNA, ribonucleic acid.</a:t>
            </a:r>
          </a:p>
          <a:p>
            <a:pPr>
              <a:lnSpc>
                <a:spcPct val="100000"/>
              </a:lnSpc>
              <a:spcAft>
                <a:spcPts val="600"/>
              </a:spcAft>
            </a:pPr>
            <a:r>
              <a:rPr lang="en-IN" sz="500" b="0" i="0" dirty="0">
                <a:solidFill>
                  <a:srgbClr val="000000"/>
                </a:solidFill>
                <a:effectLst/>
              </a:rPr>
              <a:t>A full list of inclusion and exclusion criteria are available on </a:t>
            </a:r>
            <a:r>
              <a:rPr lang="en-IN" sz="500" b="0" i="0" dirty="0">
                <a:solidFill>
                  <a:srgbClr val="000000"/>
                </a:solidFill>
                <a:effectLst/>
                <a:hlinkClick r:id="rId6"/>
              </a:rPr>
              <a:t>www.clinicaltrials.gov</a:t>
            </a:r>
            <a:r>
              <a:rPr lang="en-IN" sz="500" b="0" i="0" dirty="0">
                <a:solidFill>
                  <a:srgbClr val="000000"/>
                </a:solidFill>
                <a:effectLst/>
              </a:rPr>
              <a:t> (NCT06844214).</a:t>
            </a:r>
            <a:br>
              <a:rPr lang="en-IN" sz="500" b="0" i="0" dirty="0">
                <a:solidFill>
                  <a:srgbClr val="000000"/>
                </a:solidFill>
                <a:effectLst/>
              </a:rPr>
            </a:br>
            <a:endParaRPr lang="en-IN" sz="600" b="1" spc="-5" dirty="0">
              <a:cs typeface="Calibri"/>
            </a:endParaRPr>
          </a:p>
        </p:txBody>
      </p:sp>
      <p:sp>
        <p:nvSpPr>
          <p:cNvPr id="5" name="TextBox 4">
            <a:hlinkClick r:id="" action="ppaction://noaction"/>
            <a:extLst>
              <a:ext uri="{FF2B5EF4-FFF2-40B4-BE49-F238E27FC236}">
                <a16:creationId xmlns:a16="http://schemas.microsoft.com/office/drawing/2014/main" id="{0AA9F192-914F-7E4F-83A6-7D66F4A074A8}"/>
              </a:ext>
            </a:extLst>
          </p:cNvPr>
          <p:cNvSpPr txBox="1"/>
          <p:nvPr/>
        </p:nvSpPr>
        <p:spPr>
          <a:xfrm>
            <a:off x="239651" y="1596866"/>
            <a:ext cx="2257678" cy="215444"/>
          </a:xfrm>
          <a:prstGeom prst="rect">
            <a:avLst/>
          </a:prstGeom>
          <a:noFill/>
        </p:spPr>
        <p:txBody>
          <a:bodyPr wrap="square" rtlCol="0">
            <a:spAutoFit/>
          </a:bodyPr>
          <a:lstStyle/>
          <a:p>
            <a:endParaRPr lang="en-IN" sz="800"/>
          </a:p>
        </p:txBody>
      </p:sp>
      <p:sp>
        <p:nvSpPr>
          <p:cNvPr id="21" name="Text Placeholder 16">
            <a:extLst>
              <a:ext uri="{FF2B5EF4-FFF2-40B4-BE49-F238E27FC236}">
                <a16:creationId xmlns:a16="http://schemas.microsoft.com/office/drawing/2014/main" id="{1EBC635D-26C0-39AD-01FC-F5F7AF92483F}"/>
              </a:ext>
            </a:extLst>
          </p:cNvPr>
          <p:cNvSpPr>
            <a:spLocks noGrp="1"/>
          </p:cNvSpPr>
          <p:nvPr>
            <p:ph type="body" sz="quarter" idx="48"/>
          </p:nvPr>
        </p:nvSpPr>
        <p:spPr>
          <a:xfrm>
            <a:off x="333729" y="1149313"/>
            <a:ext cx="1982017" cy="307777"/>
          </a:xfrm>
        </p:spPr>
        <p:txBody>
          <a:bodyPr>
            <a:noAutofit/>
          </a:bodyPr>
          <a:lstStyle/>
          <a:p>
            <a:r>
              <a:rPr lang="en-IN" dirty="0"/>
              <a:t>Myotonic Dystrophy Type 1</a:t>
            </a:r>
            <a:endParaRPr lang="en-IN" sz="1100" dirty="0"/>
          </a:p>
        </p:txBody>
      </p:sp>
      <p:sp>
        <p:nvSpPr>
          <p:cNvPr id="22" name="Title 18">
            <a:extLst>
              <a:ext uri="{FF2B5EF4-FFF2-40B4-BE49-F238E27FC236}">
                <a16:creationId xmlns:a16="http://schemas.microsoft.com/office/drawing/2014/main" id="{239DFD14-7625-799C-C75D-3EA6DF5AFD34}"/>
              </a:ext>
            </a:extLst>
          </p:cNvPr>
          <p:cNvSpPr>
            <a:spLocks noGrp="1"/>
          </p:cNvSpPr>
          <p:nvPr>
            <p:ph type="title"/>
          </p:nvPr>
        </p:nvSpPr>
        <p:spPr>
          <a:xfrm>
            <a:off x="331199" y="532800"/>
            <a:ext cx="1982017" cy="561185"/>
          </a:xfrm>
        </p:spPr>
        <p:txBody>
          <a:bodyPr/>
          <a:lstStyle/>
          <a:p>
            <a:r>
              <a:rPr lang="en-IN" dirty="0"/>
              <a:t>SAR446268</a:t>
            </a:r>
          </a:p>
        </p:txBody>
      </p:sp>
      <p:pic>
        <p:nvPicPr>
          <p:cNvPr id="4" name="Picture 2">
            <a:extLst>
              <a:ext uri="{FF2B5EF4-FFF2-40B4-BE49-F238E27FC236}">
                <a16:creationId xmlns:a16="http://schemas.microsoft.com/office/drawing/2014/main" id="{0727A59D-1258-647E-B5FF-423C1987559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74356" y="346406"/>
            <a:ext cx="1589430" cy="550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object 23">
            <a:extLst>
              <a:ext uri="{FF2B5EF4-FFF2-40B4-BE49-F238E27FC236}">
                <a16:creationId xmlns:a16="http://schemas.microsoft.com/office/drawing/2014/main" id="{2EA65F3C-0EB4-AFAC-B981-DE18F84BCB01}"/>
              </a:ext>
            </a:extLst>
          </p:cNvPr>
          <p:cNvSpPr txBox="1">
            <a:spLocks/>
          </p:cNvSpPr>
          <p:nvPr/>
        </p:nvSpPr>
        <p:spPr>
          <a:xfrm>
            <a:off x="2619114" y="4521492"/>
            <a:ext cx="4691124" cy="538609"/>
          </a:xfrm>
          <a:prstGeom prst="rect">
            <a:avLst/>
          </a:prstGeom>
        </p:spPr>
        <p:txBody>
          <a:bodyPr vert="horz" wrap="square" lIns="0" tIns="0" rIns="0" bIns="0" rtlCol="0" anchor="b">
            <a:spAutoFit/>
          </a:bodyPr>
          <a:lstStyle/>
          <a:p>
            <a:pPr>
              <a:spcAft>
                <a:spcPts val="600"/>
              </a:spcAft>
            </a:pP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SAR446268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409855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530EA1-6B0D-E997-A46D-2828C8A689DE}"/>
            </a:ext>
          </a:extLst>
        </p:cNvPr>
        <p:cNvGrpSpPr/>
        <p:nvPr/>
      </p:nvGrpSpPr>
      <p:grpSpPr>
        <a:xfrm>
          <a:off x="0" y="0"/>
          <a:ext cx="0" cy="0"/>
          <a:chOff x="0" y="0"/>
          <a:chExt cx="0" cy="0"/>
        </a:xfrm>
      </p:grpSpPr>
      <p:sp>
        <p:nvSpPr>
          <p:cNvPr id="359" name="Freeform: Shape 358">
            <a:extLst>
              <a:ext uri="{FF2B5EF4-FFF2-40B4-BE49-F238E27FC236}">
                <a16:creationId xmlns:a16="http://schemas.microsoft.com/office/drawing/2014/main" id="{B27EA0F6-A9F6-45F0-91B0-52D85C582FCE}"/>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2" name="Group 1">
            <a:extLst>
              <a:ext uri="{FF2B5EF4-FFF2-40B4-BE49-F238E27FC236}">
                <a16:creationId xmlns:a16="http://schemas.microsoft.com/office/drawing/2014/main" id="{DE624278-6BE4-43FB-E45F-E0422B8C01EA}"/>
              </a:ext>
            </a:extLst>
          </p:cNvPr>
          <p:cNvGrpSpPr/>
          <p:nvPr/>
        </p:nvGrpSpPr>
        <p:grpSpPr>
          <a:xfrm>
            <a:off x="234950" y="2751445"/>
            <a:ext cx="2232025" cy="205184"/>
            <a:chOff x="234950" y="1884632"/>
            <a:chExt cx="2232025" cy="205184"/>
          </a:xfrm>
        </p:grpSpPr>
        <p:sp>
          <p:nvSpPr>
            <p:cNvPr id="122" name="Freeform: Shape 121">
              <a:extLst>
                <a:ext uri="{FF2B5EF4-FFF2-40B4-BE49-F238E27FC236}">
                  <a16:creationId xmlns:a16="http://schemas.microsoft.com/office/drawing/2014/main" id="{F0DEA40B-32FE-2DB7-E214-80B911F1176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114" name="Graphique 4">
              <a:extLst>
                <a:ext uri="{FF2B5EF4-FFF2-40B4-BE49-F238E27FC236}">
                  <a16:creationId xmlns:a16="http://schemas.microsoft.com/office/drawing/2014/main" id="{7FE7B202-807D-1EC9-F60C-10047A4EBABA}"/>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a:p>
          </p:txBody>
        </p:sp>
      </p:grpSp>
      <p:sp>
        <p:nvSpPr>
          <p:cNvPr id="3" name="Slide Number Placeholder 2">
            <a:extLst>
              <a:ext uri="{FF2B5EF4-FFF2-40B4-BE49-F238E27FC236}">
                <a16:creationId xmlns:a16="http://schemas.microsoft.com/office/drawing/2014/main" id="{FA363F01-E90C-2E02-CDE2-384F79BF22F9}"/>
              </a:ext>
            </a:extLst>
          </p:cNvPr>
          <p:cNvSpPr>
            <a:spLocks noGrp="1"/>
          </p:cNvSpPr>
          <p:nvPr>
            <p:ph type="sldNum" sz="quarter" idx="16"/>
          </p:nvPr>
        </p:nvSpPr>
        <p:spPr/>
        <p:txBody>
          <a:bodyPr/>
          <a:lstStyle/>
          <a:p>
            <a:fld id="{6B54B0F7-55DD-40D6-B7F4-70B586885C0B}" type="slidenum">
              <a:rPr lang="en-US" noProof="0" smtClean="0"/>
              <a:pPr/>
              <a:t>32</a:t>
            </a:fld>
            <a:endParaRPr lang="en-US" noProof="0"/>
          </a:p>
        </p:txBody>
      </p:sp>
      <p:sp>
        <p:nvSpPr>
          <p:cNvPr id="26" name="Text Placeholder 25">
            <a:extLst>
              <a:ext uri="{FF2B5EF4-FFF2-40B4-BE49-F238E27FC236}">
                <a16:creationId xmlns:a16="http://schemas.microsoft.com/office/drawing/2014/main" id="{AC838207-CCE5-5B6D-9EAB-BB6D72722E25}"/>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err="1">
                <a:latin typeface="Verdana"/>
                <a:ea typeface="Verdana"/>
              </a:rPr>
              <a:t>BrAAVe</a:t>
            </a:r>
            <a:r>
              <a:rPr lang="en-IN" dirty="0"/>
              <a:t> (Phase 1/ Phase 2)</a:t>
            </a:r>
            <a:endParaRPr lang="en-IN" i="1"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25" name="Text Placeholder 24">
            <a:extLst>
              <a:ext uri="{FF2B5EF4-FFF2-40B4-BE49-F238E27FC236}">
                <a16:creationId xmlns:a16="http://schemas.microsoft.com/office/drawing/2014/main" id="{9D973591-E14F-5F64-C762-5FAF7F981963}"/>
              </a:ext>
            </a:extLst>
          </p:cNvPr>
          <p:cNvSpPr>
            <a:spLocks noGrp="1"/>
          </p:cNvSpPr>
          <p:nvPr>
            <p:ph type="body" sz="quarter" idx="22"/>
          </p:nvPr>
        </p:nvSpPr>
        <p:spPr>
          <a:xfrm>
            <a:off x="2600325" y="1200673"/>
            <a:ext cx="6210300" cy="205056"/>
          </a:xfrm>
        </p:spPr>
        <p:txBody>
          <a:bodyPr/>
          <a:lstStyle/>
          <a:p>
            <a:r>
              <a:rPr lang="en-IN"/>
              <a:t>Participating countries</a:t>
            </a:r>
          </a:p>
        </p:txBody>
      </p:sp>
      <p:grpSp>
        <p:nvGrpSpPr>
          <p:cNvPr id="335" name="Group 334">
            <a:extLst>
              <a:ext uri="{FF2B5EF4-FFF2-40B4-BE49-F238E27FC236}">
                <a16:creationId xmlns:a16="http://schemas.microsoft.com/office/drawing/2014/main" id="{5FCD8E61-C86F-083F-35AF-4637692AE437}"/>
              </a:ext>
            </a:extLst>
          </p:cNvPr>
          <p:cNvGrpSpPr/>
          <p:nvPr/>
        </p:nvGrpSpPr>
        <p:grpSpPr>
          <a:xfrm>
            <a:off x="234950" y="3907859"/>
            <a:ext cx="2194560" cy="205184"/>
            <a:chOff x="234950" y="1884632"/>
            <a:chExt cx="2232025" cy="205184"/>
          </a:xfrm>
          <a:noFill/>
        </p:grpSpPr>
        <p:sp>
          <p:nvSpPr>
            <p:cNvPr id="336" name="Freeform: Shape 335">
              <a:hlinkClick r:id="" action="ppaction://noaction"/>
              <a:extLst>
                <a:ext uri="{FF2B5EF4-FFF2-40B4-BE49-F238E27FC236}">
                  <a16:creationId xmlns:a16="http://schemas.microsoft.com/office/drawing/2014/main" id="{5982BE52-31A7-3DAC-2802-35D146F6784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37" name="Graphique 4">
              <a:extLst>
                <a:ext uri="{FF2B5EF4-FFF2-40B4-BE49-F238E27FC236}">
                  <a16:creationId xmlns:a16="http://schemas.microsoft.com/office/drawing/2014/main" id="{DB964640-6AD7-9189-8EAE-46E0C6FED4F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341" name="Group 340">
            <a:extLst>
              <a:ext uri="{FF2B5EF4-FFF2-40B4-BE49-F238E27FC236}">
                <a16:creationId xmlns:a16="http://schemas.microsoft.com/office/drawing/2014/main" id="{4F92BAD0-D662-1079-F51D-25B38539DC38}"/>
              </a:ext>
            </a:extLst>
          </p:cNvPr>
          <p:cNvGrpSpPr/>
          <p:nvPr/>
        </p:nvGrpSpPr>
        <p:grpSpPr>
          <a:xfrm>
            <a:off x="234950" y="3617160"/>
            <a:ext cx="2194560" cy="205184"/>
            <a:chOff x="234950" y="1884632"/>
            <a:chExt cx="2232025" cy="205184"/>
          </a:xfrm>
          <a:noFill/>
        </p:grpSpPr>
        <p:sp>
          <p:nvSpPr>
            <p:cNvPr id="342" name="Freeform: Shape 341">
              <a:hlinkClick r:id="" action="ppaction://noaction"/>
              <a:extLst>
                <a:ext uri="{FF2B5EF4-FFF2-40B4-BE49-F238E27FC236}">
                  <a16:creationId xmlns:a16="http://schemas.microsoft.com/office/drawing/2014/main" id="{39DEED6A-89FA-C78D-A4B9-C4719D3EE0ED}"/>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43" name="Graphique 4">
              <a:extLst>
                <a:ext uri="{FF2B5EF4-FFF2-40B4-BE49-F238E27FC236}">
                  <a16:creationId xmlns:a16="http://schemas.microsoft.com/office/drawing/2014/main" id="{CEBF6679-6CC7-5396-124D-7EBC631FBB3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344" name="Group 343">
            <a:extLst>
              <a:ext uri="{FF2B5EF4-FFF2-40B4-BE49-F238E27FC236}">
                <a16:creationId xmlns:a16="http://schemas.microsoft.com/office/drawing/2014/main" id="{5DFC0F74-87B0-DBE0-3BB4-1D2DB32B4FCC}"/>
              </a:ext>
            </a:extLst>
          </p:cNvPr>
          <p:cNvGrpSpPr/>
          <p:nvPr/>
        </p:nvGrpSpPr>
        <p:grpSpPr>
          <a:xfrm>
            <a:off x="234950" y="3328884"/>
            <a:ext cx="2194560" cy="205184"/>
            <a:chOff x="234950" y="1884632"/>
            <a:chExt cx="2232025" cy="205184"/>
          </a:xfrm>
          <a:noFill/>
        </p:grpSpPr>
        <p:sp>
          <p:nvSpPr>
            <p:cNvPr id="345" name="Freeform: Shape 344">
              <a:hlinkClick r:id="" action="ppaction://noaction"/>
              <a:extLst>
                <a:ext uri="{FF2B5EF4-FFF2-40B4-BE49-F238E27FC236}">
                  <a16:creationId xmlns:a16="http://schemas.microsoft.com/office/drawing/2014/main" id="{9808E3A4-3816-3C57-484F-A0C93B98E4A8}"/>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46" name="Graphique 4">
              <a:extLst>
                <a:ext uri="{FF2B5EF4-FFF2-40B4-BE49-F238E27FC236}">
                  <a16:creationId xmlns:a16="http://schemas.microsoft.com/office/drawing/2014/main" id="{30DB8FEB-FD64-E507-9C6E-6936ECCE5B6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sp>
        <p:nvSpPr>
          <p:cNvPr id="352" name="Graphique 4">
            <a:extLst>
              <a:ext uri="{FF2B5EF4-FFF2-40B4-BE49-F238E27FC236}">
                <a16:creationId xmlns:a16="http://schemas.microsoft.com/office/drawing/2014/main" id="{C20D7BF7-ADB3-272B-9E83-1487FD2E57A5}"/>
              </a:ext>
            </a:extLst>
          </p:cNvPr>
          <p:cNvSpPr>
            <a:spLocks noChangeAspect="1"/>
          </p:cNvSpPr>
          <p:nvPr/>
        </p:nvSpPr>
        <p:spPr>
          <a:xfrm rot="10800000" flipV="1">
            <a:off x="281646" y="2502228"/>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a:p>
        </p:txBody>
      </p:sp>
      <p:sp>
        <p:nvSpPr>
          <p:cNvPr id="355" name="Graphique 4">
            <a:extLst>
              <a:ext uri="{FF2B5EF4-FFF2-40B4-BE49-F238E27FC236}">
                <a16:creationId xmlns:a16="http://schemas.microsoft.com/office/drawing/2014/main" id="{ED7BF543-E1FA-FD2C-0026-48AAEDAEC159}"/>
              </a:ext>
            </a:extLst>
          </p:cNvPr>
          <p:cNvSpPr>
            <a:spLocks noChangeAspect="1"/>
          </p:cNvSpPr>
          <p:nvPr/>
        </p:nvSpPr>
        <p:spPr>
          <a:xfrm rot="10800000" flipV="1">
            <a:off x="281646" y="2210131"/>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a:p>
        </p:txBody>
      </p:sp>
      <p:sp>
        <p:nvSpPr>
          <p:cNvPr id="356" name="Freeform: Shape 355">
            <a:hlinkClick r:id="" action="ppaction://noaction"/>
            <a:extLst>
              <a:ext uri="{FF2B5EF4-FFF2-40B4-BE49-F238E27FC236}">
                <a16:creationId xmlns:a16="http://schemas.microsoft.com/office/drawing/2014/main" id="{EE037EE5-7F74-EDE5-F2BD-4EF3DC9881B1}"/>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340" name="Group 339">
            <a:extLst>
              <a:ext uri="{FF2B5EF4-FFF2-40B4-BE49-F238E27FC236}">
                <a16:creationId xmlns:a16="http://schemas.microsoft.com/office/drawing/2014/main" id="{EABE28AF-F8A3-785E-3A85-6D00BC37F318}"/>
              </a:ext>
            </a:extLst>
          </p:cNvPr>
          <p:cNvGrpSpPr/>
          <p:nvPr/>
        </p:nvGrpSpPr>
        <p:grpSpPr>
          <a:xfrm>
            <a:off x="234950" y="1884963"/>
            <a:ext cx="2194560" cy="205184"/>
            <a:chOff x="234950" y="1884632"/>
            <a:chExt cx="2232025" cy="205184"/>
          </a:xfrm>
          <a:noFill/>
        </p:grpSpPr>
        <p:sp>
          <p:nvSpPr>
            <p:cNvPr id="347" name="Freeform: Shape 346">
              <a:hlinkClick r:id="" action="ppaction://noaction"/>
              <a:extLst>
                <a:ext uri="{FF2B5EF4-FFF2-40B4-BE49-F238E27FC236}">
                  <a16:creationId xmlns:a16="http://schemas.microsoft.com/office/drawing/2014/main" id="{CC0D5289-7CD6-7113-2D30-1833BA05747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48" name="Graphique 4">
              <a:extLst>
                <a:ext uri="{FF2B5EF4-FFF2-40B4-BE49-F238E27FC236}">
                  <a16:creationId xmlns:a16="http://schemas.microsoft.com/office/drawing/2014/main" id="{88786ED7-F0A0-269C-3541-05C72E52002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a:p>
          </p:txBody>
        </p:sp>
      </p:grpSp>
      <p:sp>
        <p:nvSpPr>
          <p:cNvPr id="360" name="Freeform: Shape 359">
            <a:hlinkClick r:id="" action="ppaction://noaction"/>
            <a:extLst>
              <a:ext uri="{FF2B5EF4-FFF2-40B4-BE49-F238E27FC236}">
                <a16:creationId xmlns:a16="http://schemas.microsoft.com/office/drawing/2014/main" id="{DEB3BCB9-4962-21F7-7AFA-7F644E02E04F}"/>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6" name="Group 5">
            <a:extLst>
              <a:ext uri="{FF2B5EF4-FFF2-40B4-BE49-F238E27FC236}">
                <a16:creationId xmlns:a16="http://schemas.microsoft.com/office/drawing/2014/main" id="{6F1C9DF6-654F-8299-B015-280E12233B1C}"/>
              </a:ext>
            </a:extLst>
          </p:cNvPr>
          <p:cNvGrpSpPr/>
          <p:nvPr/>
        </p:nvGrpSpPr>
        <p:grpSpPr>
          <a:xfrm>
            <a:off x="3123479" y="1565309"/>
            <a:ext cx="5514060" cy="2782639"/>
            <a:chOff x="2600325" y="1506312"/>
            <a:chExt cx="6067071" cy="3061713"/>
          </a:xfrm>
          <a:solidFill>
            <a:schemeClr val="bg2">
              <a:lumMod val="75000"/>
            </a:schemeClr>
          </a:solidFill>
        </p:grpSpPr>
        <p:grpSp>
          <p:nvGrpSpPr>
            <p:cNvPr id="7" name="Group 6">
              <a:extLst>
                <a:ext uri="{FF2B5EF4-FFF2-40B4-BE49-F238E27FC236}">
                  <a16:creationId xmlns:a16="http://schemas.microsoft.com/office/drawing/2014/main" id="{B72CA20C-61A8-6641-5961-1DF736CE74BC}"/>
                </a:ext>
              </a:extLst>
            </p:cNvPr>
            <p:cNvGrpSpPr/>
            <p:nvPr/>
          </p:nvGrpSpPr>
          <p:grpSpPr>
            <a:xfrm>
              <a:off x="2600325" y="1953635"/>
              <a:ext cx="5118692" cy="2574813"/>
              <a:chOff x="2600325" y="1953635"/>
              <a:chExt cx="5118692" cy="2574813"/>
            </a:xfrm>
            <a:grpFill/>
          </p:grpSpPr>
          <p:sp>
            <p:nvSpPr>
              <p:cNvPr id="495" name="Freeform 641">
                <a:extLst>
                  <a:ext uri="{FF2B5EF4-FFF2-40B4-BE49-F238E27FC236}">
                    <a16:creationId xmlns:a16="http://schemas.microsoft.com/office/drawing/2014/main" id="{8D30230F-6010-5950-9B13-CFCE202589E2}"/>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496" name="Freeform 404">
                <a:extLst>
                  <a:ext uri="{FF2B5EF4-FFF2-40B4-BE49-F238E27FC236}">
                    <a16:creationId xmlns:a16="http://schemas.microsoft.com/office/drawing/2014/main" id="{17DFA6DF-4DE9-3529-65BB-479860B95A1F}"/>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7" name="Freeform 438">
                <a:extLst>
                  <a:ext uri="{FF2B5EF4-FFF2-40B4-BE49-F238E27FC236}">
                    <a16:creationId xmlns:a16="http://schemas.microsoft.com/office/drawing/2014/main" id="{B9DCE5EA-4CC8-C53F-701E-57CBF9ABCFB2}"/>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8" name="Freeform 628">
                <a:extLst>
                  <a:ext uri="{FF2B5EF4-FFF2-40B4-BE49-F238E27FC236}">
                    <a16:creationId xmlns:a16="http://schemas.microsoft.com/office/drawing/2014/main" id="{7B88D8CD-A40F-462E-79EB-A0B0F03FE207}"/>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9" name="Freeform 630">
                <a:extLst>
                  <a:ext uri="{FF2B5EF4-FFF2-40B4-BE49-F238E27FC236}">
                    <a16:creationId xmlns:a16="http://schemas.microsoft.com/office/drawing/2014/main" id="{17767414-79CB-BDB8-CE41-47703DB692A8}"/>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0" name="Freeform 640">
                <a:extLst>
                  <a:ext uri="{FF2B5EF4-FFF2-40B4-BE49-F238E27FC236}">
                    <a16:creationId xmlns:a16="http://schemas.microsoft.com/office/drawing/2014/main" id="{230C3627-6C7D-EAB6-CEA1-9315B80538B5}"/>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1" name="Freeform 642">
                <a:extLst>
                  <a:ext uri="{FF2B5EF4-FFF2-40B4-BE49-F238E27FC236}">
                    <a16:creationId xmlns:a16="http://schemas.microsoft.com/office/drawing/2014/main" id="{98DDCAF9-E132-5EF8-40DA-F3DD7B243FEF}"/>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2" name="Freeform 649">
                <a:extLst>
                  <a:ext uri="{FF2B5EF4-FFF2-40B4-BE49-F238E27FC236}">
                    <a16:creationId xmlns:a16="http://schemas.microsoft.com/office/drawing/2014/main" id="{1AB03796-3358-D60D-49C8-1B4BF7B08F6A}"/>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3" name="Freeform 655">
                <a:extLst>
                  <a:ext uri="{FF2B5EF4-FFF2-40B4-BE49-F238E27FC236}">
                    <a16:creationId xmlns:a16="http://schemas.microsoft.com/office/drawing/2014/main" id="{E2364E0F-7E4A-224C-C5B4-24B8C8F7E8A2}"/>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4" name="Freeform 670">
                <a:extLst>
                  <a:ext uri="{FF2B5EF4-FFF2-40B4-BE49-F238E27FC236}">
                    <a16:creationId xmlns:a16="http://schemas.microsoft.com/office/drawing/2014/main" id="{99D59496-2F08-BEEC-FAFF-9D00CB0276CB}"/>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5" name="Freeform 672">
                <a:extLst>
                  <a:ext uri="{FF2B5EF4-FFF2-40B4-BE49-F238E27FC236}">
                    <a16:creationId xmlns:a16="http://schemas.microsoft.com/office/drawing/2014/main" id="{1B70F6C5-96F6-E2B0-1C98-A382874219AE}"/>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6" name="Freeform 683">
                <a:extLst>
                  <a:ext uri="{FF2B5EF4-FFF2-40B4-BE49-F238E27FC236}">
                    <a16:creationId xmlns:a16="http://schemas.microsoft.com/office/drawing/2014/main" id="{777AA730-6576-9385-5AAD-EFF1709B4A2F}"/>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7" name="Freeform 715">
                <a:extLst>
                  <a:ext uri="{FF2B5EF4-FFF2-40B4-BE49-F238E27FC236}">
                    <a16:creationId xmlns:a16="http://schemas.microsoft.com/office/drawing/2014/main" id="{5E647D4D-9909-6A86-004C-4AEC5EB18D68}"/>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8" name="Freeform 770">
                <a:extLst>
                  <a:ext uri="{FF2B5EF4-FFF2-40B4-BE49-F238E27FC236}">
                    <a16:creationId xmlns:a16="http://schemas.microsoft.com/office/drawing/2014/main" id="{D6E8C821-BDA9-BD93-6EBB-3F12DCC23A70}"/>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8" name="Group 7">
              <a:extLst>
                <a:ext uri="{FF2B5EF4-FFF2-40B4-BE49-F238E27FC236}">
                  <a16:creationId xmlns:a16="http://schemas.microsoft.com/office/drawing/2014/main" id="{867F4ED9-FC94-E6BB-413D-669117D818CE}"/>
                </a:ext>
              </a:extLst>
            </p:cNvPr>
            <p:cNvGrpSpPr/>
            <p:nvPr/>
          </p:nvGrpSpPr>
          <p:grpSpPr>
            <a:xfrm>
              <a:off x="3477981" y="1506312"/>
              <a:ext cx="5189415" cy="3061713"/>
              <a:chOff x="3477981" y="1506312"/>
              <a:chExt cx="5189415" cy="3061713"/>
            </a:xfrm>
            <a:grpFill/>
          </p:grpSpPr>
          <p:sp>
            <p:nvSpPr>
              <p:cNvPr id="9" name="Freeform 403">
                <a:extLst>
                  <a:ext uri="{FF2B5EF4-FFF2-40B4-BE49-F238E27FC236}">
                    <a16:creationId xmlns:a16="http://schemas.microsoft.com/office/drawing/2014/main" id="{D309491E-2B7A-E063-8FEC-FBAA14D45F02}"/>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 name="Freeform 405">
                <a:extLst>
                  <a:ext uri="{FF2B5EF4-FFF2-40B4-BE49-F238E27FC236}">
                    <a16:creationId xmlns:a16="http://schemas.microsoft.com/office/drawing/2014/main" id="{2E8B102A-8544-B8CB-9534-422507CDC753}"/>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 name="Freeform 418">
                <a:extLst>
                  <a:ext uri="{FF2B5EF4-FFF2-40B4-BE49-F238E27FC236}">
                    <a16:creationId xmlns:a16="http://schemas.microsoft.com/office/drawing/2014/main" id="{EE8255FF-A588-7BD0-48BD-3E0CD4DA2A29}"/>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 name="Freeform 419">
                <a:extLst>
                  <a:ext uri="{FF2B5EF4-FFF2-40B4-BE49-F238E27FC236}">
                    <a16:creationId xmlns:a16="http://schemas.microsoft.com/office/drawing/2014/main" id="{EA69CCC9-DC31-F9B6-A939-746F55A76F5D}"/>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 name="Freeform 420">
                <a:extLst>
                  <a:ext uri="{FF2B5EF4-FFF2-40B4-BE49-F238E27FC236}">
                    <a16:creationId xmlns:a16="http://schemas.microsoft.com/office/drawing/2014/main" id="{B62ADACB-E25D-60EE-B94D-8BB51BF69395}"/>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 name="Freeform 421">
                <a:extLst>
                  <a:ext uri="{FF2B5EF4-FFF2-40B4-BE49-F238E27FC236}">
                    <a16:creationId xmlns:a16="http://schemas.microsoft.com/office/drawing/2014/main" id="{F3CB6A2C-9862-AB21-1A6F-CB4DEE967D20}"/>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 name="Freeform 422">
                <a:extLst>
                  <a:ext uri="{FF2B5EF4-FFF2-40B4-BE49-F238E27FC236}">
                    <a16:creationId xmlns:a16="http://schemas.microsoft.com/office/drawing/2014/main" id="{8AFF4630-3734-B5D6-942B-F8E4223D7612}"/>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 name="Freeform 423">
                <a:extLst>
                  <a:ext uri="{FF2B5EF4-FFF2-40B4-BE49-F238E27FC236}">
                    <a16:creationId xmlns:a16="http://schemas.microsoft.com/office/drawing/2014/main" id="{A0F98CE0-11CC-21AE-8EC8-A44D66444084}"/>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 name="Freeform 424">
                <a:extLst>
                  <a:ext uri="{FF2B5EF4-FFF2-40B4-BE49-F238E27FC236}">
                    <a16:creationId xmlns:a16="http://schemas.microsoft.com/office/drawing/2014/main" id="{0743189A-D1B3-D643-4E3E-32DE19BAF523}"/>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 name="Freeform 425">
                <a:extLst>
                  <a:ext uri="{FF2B5EF4-FFF2-40B4-BE49-F238E27FC236}">
                    <a16:creationId xmlns:a16="http://schemas.microsoft.com/office/drawing/2014/main" id="{C0EBC330-1A2D-4525-25DF-FA1EBDC5F568}"/>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 name="Freeform 426">
                <a:extLst>
                  <a:ext uri="{FF2B5EF4-FFF2-40B4-BE49-F238E27FC236}">
                    <a16:creationId xmlns:a16="http://schemas.microsoft.com/office/drawing/2014/main" id="{19388602-88F1-C213-E8EB-B8F1C2E0CD5F}"/>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 name="Freeform 427">
                <a:extLst>
                  <a:ext uri="{FF2B5EF4-FFF2-40B4-BE49-F238E27FC236}">
                    <a16:creationId xmlns:a16="http://schemas.microsoft.com/office/drawing/2014/main" id="{139718B6-1BBE-211B-8FD3-D9028DD51FF9}"/>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 name="Freeform 428">
                <a:extLst>
                  <a:ext uri="{FF2B5EF4-FFF2-40B4-BE49-F238E27FC236}">
                    <a16:creationId xmlns:a16="http://schemas.microsoft.com/office/drawing/2014/main" id="{ACED18C6-DBD9-1877-AA7E-53A92651FADB}"/>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 name="Freeform 429">
                <a:extLst>
                  <a:ext uri="{FF2B5EF4-FFF2-40B4-BE49-F238E27FC236}">
                    <a16:creationId xmlns:a16="http://schemas.microsoft.com/office/drawing/2014/main" id="{0FEFEA1D-C6EA-FE42-6FD2-4224FAE41D28}"/>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28" name="Group 27">
                <a:extLst>
                  <a:ext uri="{FF2B5EF4-FFF2-40B4-BE49-F238E27FC236}">
                    <a16:creationId xmlns:a16="http://schemas.microsoft.com/office/drawing/2014/main" id="{D00ACF8A-11A5-F391-1974-CCC39371D0C3}"/>
                  </a:ext>
                </a:extLst>
              </p:cNvPr>
              <p:cNvGrpSpPr/>
              <p:nvPr/>
            </p:nvGrpSpPr>
            <p:grpSpPr>
              <a:xfrm>
                <a:off x="7648297" y="2651606"/>
                <a:ext cx="253904" cy="249445"/>
                <a:chOff x="5961121" y="2686387"/>
                <a:chExt cx="288233" cy="273757"/>
              </a:xfrm>
              <a:grpFill/>
            </p:grpSpPr>
            <p:sp>
              <p:nvSpPr>
                <p:cNvPr id="493" name="Freeform 430">
                  <a:extLst>
                    <a:ext uri="{FF2B5EF4-FFF2-40B4-BE49-F238E27FC236}">
                      <a16:creationId xmlns:a16="http://schemas.microsoft.com/office/drawing/2014/main" id="{AB789D89-5ED0-C55C-6BD4-A1632FC0A853}"/>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4" name="Freeform 431">
                  <a:extLst>
                    <a:ext uri="{FF2B5EF4-FFF2-40B4-BE49-F238E27FC236}">
                      <a16:creationId xmlns:a16="http://schemas.microsoft.com/office/drawing/2014/main" id="{AB35FB30-B3E7-0CB2-2A26-A121CC2D0F01}"/>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29" name="Freeform 432">
                <a:extLst>
                  <a:ext uri="{FF2B5EF4-FFF2-40B4-BE49-F238E27FC236}">
                    <a16:creationId xmlns:a16="http://schemas.microsoft.com/office/drawing/2014/main" id="{178A68DC-3843-3D28-4D5A-B988A40433BA}"/>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 name="Freeform 433">
                <a:extLst>
                  <a:ext uri="{FF2B5EF4-FFF2-40B4-BE49-F238E27FC236}">
                    <a16:creationId xmlns:a16="http://schemas.microsoft.com/office/drawing/2014/main" id="{0AF516DA-457C-0AFD-9D3E-B674AA38D092}"/>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 name="Freeform 434">
                <a:extLst>
                  <a:ext uri="{FF2B5EF4-FFF2-40B4-BE49-F238E27FC236}">
                    <a16:creationId xmlns:a16="http://schemas.microsoft.com/office/drawing/2014/main" id="{51BA3C8A-B28C-3969-521A-931283D3AC14}"/>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 name="Freeform 435">
                <a:extLst>
                  <a:ext uri="{FF2B5EF4-FFF2-40B4-BE49-F238E27FC236}">
                    <a16:creationId xmlns:a16="http://schemas.microsoft.com/office/drawing/2014/main" id="{8B8F2DBD-4A0A-EDC3-621A-7DE6B6D7AEB0}"/>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 name="Freeform 436">
                <a:extLst>
                  <a:ext uri="{FF2B5EF4-FFF2-40B4-BE49-F238E27FC236}">
                    <a16:creationId xmlns:a16="http://schemas.microsoft.com/office/drawing/2014/main" id="{C701EF5A-6E89-F15C-F9C7-E1F99247F718}"/>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 name="Freeform 437">
                <a:extLst>
                  <a:ext uri="{FF2B5EF4-FFF2-40B4-BE49-F238E27FC236}">
                    <a16:creationId xmlns:a16="http://schemas.microsoft.com/office/drawing/2014/main" id="{2E01A3B6-DE30-7165-458D-B5B79AB13F2E}"/>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 name="Freeform 439">
                <a:extLst>
                  <a:ext uri="{FF2B5EF4-FFF2-40B4-BE49-F238E27FC236}">
                    <a16:creationId xmlns:a16="http://schemas.microsoft.com/office/drawing/2014/main" id="{B378D4A1-8F1D-32A1-7C0F-703E7A46BC97}"/>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 name="Freeform 440">
                <a:extLst>
                  <a:ext uri="{FF2B5EF4-FFF2-40B4-BE49-F238E27FC236}">
                    <a16:creationId xmlns:a16="http://schemas.microsoft.com/office/drawing/2014/main" id="{75E235B1-CA35-0D34-3B33-3806188FCB18}"/>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 name="Freeform 441">
                <a:extLst>
                  <a:ext uri="{FF2B5EF4-FFF2-40B4-BE49-F238E27FC236}">
                    <a16:creationId xmlns:a16="http://schemas.microsoft.com/office/drawing/2014/main" id="{3EA0FBC0-0DB0-E3E6-5469-13826788164B}"/>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 name="Freeform 443">
                <a:extLst>
                  <a:ext uri="{FF2B5EF4-FFF2-40B4-BE49-F238E27FC236}">
                    <a16:creationId xmlns:a16="http://schemas.microsoft.com/office/drawing/2014/main" id="{45287CBC-9885-B266-824F-FAED17BC55D6}"/>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 name="Freeform 444">
                <a:extLst>
                  <a:ext uri="{FF2B5EF4-FFF2-40B4-BE49-F238E27FC236}">
                    <a16:creationId xmlns:a16="http://schemas.microsoft.com/office/drawing/2014/main" id="{8478D5D8-E165-90D2-38A2-85DA8CA1DEC5}"/>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 name="Freeform 445">
                <a:extLst>
                  <a:ext uri="{FF2B5EF4-FFF2-40B4-BE49-F238E27FC236}">
                    <a16:creationId xmlns:a16="http://schemas.microsoft.com/office/drawing/2014/main" id="{918EE44A-1F7C-6AD8-4927-B29B78611596}"/>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 name="Freeform 446">
                <a:extLst>
                  <a:ext uri="{FF2B5EF4-FFF2-40B4-BE49-F238E27FC236}">
                    <a16:creationId xmlns:a16="http://schemas.microsoft.com/office/drawing/2014/main" id="{D0577B98-ED87-080A-30FE-73BF599895F6}"/>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 name="Freeform 447">
                <a:extLst>
                  <a:ext uri="{FF2B5EF4-FFF2-40B4-BE49-F238E27FC236}">
                    <a16:creationId xmlns:a16="http://schemas.microsoft.com/office/drawing/2014/main" id="{5B28F4CB-1D04-39D1-28B9-D69C25FCCCF1}"/>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 name="Freeform 450">
                <a:extLst>
                  <a:ext uri="{FF2B5EF4-FFF2-40B4-BE49-F238E27FC236}">
                    <a16:creationId xmlns:a16="http://schemas.microsoft.com/office/drawing/2014/main" id="{BB0BBCAE-01FC-E5F7-E6B7-E2BE642F19A9}"/>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 name="Freeform 451">
                <a:extLst>
                  <a:ext uri="{FF2B5EF4-FFF2-40B4-BE49-F238E27FC236}">
                    <a16:creationId xmlns:a16="http://schemas.microsoft.com/office/drawing/2014/main" id="{2F56B264-63D3-1AD0-08CE-3017585A2E2C}"/>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 name="Freeform 452">
                <a:extLst>
                  <a:ext uri="{FF2B5EF4-FFF2-40B4-BE49-F238E27FC236}">
                    <a16:creationId xmlns:a16="http://schemas.microsoft.com/office/drawing/2014/main" id="{712BAF22-70C7-F7CD-763D-D450CC6FBFEF}"/>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 name="Freeform 453">
                <a:extLst>
                  <a:ext uri="{FF2B5EF4-FFF2-40B4-BE49-F238E27FC236}">
                    <a16:creationId xmlns:a16="http://schemas.microsoft.com/office/drawing/2014/main" id="{BBEFD09B-4183-626C-84E8-4E38FC75B6A4}"/>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 name="Freeform 454">
                <a:extLst>
                  <a:ext uri="{FF2B5EF4-FFF2-40B4-BE49-F238E27FC236}">
                    <a16:creationId xmlns:a16="http://schemas.microsoft.com/office/drawing/2014/main" id="{A0232A57-6961-420D-9181-33126A0098D8}"/>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 name="Freeform 455">
                <a:extLst>
                  <a:ext uri="{FF2B5EF4-FFF2-40B4-BE49-F238E27FC236}">
                    <a16:creationId xmlns:a16="http://schemas.microsoft.com/office/drawing/2014/main" id="{9D3E8746-6B3C-7993-C89A-025433A277DF}"/>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 name="Freeform 456">
                <a:extLst>
                  <a:ext uri="{FF2B5EF4-FFF2-40B4-BE49-F238E27FC236}">
                    <a16:creationId xmlns:a16="http://schemas.microsoft.com/office/drawing/2014/main" id="{19824B0F-EC19-412F-63B6-DA76F9D53CFA}"/>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 name="Freeform 457">
                <a:extLst>
                  <a:ext uri="{FF2B5EF4-FFF2-40B4-BE49-F238E27FC236}">
                    <a16:creationId xmlns:a16="http://schemas.microsoft.com/office/drawing/2014/main" id="{4EB32B0B-A8ED-736C-0F27-15306CDAE3DA}"/>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 name="Freeform 458">
                <a:extLst>
                  <a:ext uri="{FF2B5EF4-FFF2-40B4-BE49-F238E27FC236}">
                    <a16:creationId xmlns:a16="http://schemas.microsoft.com/office/drawing/2014/main" id="{DD2FD592-388F-641F-697C-1ACE88AAC2F6}"/>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 name="Freeform 459">
                <a:extLst>
                  <a:ext uri="{FF2B5EF4-FFF2-40B4-BE49-F238E27FC236}">
                    <a16:creationId xmlns:a16="http://schemas.microsoft.com/office/drawing/2014/main" id="{6E44A347-E4EF-6206-66CD-F3AE4FBBCBD1}"/>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 name="Freeform 460">
                <a:extLst>
                  <a:ext uri="{FF2B5EF4-FFF2-40B4-BE49-F238E27FC236}">
                    <a16:creationId xmlns:a16="http://schemas.microsoft.com/office/drawing/2014/main" id="{F7F3A747-DC8E-E1C6-0EA7-F0169A962ADF}"/>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 name="Freeform 461">
                <a:extLst>
                  <a:ext uri="{FF2B5EF4-FFF2-40B4-BE49-F238E27FC236}">
                    <a16:creationId xmlns:a16="http://schemas.microsoft.com/office/drawing/2014/main" id="{B5950F8B-D5F1-C9BB-E408-5597A457D8A3}"/>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 name="Freeform 462">
                <a:extLst>
                  <a:ext uri="{FF2B5EF4-FFF2-40B4-BE49-F238E27FC236}">
                    <a16:creationId xmlns:a16="http://schemas.microsoft.com/office/drawing/2014/main" id="{C9AEC41E-3FD1-67AB-C354-92BD480730C4}"/>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 name="Freeform 463">
                <a:extLst>
                  <a:ext uri="{FF2B5EF4-FFF2-40B4-BE49-F238E27FC236}">
                    <a16:creationId xmlns:a16="http://schemas.microsoft.com/office/drawing/2014/main" id="{2C71EDD9-6FEA-3E08-43F9-C70F80AD4A99}"/>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 name="Freeform 464">
                <a:extLst>
                  <a:ext uri="{FF2B5EF4-FFF2-40B4-BE49-F238E27FC236}">
                    <a16:creationId xmlns:a16="http://schemas.microsoft.com/office/drawing/2014/main" id="{1F328236-1AC3-6DF1-BC1A-1CDCC672E373}"/>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 name="Freeform 465">
                <a:extLst>
                  <a:ext uri="{FF2B5EF4-FFF2-40B4-BE49-F238E27FC236}">
                    <a16:creationId xmlns:a16="http://schemas.microsoft.com/office/drawing/2014/main" id="{B3307287-D061-1975-6837-7DE12CA9E9A6}"/>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 name="Freeform 466">
                <a:extLst>
                  <a:ext uri="{FF2B5EF4-FFF2-40B4-BE49-F238E27FC236}">
                    <a16:creationId xmlns:a16="http://schemas.microsoft.com/office/drawing/2014/main" id="{A919CD49-B814-F8C0-4D42-A512E3CBD773}"/>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 name="Freeform 467">
                <a:extLst>
                  <a:ext uri="{FF2B5EF4-FFF2-40B4-BE49-F238E27FC236}">
                    <a16:creationId xmlns:a16="http://schemas.microsoft.com/office/drawing/2014/main" id="{7D87E469-0DEA-F772-93AA-6762DB26CD52}"/>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 name="Freeform 468">
                <a:extLst>
                  <a:ext uri="{FF2B5EF4-FFF2-40B4-BE49-F238E27FC236}">
                    <a16:creationId xmlns:a16="http://schemas.microsoft.com/office/drawing/2014/main" id="{8BF44673-CC95-512E-F7C4-3B09C85C324D}"/>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2" name="Freeform 469">
                <a:extLst>
                  <a:ext uri="{FF2B5EF4-FFF2-40B4-BE49-F238E27FC236}">
                    <a16:creationId xmlns:a16="http://schemas.microsoft.com/office/drawing/2014/main" id="{548C4E6D-0C12-1EC2-575D-A7B8D9ED3451}"/>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3" name="Freeform 470">
                <a:extLst>
                  <a:ext uri="{FF2B5EF4-FFF2-40B4-BE49-F238E27FC236}">
                    <a16:creationId xmlns:a16="http://schemas.microsoft.com/office/drawing/2014/main" id="{F6F81700-62EB-ECBC-F7CB-659CD630C7EB}"/>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4" name="Freeform 471">
                <a:extLst>
                  <a:ext uri="{FF2B5EF4-FFF2-40B4-BE49-F238E27FC236}">
                    <a16:creationId xmlns:a16="http://schemas.microsoft.com/office/drawing/2014/main" id="{36E0841B-971E-D5B7-C93F-455FCD8C219F}"/>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5" name="Freeform 472">
                <a:extLst>
                  <a:ext uri="{FF2B5EF4-FFF2-40B4-BE49-F238E27FC236}">
                    <a16:creationId xmlns:a16="http://schemas.microsoft.com/office/drawing/2014/main" id="{EB70D005-EB9B-6598-EB5E-0DA6F66D3CA4}"/>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6" name="Freeform 473">
                <a:extLst>
                  <a:ext uri="{FF2B5EF4-FFF2-40B4-BE49-F238E27FC236}">
                    <a16:creationId xmlns:a16="http://schemas.microsoft.com/office/drawing/2014/main" id="{03DF16DE-08FD-DF14-B8A2-ADD7135CAF56}"/>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7" name="Freeform 474">
                <a:extLst>
                  <a:ext uri="{FF2B5EF4-FFF2-40B4-BE49-F238E27FC236}">
                    <a16:creationId xmlns:a16="http://schemas.microsoft.com/office/drawing/2014/main" id="{B002D1E6-5AA6-7D40-2863-1C8A8070B431}"/>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8" name="Freeform 475">
                <a:extLst>
                  <a:ext uri="{FF2B5EF4-FFF2-40B4-BE49-F238E27FC236}">
                    <a16:creationId xmlns:a16="http://schemas.microsoft.com/office/drawing/2014/main" id="{0B30EF34-8726-88E7-80D5-E7781D0DEDEA}"/>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9" name="Freeform 476">
                <a:extLst>
                  <a:ext uri="{FF2B5EF4-FFF2-40B4-BE49-F238E27FC236}">
                    <a16:creationId xmlns:a16="http://schemas.microsoft.com/office/drawing/2014/main" id="{F71DE16B-E88D-F3CD-C81A-2699FD7A8AAF}"/>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0" name="Freeform 477">
                <a:extLst>
                  <a:ext uri="{FF2B5EF4-FFF2-40B4-BE49-F238E27FC236}">
                    <a16:creationId xmlns:a16="http://schemas.microsoft.com/office/drawing/2014/main" id="{3D8A471D-B8B7-03D0-4177-54DA771A0317}"/>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1" name="Freeform 482">
                <a:extLst>
                  <a:ext uri="{FF2B5EF4-FFF2-40B4-BE49-F238E27FC236}">
                    <a16:creationId xmlns:a16="http://schemas.microsoft.com/office/drawing/2014/main" id="{1B781BCF-43F5-CDEB-6C3C-C5F0192EE646}"/>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2" name="Freeform 483">
                <a:extLst>
                  <a:ext uri="{FF2B5EF4-FFF2-40B4-BE49-F238E27FC236}">
                    <a16:creationId xmlns:a16="http://schemas.microsoft.com/office/drawing/2014/main" id="{66F5B1AC-70A8-1CAC-2916-A191C21A47C6}"/>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3" name="Freeform 484">
                <a:extLst>
                  <a:ext uri="{FF2B5EF4-FFF2-40B4-BE49-F238E27FC236}">
                    <a16:creationId xmlns:a16="http://schemas.microsoft.com/office/drawing/2014/main" id="{24C91371-DD04-C716-F96A-E50E47348D49}"/>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4" name="Freeform 486">
                <a:extLst>
                  <a:ext uri="{FF2B5EF4-FFF2-40B4-BE49-F238E27FC236}">
                    <a16:creationId xmlns:a16="http://schemas.microsoft.com/office/drawing/2014/main" id="{402F9FF2-2535-E263-9AC9-3288CE93EDF3}"/>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5" name="Freeform 489">
                <a:extLst>
                  <a:ext uri="{FF2B5EF4-FFF2-40B4-BE49-F238E27FC236}">
                    <a16:creationId xmlns:a16="http://schemas.microsoft.com/office/drawing/2014/main" id="{EFF9E5EB-F4B4-C4EA-2724-FF046EAC9C82}"/>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6" name="Freeform 490">
                <a:extLst>
                  <a:ext uri="{FF2B5EF4-FFF2-40B4-BE49-F238E27FC236}">
                    <a16:creationId xmlns:a16="http://schemas.microsoft.com/office/drawing/2014/main" id="{CA320C95-7E7A-10DD-819B-555F50F79FA2}"/>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7" name="Freeform 492">
                <a:extLst>
                  <a:ext uri="{FF2B5EF4-FFF2-40B4-BE49-F238E27FC236}">
                    <a16:creationId xmlns:a16="http://schemas.microsoft.com/office/drawing/2014/main" id="{EDE7BC55-6ECE-FBD9-B278-54D40281C91C}"/>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8" name="Freeform 493">
                <a:extLst>
                  <a:ext uri="{FF2B5EF4-FFF2-40B4-BE49-F238E27FC236}">
                    <a16:creationId xmlns:a16="http://schemas.microsoft.com/office/drawing/2014/main" id="{94479928-0FB0-6DF5-AA81-49403087BB56}"/>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9" name="Freeform 494">
                <a:extLst>
                  <a:ext uri="{FF2B5EF4-FFF2-40B4-BE49-F238E27FC236}">
                    <a16:creationId xmlns:a16="http://schemas.microsoft.com/office/drawing/2014/main" id="{128C7250-6552-DD8F-F866-E4FF32615B6F}"/>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0" name="Freeform 496">
                <a:extLst>
                  <a:ext uri="{FF2B5EF4-FFF2-40B4-BE49-F238E27FC236}">
                    <a16:creationId xmlns:a16="http://schemas.microsoft.com/office/drawing/2014/main" id="{D90A7487-0049-B48D-7907-BB74A706D824}"/>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1" name="Freeform 497">
                <a:extLst>
                  <a:ext uri="{FF2B5EF4-FFF2-40B4-BE49-F238E27FC236}">
                    <a16:creationId xmlns:a16="http://schemas.microsoft.com/office/drawing/2014/main" id="{854AD3A4-5ADD-A4FB-E8E5-1E072597E633}"/>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2" name="Freeform 498">
                <a:extLst>
                  <a:ext uri="{FF2B5EF4-FFF2-40B4-BE49-F238E27FC236}">
                    <a16:creationId xmlns:a16="http://schemas.microsoft.com/office/drawing/2014/main" id="{8B99B015-1CD0-24B8-748F-94ED1B142D60}"/>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3" name="Freeform 499">
                <a:extLst>
                  <a:ext uri="{FF2B5EF4-FFF2-40B4-BE49-F238E27FC236}">
                    <a16:creationId xmlns:a16="http://schemas.microsoft.com/office/drawing/2014/main" id="{F0446B44-ED3B-1563-ED81-7CC9221EC60A}"/>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4" name="Freeform 500">
                <a:extLst>
                  <a:ext uri="{FF2B5EF4-FFF2-40B4-BE49-F238E27FC236}">
                    <a16:creationId xmlns:a16="http://schemas.microsoft.com/office/drawing/2014/main" id="{A133DFF1-117B-5F05-830D-B6915A19A554}"/>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5" name="Freeform 501">
                <a:extLst>
                  <a:ext uri="{FF2B5EF4-FFF2-40B4-BE49-F238E27FC236}">
                    <a16:creationId xmlns:a16="http://schemas.microsoft.com/office/drawing/2014/main" id="{C03F3442-543D-BF2F-5700-DD0D3C0E50B5}"/>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6" name="Freeform 502">
                <a:extLst>
                  <a:ext uri="{FF2B5EF4-FFF2-40B4-BE49-F238E27FC236}">
                    <a16:creationId xmlns:a16="http://schemas.microsoft.com/office/drawing/2014/main" id="{76AEC935-E642-DB24-B3E9-4DBCB59655D2}"/>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7" name="Freeform 503">
                <a:extLst>
                  <a:ext uri="{FF2B5EF4-FFF2-40B4-BE49-F238E27FC236}">
                    <a16:creationId xmlns:a16="http://schemas.microsoft.com/office/drawing/2014/main" id="{693D158E-1FCC-A42A-7346-7ED49D4CEA4E}"/>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8" name="Freeform 504">
                <a:extLst>
                  <a:ext uri="{FF2B5EF4-FFF2-40B4-BE49-F238E27FC236}">
                    <a16:creationId xmlns:a16="http://schemas.microsoft.com/office/drawing/2014/main" id="{BAB52CF9-70FD-56C5-941F-C04B68BB57B0}"/>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9" name="Freeform 505">
                <a:extLst>
                  <a:ext uri="{FF2B5EF4-FFF2-40B4-BE49-F238E27FC236}">
                    <a16:creationId xmlns:a16="http://schemas.microsoft.com/office/drawing/2014/main" id="{316F5506-C4C8-8F06-F6B6-A5C297A7D7C2}"/>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0" name="Freeform 506">
                <a:extLst>
                  <a:ext uri="{FF2B5EF4-FFF2-40B4-BE49-F238E27FC236}">
                    <a16:creationId xmlns:a16="http://schemas.microsoft.com/office/drawing/2014/main" id="{B3850E86-658F-A5D8-5F1D-110F85288BD7}"/>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1" name="Freeform 507">
                <a:extLst>
                  <a:ext uri="{FF2B5EF4-FFF2-40B4-BE49-F238E27FC236}">
                    <a16:creationId xmlns:a16="http://schemas.microsoft.com/office/drawing/2014/main" id="{352ED0EB-2FF9-F609-8716-BECB8DEA95AF}"/>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2" name="Freeform 508">
                <a:extLst>
                  <a:ext uri="{FF2B5EF4-FFF2-40B4-BE49-F238E27FC236}">
                    <a16:creationId xmlns:a16="http://schemas.microsoft.com/office/drawing/2014/main" id="{8D25887B-3672-700C-2C15-BF0C7C0D77E3}"/>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3" name="Freeform 509">
                <a:extLst>
                  <a:ext uri="{FF2B5EF4-FFF2-40B4-BE49-F238E27FC236}">
                    <a16:creationId xmlns:a16="http://schemas.microsoft.com/office/drawing/2014/main" id="{E67096B4-B16F-3194-63AF-30DC2230BF3A}"/>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4" name="Freeform 510">
                <a:extLst>
                  <a:ext uri="{FF2B5EF4-FFF2-40B4-BE49-F238E27FC236}">
                    <a16:creationId xmlns:a16="http://schemas.microsoft.com/office/drawing/2014/main" id="{347B6512-9CC5-4A6B-CDC3-C8E506F71A97}"/>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5" name="Freeform 511">
                <a:extLst>
                  <a:ext uri="{FF2B5EF4-FFF2-40B4-BE49-F238E27FC236}">
                    <a16:creationId xmlns:a16="http://schemas.microsoft.com/office/drawing/2014/main" id="{F86603F1-E76D-4621-E7E8-24BE66B4B10D}"/>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6" name="Freeform 522">
                <a:extLst>
                  <a:ext uri="{FF2B5EF4-FFF2-40B4-BE49-F238E27FC236}">
                    <a16:creationId xmlns:a16="http://schemas.microsoft.com/office/drawing/2014/main" id="{874585C4-EACA-4412-AAF8-401F8A73FDD9}"/>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7" name="Freeform 523">
                <a:extLst>
                  <a:ext uri="{FF2B5EF4-FFF2-40B4-BE49-F238E27FC236}">
                    <a16:creationId xmlns:a16="http://schemas.microsoft.com/office/drawing/2014/main" id="{A71A9F75-111C-807D-4795-1F1E92D79EE8}"/>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8" name="Freeform 524">
                <a:extLst>
                  <a:ext uri="{FF2B5EF4-FFF2-40B4-BE49-F238E27FC236}">
                    <a16:creationId xmlns:a16="http://schemas.microsoft.com/office/drawing/2014/main" id="{FB8BBC3F-7456-99DA-ABDA-ADD7AEE1DD4C}"/>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9" name="Freeform 525">
                <a:extLst>
                  <a:ext uri="{FF2B5EF4-FFF2-40B4-BE49-F238E27FC236}">
                    <a16:creationId xmlns:a16="http://schemas.microsoft.com/office/drawing/2014/main" id="{9CC29B99-EFB3-0C19-C150-249E6EA831D0}"/>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0" name="Freeform 526">
                <a:extLst>
                  <a:ext uri="{FF2B5EF4-FFF2-40B4-BE49-F238E27FC236}">
                    <a16:creationId xmlns:a16="http://schemas.microsoft.com/office/drawing/2014/main" id="{349B96D8-9C1C-0019-A1EB-A5E6851EE990}"/>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1" name="Freeform 529">
                <a:extLst>
                  <a:ext uri="{FF2B5EF4-FFF2-40B4-BE49-F238E27FC236}">
                    <a16:creationId xmlns:a16="http://schemas.microsoft.com/office/drawing/2014/main" id="{0308266B-E703-1DBC-17C4-C64023467189}"/>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2" name="Freeform 531">
                <a:extLst>
                  <a:ext uri="{FF2B5EF4-FFF2-40B4-BE49-F238E27FC236}">
                    <a16:creationId xmlns:a16="http://schemas.microsoft.com/office/drawing/2014/main" id="{F4BC8E8D-FA33-AC81-3A82-5C881DB2787A}"/>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3" name="Freeform 532">
                <a:extLst>
                  <a:ext uri="{FF2B5EF4-FFF2-40B4-BE49-F238E27FC236}">
                    <a16:creationId xmlns:a16="http://schemas.microsoft.com/office/drawing/2014/main" id="{E188C8D9-D716-B181-D224-22FE3A5C789A}"/>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4" name="Freeform 533">
                <a:extLst>
                  <a:ext uri="{FF2B5EF4-FFF2-40B4-BE49-F238E27FC236}">
                    <a16:creationId xmlns:a16="http://schemas.microsoft.com/office/drawing/2014/main" id="{409A3CE7-C949-B228-7A5A-02B277543B32}"/>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5" name="Freeform 534">
                <a:extLst>
                  <a:ext uri="{FF2B5EF4-FFF2-40B4-BE49-F238E27FC236}">
                    <a16:creationId xmlns:a16="http://schemas.microsoft.com/office/drawing/2014/main" id="{0783B7B3-3E17-90A0-467A-95E8F2C07C7A}"/>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6" name="Freeform 535">
                <a:extLst>
                  <a:ext uri="{FF2B5EF4-FFF2-40B4-BE49-F238E27FC236}">
                    <a16:creationId xmlns:a16="http://schemas.microsoft.com/office/drawing/2014/main" id="{F34E65FA-42FB-559E-D2A8-FE878480C752}"/>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7" name="Freeform 536">
                <a:extLst>
                  <a:ext uri="{FF2B5EF4-FFF2-40B4-BE49-F238E27FC236}">
                    <a16:creationId xmlns:a16="http://schemas.microsoft.com/office/drawing/2014/main" id="{FBEE2460-1CCB-9F0E-1FFE-8920A4C89674}"/>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8" name="Freeform 537">
                <a:extLst>
                  <a:ext uri="{FF2B5EF4-FFF2-40B4-BE49-F238E27FC236}">
                    <a16:creationId xmlns:a16="http://schemas.microsoft.com/office/drawing/2014/main" id="{83E2230C-0B0A-1AE9-3644-86B487060770}"/>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9" name="Freeform 538">
                <a:extLst>
                  <a:ext uri="{FF2B5EF4-FFF2-40B4-BE49-F238E27FC236}">
                    <a16:creationId xmlns:a16="http://schemas.microsoft.com/office/drawing/2014/main" id="{0E934790-4502-77BB-7D1C-36CB57F8747F}"/>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0" name="Freeform 539">
                <a:extLst>
                  <a:ext uri="{FF2B5EF4-FFF2-40B4-BE49-F238E27FC236}">
                    <a16:creationId xmlns:a16="http://schemas.microsoft.com/office/drawing/2014/main" id="{A33CDD6A-36B5-9F20-BA65-D3CAD2CCD89B}"/>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1" name="Freeform 540">
                <a:extLst>
                  <a:ext uri="{FF2B5EF4-FFF2-40B4-BE49-F238E27FC236}">
                    <a16:creationId xmlns:a16="http://schemas.microsoft.com/office/drawing/2014/main" id="{7497EB4F-8EFE-DBE3-10D0-D479ECB91342}"/>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2" name="Freeform 541">
                <a:extLst>
                  <a:ext uri="{FF2B5EF4-FFF2-40B4-BE49-F238E27FC236}">
                    <a16:creationId xmlns:a16="http://schemas.microsoft.com/office/drawing/2014/main" id="{FFCDB03D-BB74-D14C-6F99-6B7423959227}"/>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3" name="Freeform 542">
                <a:extLst>
                  <a:ext uri="{FF2B5EF4-FFF2-40B4-BE49-F238E27FC236}">
                    <a16:creationId xmlns:a16="http://schemas.microsoft.com/office/drawing/2014/main" id="{E69EB495-47EA-7B88-CCDF-0E02C6803EF6}"/>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5" name="Freeform 543">
                <a:extLst>
                  <a:ext uri="{FF2B5EF4-FFF2-40B4-BE49-F238E27FC236}">
                    <a16:creationId xmlns:a16="http://schemas.microsoft.com/office/drawing/2014/main" id="{DBC9089F-21DE-23EF-9F16-7FC3D0911DA8}"/>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6" name="Freeform 544">
                <a:extLst>
                  <a:ext uri="{FF2B5EF4-FFF2-40B4-BE49-F238E27FC236}">
                    <a16:creationId xmlns:a16="http://schemas.microsoft.com/office/drawing/2014/main" id="{66C24C22-7F62-9C9F-1282-907886A0D26E}"/>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7" name="Freeform 545">
                <a:extLst>
                  <a:ext uri="{FF2B5EF4-FFF2-40B4-BE49-F238E27FC236}">
                    <a16:creationId xmlns:a16="http://schemas.microsoft.com/office/drawing/2014/main" id="{6399BCEF-851B-C0DA-88D0-325C1F9036BB}"/>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8" name="Freeform 546">
                <a:extLst>
                  <a:ext uri="{FF2B5EF4-FFF2-40B4-BE49-F238E27FC236}">
                    <a16:creationId xmlns:a16="http://schemas.microsoft.com/office/drawing/2014/main" id="{6A2B9131-F2DC-C6EE-A12C-090574742489}"/>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9" name="Freeform 547">
                <a:extLst>
                  <a:ext uri="{FF2B5EF4-FFF2-40B4-BE49-F238E27FC236}">
                    <a16:creationId xmlns:a16="http://schemas.microsoft.com/office/drawing/2014/main" id="{A0CE5740-ADF7-F080-E3F0-502A536A8F2F}"/>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0" name="Freeform 548">
                <a:extLst>
                  <a:ext uri="{FF2B5EF4-FFF2-40B4-BE49-F238E27FC236}">
                    <a16:creationId xmlns:a16="http://schemas.microsoft.com/office/drawing/2014/main" id="{5EA88CA2-C7C7-D19D-5AD5-83418364EAE8}"/>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1" name="Freeform 549">
                <a:extLst>
                  <a:ext uri="{FF2B5EF4-FFF2-40B4-BE49-F238E27FC236}">
                    <a16:creationId xmlns:a16="http://schemas.microsoft.com/office/drawing/2014/main" id="{CB45545D-5B24-2152-D128-9AD0B4FC19D3}"/>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3" name="Freeform 550">
                <a:extLst>
                  <a:ext uri="{FF2B5EF4-FFF2-40B4-BE49-F238E27FC236}">
                    <a16:creationId xmlns:a16="http://schemas.microsoft.com/office/drawing/2014/main" id="{9B7158FD-A70C-186D-7CB7-D454ECF6CAEF}"/>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4" name="Freeform 551">
                <a:extLst>
                  <a:ext uri="{FF2B5EF4-FFF2-40B4-BE49-F238E27FC236}">
                    <a16:creationId xmlns:a16="http://schemas.microsoft.com/office/drawing/2014/main" id="{5D237DCD-59D8-9ED6-81DC-1B9267957B3F}"/>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5" name="Freeform 553">
                <a:extLst>
                  <a:ext uri="{FF2B5EF4-FFF2-40B4-BE49-F238E27FC236}">
                    <a16:creationId xmlns:a16="http://schemas.microsoft.com/office/drawing/2014/main" id="{9E79CE29-3951-46C2-B074-0DBC7DE39810}"/>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6" name="Freeform 555">
                <a:extLst>
                  <a:ext uri="{FF2B5EF4-FFF2-40B4-BE49-F238E27FC236}">
                    <a16:creationId xmlns:a16="http://schemas.microsoft.com/office/drawing/2014/main" id="{80A79F99-DD6C-DAC2-D5AC-2CED630A43F4}"/>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7" name="Freeform 602">
                <a:extLst>
                  <a:ext uri="{FF2B5EF4-FFF2-40B4-BE49-F238E27FC236}">
                    <a16:creationId xmlns:a16="http://schemas.microsoft.com/office/drawing/2014/main" id="{78F078B1-4E11-EEC4-1FD7-385618C3E066}"/>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0" name="Freeform 610">
                <a:extLst>
                  <a:ext uri="{FF2B5EF4-FFF2-40B4-BE49-F238E27FC236}">
                    <a16:creationId xmlns:a16="http://schemas.microsoft.com/office/drawing/2014/main" id="{4F96FEE9-592F-EF6B-3B59-DB7C2F94F9F9}"/>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1" name="Freeform 611">
                <a:extLst>
                  <a:ext uri="{FF2B5EF4-FFF2-40B4-BE49-F238E27FC236}">
                    <a16:creationId xmlns:a16="http://schemas.microsoft.com/office/drawing/2014/main" id="{907332CC-36AD-5E3B-30A1-B5FB3AB4AFE2}"/>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2" name="Freeform 612">
                <a:extLst>
                  <a:ext uri="{FF2B5EF4-FFF2-40B4-BE49-F238E27FC236}">
                    <a16:creationId xmlns:a16="http://schemas.microsoft.com/office/drawing/2014/main" id="{870A6FE0-DE50-BF71-ED68-07086165AA77}"/>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3" name="Rectangle 613">
                <a:extLst>
                  <a:ext uri="{FF2B5EF4-FFF2-40B4-BE49-F238E27FC236}">
                    <a16:creationId xmlns:a16="http://schemas.microsoft.com/office/drawing/2014/main" id="{B1F17E9F-D413-1A51-CE64-18BC8BF8DCA5}"/>
                  </a:ext>
                </a:extLst>
              </p:cNvPr>
              <p:cNvSpPr>
                <a:spLocks noChangeArrowheads="1"/>
              </p:cNvSpPr>
              <p:nvPr/>
            </p:nvSpPr>
            <p:spPr bwMode="auto">
              <a:xfrm>
                <a:off x="5734148" y="2062768"/>
                <a:ext cx="1160" cy="1200"/>
              </a:xfrm>
              <a:prstGeom prst="rect">
                <a:avLst/>
              </a:pr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4" name="Freeform 614">
                <a:extLst>
                  <a:ext uri="{FF2B5EF4-FFF2-40B4-BE49-F238E27FC236}">
                    <a16:creationId xmlns:a16="http://schemas.microsoft.com/office/drawing/2014/main" id="{E252140C-928C-C2B5-C5CA-7C5EDAE8A0BB}"/>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5" name="Freeform 615">
                <a:extLst>
                  <a:ext uri="{FF2B5EF4-FFF2-40B4-BE49-F238E27FC236}">
                    <a16:creationId xmlns:a16="http://schemas.microsoft.com/office/drawing/2014/main" id="{79125B34-0FFD-2085-B55F-35CE2D8B864F}"/>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6" name="Freeform 618">
                <a:extLst>
                  <a:ext uri="{FF2B5EF4-FFF2-40B4-BE49-F238E27FC236}">
                    <a16:creationId xmlns:a16="http://schemas.microsoft.com/office/drawing/2014/main" id="{1F3DF851-B6EA-1950-7BC6-5865FB068B90}"/>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7" name="Freeform 619">
                <a:extLst>
                  <a:ext uri="{FF2B5EF4-FFF2-40B4-BE49-F238E27FC236}">
                    <a16:creationId xmlns:a16="http://schemas.microsoft.com/office/drawing/2014/main" id="{F38004A3-60E3-D628-6514-05EFDB45FC2E}"/>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8" name="Freeform 620">
                <a:extLst>
                  <a:ext uri="{FF2B5EF4-FFF2-40B4-BE49-F238E27FC236}">
                    <a16:creationId xmlns:a16="http://schemas.microsoft.com/office/drawing/2014/main" id="{CBCA5DC0-7EF7-C125-281D-A01884EB5EC2}"/>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9" name="Freeform 621">
                <a:extLst>
                  <a:ext uri="{FF2B5EF4-FFF2-40B4-BE49-F238E27FC236}">
                    <a16:creationId xmlns:a16="http://schemas.microsoft.com/office/drawing/2014/main" id="{6F6C5A3F-D2D0-4111-C163-24DAC1E31018}"/>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0" name="Freeform 622">
                <a:extLst>
                  <a:ext uri="{FF2B5EF4-FFF2-40B4-BE49-F238E27FC236}">
                    <a16:creationId xmlns:a16="http://schemas.microsoft.com/office/drawing/2014/main" id="{A2D9A513-31E4-7515-B5BB-5A88FFBA1E31}"/>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1" name="Freeform 623">
                <a:extLst>
                  <a:ext uri="{FF2B5EF4-FFF2-40B4-BE49-F238E27FC236}">
                    <a16:creationId xmlns:a16="http://schemas.microsoft.com/office/drawing/2014/main" id="{F666D61A-BB90-7B01-9A43-83C33E90183B}"/>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2" name="Freeform 624">
                <a:extLst>
                  <a:ext uri="{FF2B5EF4-FFF2-40B4-BE49-F238E27FC236}">
                    <a16:creationId xmlns:a16="http://schemas.microsoft.com/office/drawing/2014/main" id="{BA5660FA-C8EF-DED5-8259-A8F884178C62}"/>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3" name="Freeform 625">
                <a:extLst>
                  <a:ext uri="{FF2B5EF4-FFF2-40B4-BE49-F238E27FC236}">
                    <a16:creationId xmlns:a16="http://schemas.microsoft.com/office/drawing/2014/main" id="{3948A5ED-4501-2F9F-8138-A9D7B110EDE9}"/>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4" name="Freeform 626">
                <a:extLst>
                  <a:ext uri="{FF2B5EF4-FFF2-40B4-BE49-F238E27FC236}">
                    <a16:creationId xmlns:a16="http://schemas.microsoft.com/office/drawing/2014/main" id="{78612EA2-4DDB-E6A2-860B-DADA0E9E42AC}"/>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9" name="Freeform 627">
                <a:extLst>
                  <a:ext uri="{FF2B5EF4-FFF2-40B4-BE49-F238E27FC236}">
                    <a16:creationId xmlns:a16="http://schemas.microsoft.com/office/drawing/2014/main" id="{F9F4F2E5-2287-3EDD-A875-B25EFC4C5BA6}"/>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9" name="Freeform 629">
                <a:extLst>
                  <a:ext uri="{FF2B5EF4-FFF2-40B4-BE49-F238E27FC236}">
                    <a16:creationId xmlns:a16="http://schemas.microsoft.com/office/drawing/2014/main" id="{D4EB7F5D-0A52-03D5-120E-8175D3E6E48B}"/>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7" name="Freeform 631">
                <a:extLst>
                  <a:ext uri="{FF2B5EF4-FFF2-40B4-BE49-F238E27FC236}">
                    <a16:creationId xmlns:a16="http://schemas.microsoft.com/office/drawing/2014/main" id="{0FCE54CA-0A57-9F40-908E-7F67D7C68340}"/>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8" name="Freeform 632">
                <a:extLst>
                  <a:ext uri="{FF2B5EF4-FFF2-40B4-BE49-F238E27FC236}">
                    <a16:creationId xmlns:a16="http://schemas.microsoft.com/office/drawing/2014/main" id="{81AAF87F-E1EE-20B4-58FE-1707ADA67E85}"/>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1" name="Freeform 633">
                <a:extLst>
                  <a:ext uri="{FF2B5EF4-FFF2-40B4-BE49-F238E27FC236}">
                    <a16:creationId xmlns:a16="http://schemas.microsoft.com/office/drawing/2014/main" id="{B89E4701-D05E-B80E-889A-7406577A4D30}"/>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2" name="Freeform 634">
                <a:extLst>
                  <a:ext uri="{FF2B5EF4-FFF2-40B4-BE49-F238E27FC236}">
                    <a16:creationId xmlns:a16="http://schemas.microsoft.com/office/drawing/2014/main" id="{F28B5704-3FEC-B2C7-7FF9-19C88B6E893F}"/>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3" name="Freeform 635">
                <a:extLst>
                  <a:ext uri="{FF2B5EF4-FFF2-40B4-BE49-F238E27FC236}">
                    <a16:creationId xmlns:a16="http://schemas.microsoft.com/office/drawing/2014/main" id="{09789511-8C10-D01C-1D28-C9DB450B7450}"/>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4" name="Freeform 636">
                <a:extLst>
                  <a:ext uri="{FF2B5EF4-FFF2-40B4-BE49-F238E27FC236}">
                    <a16:creationId xmlns:a16="http://schemas.microsoft.com/office/drawing/2014/main" id="{5B3A94FD-5D95-DF08-5735-2A38AAD71004}"/>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5" name="Freeform 637">
                <a:extLst>
                  <a:ext uri="{FF2B5EF4-FFF2-40B4-BE49-F238E27FC236}">
                    <a16:creationId xmlns:a16="http://schemas.microsoft.com/office/drawing/2014/main" id="{53C374F6-22FF-A96B-3549-8B97D4B402E1}"/>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6" name="Freeform 643">
                <a:extLst>
                  <a:ext uri="{FF2B5EF4-FFF2-40B4-BE49-F238E27FC236}">
                    <a16:creationId xmlns:a16="http://schemas.microsoft.com/office/drawing/2014/main" id="{9352072E-838E-4C50-465F-595BB46D43EE}"/>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7" name="Freeform 644">
                <a:extLst>
                  <a:ext uri="{FF2B5EF4-FFF2-40B4-BE49-F238E27FC236}">
                    <a16:creationId xmlns:a16="http://schemas.microsoft.com/office/drawing/2014/main" id="{308D5552-F86E-8161-8994-44C8E96CECE3}"/>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8" name="Freeform 645">
                <a:extLst>
                  <a:ext uri="{FF2B5EF4-FFF2-40B4-BE49-F238E27FC236}">
                    <a16:creationId xmlns:a16="http://schemas.microsoft.com/office/drawing/2014/main" id="{5EAE1AEC-4C26-2333-C54F-3E459CCBA482}"/>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9" name="Freeform 646">
                <a:extLst>
                  <a:ext uri="{FF2B5EF4-FFF2-40B4-BE49-F238E27FC236}">
                    <a16:creationId xmlns:a16="http://schemas.microsoft.com/office/drawing/2014/main" id="{5E896E8C-37F2-79C8-382C-C98A8A85DBED}"/>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0" name="Freeform 647">
                <a:extLst>
                  <a:ext uri="{FF2B5EF4-FFF2-40B4-BE49-F238E27FC236}">
                    <a16:creationId xmlns:a16="http://schemas.microsoft.com/office/drawing/2014/main" id="{23984BE3-6E57-6177-9E89-926744E8A90E}"/>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1" name="Freeform 648">
                <a:extLst>
                  <a:ext uri="{FF2B5EF4-FFF2-40B4-BE49-F238E27FC236}">
                    <a16:creationId xmlns:a16="http://schemas.microsoft.com/office/drawing/2014/main" id="{506E6880-7399-F37E-F902-BC67AB14C9A8}"/>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2" name="Freeform 650">
                <a:extLst>
                  <a:ext uri="{FF2B5EF4-FFF2-40B4-BE49-F238E27FC236}">
                    <a16:creationId xmlns:a16="http://schemas.microsoft.com/office/drawing/2014/main" id="{251E9E41-E56D-70D5-A7F2-F94C277BF39A}"/>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3" name="Freeform 651">
                <a:extLst>
                  <a:ext uri="{FF2B5EF4-FFF2-40B4-BE49-F238E27FC236}">
                    <a16:creationId xmlns:a16="http://schemas.microsoft.com/office/drawing/2014/main" id="{4DB27031-2CCC-7EFC-70E1-2C5FD1DE2E1E}"/>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4" name="Freeform 652">
                <a:extLst>
                  <a:ext uri="{FF2B5EF4-FFF2-40B4-BE49-F238E27FC236}">
                    <a16:creationId xmlns:a16="http://schemas.microsoft.com/office/drawing/2014/main" id="{032DA478-A8CF-0F8F-F55C-3718B5F75179}"/>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5" name="Freeform 653">
                <a:extLst>
                  <a:ext uri="{FF2B5EF4-FFF2-40B4-BE49-F238E27FC236}">
                    <a16:creationId xmlns:a16="http://schemas.microsoft.com/office/drawing/2014/main" id="{FB523A34-A59F-8F21-E564-82F571162C4A}"/>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6" name="Freeform 654">
                <a:extLst>
                  <a:ext uri="{FF2B5EF4-FFF2-40B4-BE49-F238E27FC236}">
                    <a16:creationId xmlns:a16="http://schemas.microsoft.com/office/drawing/2014/main" id="{F1646858-1D5D-8815-9B22-D5BBFD593674}"/>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7" name="Freeform 656">
                <a:extLst>
                  <a:ext uri="{FF2B5EF4-FFF2-40B4-BE49-F238E27FC236}">
                    <a16:creationId xmlns:a16="http://schemas.microsoft.com/office/drawing/2014/main" id="{ADD5A5A5-19AF-24FF-4D3E-5507163FBD62}"/>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8" name="Freeform 657">
                <a:extLst>
                  <a:ext uri="{FF2B5EF4-FFF2-40B4-BE49-F238E27FC236}">
                    <a16:creationId xmlns:a16="http://schemas.microsoft.com/office/drawing/2014/main" id="{FB204E40-CBA7-CFE5-4135-CCF464D16ACD}"/>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9" name="Freeform 658">
                <a:extLst>
                  <a:ext uri="{FF2B5EF4-FFF2-40B4-BE49-F238E27FC236}">
                    <a16:creationId xmlns:a16="http://schemas.microsoft.com/office/drawing/2014/main" id="{DF28AA5C-D6DE-43D8-1162-E34FBB2CEE2A}"/>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0" name="Freeform 659">
                <a:extLst>
                  <a:ext uri="{FF2B5EF4-FFF2-40B4-BE49-F238E27FC236}">
                    <a16:creationId xmlns:a16="http://schemas.microsoft.com/office/drawing/2014/main" id="{17335C71-9F7C-1CF1-9DCC-1A02653484AD}"/>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1" name="Freeform 660">
                <a:extLst>
                  <a:ext uri="{FF2B5EF4-FFF2-40B4-BE49-F238E27FC236}">
                    <a16:creationId xmlns:a16="http://schemas.microsoft.com/office/drawing/2014/main" id="{38622AE4-B32C-7134-4FC2-9E795594F0BA}"/>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2" name="Freeform 661">
                <a:extLst>
                  <a:ext uri="{FF2B5EF4-FFF2-40B4-BE49-F238E27FC236}">
                    <a16:creationId xmlns:a16="http://schemas.microsoft.com/office/drawing/2014/main" id="{6421944A-4389-AAA5-D0A4-D0DE1302706F}"/>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3" name="Freeform 662">
                <a:extLst>
                  <a:ext uri="{FF2B5EF4-FFF2-40B4-BE49-F238E27FC236}">
                    <a16:creationId xmlns:a16="http://schemas.microsoft.com/office/drawing/2014/main" id="{AD254834-40D4-2242-CD7D-9445751A9FAE}"/>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4" name="Freeform 663">
                <a:extLst>
                  <a:ext uri="{FF2B5EF4-FFF2-40B4-BE49-F238E27FC236}">
                    <a16:creationId xmlns:a16="http://schemas.microsoft.com/office/drawing/2014/main" id="{D41DCC4A-0195-C92C-B814-4E5B0730CDA5}"/>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5" name="Freeform 664">
                <a:extLst>
                  <a:ext uri="{FF2B5EF4-FFF2-40B4-BE49-F238E27FC236}">
                    <a16:creationId xmlns:a16="http://schemas.microsoft.com/office/drawing/2014/main" id="{D52F9BA3-D1C9-24BA-97C0-5CEECC2DAF85}"/>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6" name="Freeform 665">
                <a:extLst>
                  <a:ext uri="{FF2B5EF4-FFF2-40B4-BE49-F238E27FC236}">
                    <a16:creationId xmlns:a16="http://schemas.microsoft.com/office/drawing/2014/main" id="{472B0B27-43A9-DAE1-86AD-CA38FC8DA3B2}"/>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7" name="Freeform 666">
                <a:extLst>
                  <a:ext uri="{FF2B5EF4-FFF2-40B4-BE49-F238E27FC236}">
                    <a16:creationId xmlns:a16="http://schemas.microsoft.com/office/drawing/2014/main" id="{4FE389A1-DC57-59AF-2AEE-E52454F681B7}"/>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8" name="Freeform 667">
                <a:extLst>
                  <a:ext uri="{FF2B5EF4-FFF2-40B4-BE49-F238E27FC236}">
                    <a16:creationId xmlns:a16="http://schemas.microsoft.com/office/drawing/2014/main" id="{56BF3C82-7515-75E0-A03D-14399103EFB8}"/>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9" name="Freeform 668">
                <a:extLst>
                  <a:ext uri="{FF2B5EF4-FFF2-40B4-BE49-F238E27FC236}">
                    <a16:creationId xmlns:a16="http://schemas.microsoft.com/office/drawing/2014/main" id="{D2387A19-CE65-9C71-DF07-1C24E963DE42}"/>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0" name="Freeform 669">
                <a:extLst>
                  <a:ext uri="{FF2B5EF4-FFF2-40B4-BE49-F238E27FC236}">
                    <a16:creationId xmlns:a16="http://schemas.microsoft.com/office/drawing/2014/main" id="{3A005079-C58F-86FB-0140-8CCE15AC1196}"/>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1" name="Freeform 671">
                <a:extLst>
                  <a:ext uri="{FF2B5EF4-FFF2-40B4-BE49-F238E27FC236}">
                    <a16:creationId xmlns:a16="http://schemas.microsoft.com/office/drawing/2014/main" id="{2B9952F4-3053-A04E-2B95-22D1E8A90345}"/>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2" name="Freeform 673">
                <a:extLst>
                  <a:ext uri="{FF2B5EF4-FFF2-40B4-BE49-F238E27FC236}">
                    <a16:creationId xmlns:a16="http://schemas.microsoft.com/office/drawing/2014/main" id="{9F5F5ED6-4E47-92D8-39E3-3E5D24D507E5}"/>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3" name="Freeform 674">
                <a:extLst>
                  <a:ext uri="{FF2B5EF4-FFF2-40B4-BE49-F238E27FC236}">
                    <a16:creationId xmlns:a16="http://schemas.microsoft.com/office/drawing/2014/main" id="{25602B86-7A17-FBC4-C2E8-91447B5C4F92}"/>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4" name="Freeform 675">
                <a:extLst>
                  <a:ext uri="{FF2B5EF4-FFF2-40B4-BE49-F238E27FC236}">
                    <a16:creationId xmlns:a16="http://schemas.microsoft.com/office/drawing/2014/main" id="{C61305D3-0693-13AA-69C6-894F5A2D9D1D}"/>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5" name="Freeform 676">
                <a:extLst>
                  <a:ext uri="{FF2B5EF4-FFF2-40B4-BE49-F238E27FC236}">
                    <a16:creationId xmlns:a16="http://schemas.microsoft.com/office/drawing/2014/main" id="{D02D4236-0EFA-5894-FBCE-4D2523BA8A28}"/>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6" name="Freeform 677">
                <a:extLst>
                  <a:ext uri="{FF2B5EF4-FFF2-40B4-BE49-F238E27FC236}">
                    <a16:creationId xmlns:a16="http://schemas.microsoft.com/office/drawing/2014/main" id="{7A0BCC28-02EA-26F1-4DD5-D7BC6E4A7AFE}"/>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7" name="Freeform 678">
                <a:extLst>
                  <a:ext uri="{FF2B5EF4-FFF2-40B4-BE49-F238E27FC236}">
                    <a16:creationId xmlns:a16="http://schemas.microsoft.com/office/drawing/2014/main" id="{79ECB03A-1EE2-C71E-E643-8C67F760C8BD}"/>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8" name="Freeform 679">
                <a:extLst>
                  <a:ext uri="{FF2B5EF4-FFF2-40B4-BE49-F238E27FC236}">
                    <a16:creationId xmlns:a16="http://schemas.microsoft.com/office/drawing/2014/main" id="{594D9551-D1BF-777B-8CC5-F696FEBA2200}"/>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9" name="Freeform 680">
                <a:extLst>
                  <a:ext uri="{FF2B5EF4-FFF2-40B4-BE49-F238E27FC236}">
                    <a16:creationId xmlns:a16="http://schemas.microsoft.com/office/drawing/2014/main" id="{9FDE4950-4363-4B45-0806-9EFDA75226B1}"/>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0" name="Freeform 681">
                <a:extLst>
                  <a:ext uri="{FF2B5EF4-FFF2-40B4-BE49-F238E27FC236}">
                    <a16:creationId xmlns:a16="http://schemas.microsoft.com/office/drawing/2014/main" id="{8DF2C47C-A37D-5184-9960-BE4A50F5942F}"/>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1" name="Freeform 682">
                <a:extLst>
                  <a:ext uri="{FF2B5EF4-FFF2-40B4-BE49-F238E27FC236}">
                    <a16:creationId xmlns:a16="http://schemas.microsoft.com/office/drawing/2014/main" id="{762DC568-2318-C573-2D9F-8B8B3192CD5C}"/>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2" name="Freeform 684">
                <a:extLst>
                  <a:ext uri="{FF2B5EF4-FFF2-40B4-BE49-F238E27FC236}">
                    <a16:creationId xmlns:a16="http://schemas.microsoft.com/office/drawing/2014/main" id="{D1FEBD65-E390-EED4-1FA8-CED3A7B4D33A}"/>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3" name="Freeform 685">
                <a:extLst>
                  <a:ext uri="{FF2B5EF4-FFF2-40B4-BE49-F238E27FC236}">
                    <a16:creationId xmlns:a16="http://schemas.microsoft.com/office/drawing/2014/main" id="{00287F14-AF6E-0D59-5278-659D415E240C}"/>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4" name="Freeform 686">
                <a:extLst>
                  <a:ext uri="{FF2B5EF4-FFF2-40B4-BE49-F238E27FC236}">
                    <a16:creationId xmlns:a16="http://schemas.microsoft.com/office/drawing/2014/main" id="{B310537C-7FB6-0626-7ABD-CD3AE9BB202F}"/>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5" name="Freeform 687">
                <a:extLst>
                  <a:ext uri="{FF2B5EF4-FFF2-40B4-BE49-F238E27FC236}">
                    <a16:creationId xmlns:a16="http://schemas.microsoft.com/office/drawing/2014/main" id="{3DAE97E1-8F45-72C5-2FBC-CF351204B8CB}"/>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6" name="Freeform 688">
                <a:extLst>
                  <a:ext uri="{FF2B5EF4-FFF2-40B4-BE49-F238E27FC236}">
                    <a16:creationId xmlns:a16="http://schemas.microsoft.com/office/drawing/2014/main" id="{F8EF8926-A0A5-AF20-C7B2-5C3639F3B417}"/>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7" name="Freeform 689">
                <a:extLst>
                  <a:ext uri="{FF2B5EF4-FFF2-40B4-BE49-F238E27FC236}">
                    <a16:creationId xmlns:a16="http://schemas.microsoft.com/office/drawing/2014/main" id="{149EE51A-F0CE-DB6A-7957-2458DB0CAD2E}"/>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8" name="Freeform 690">
                <a:extLst>
                  <a:ext uri="{FF2B5EF4-FFF2-40B4-BE49-F238E27FC236}">
                    <a16:creationId xmlns:a16="http://schemas.microsoft.com/office/drawing/2014/main" id="{A1A8A234-3906-586F-38A8-B3542CCDE66F}"/>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9" name="Freeform 691">
                <a:extLst>
                  <a:ext uri="{FF2B5EF4-FFF2-40B4-BE49-F238E27FC236}">
                    <a16:creationId xmlns:a16="http://schemas.microsoft.com/office/drawing/2014/main" id="{9BDC2B91-4080-32BB-C0C0-D02985A7CC1F}"/>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0" name="Freeform 692">
                <a:extLst>
                  <a:ext uri="{FF2B5EF4-FFF2-40B4-BE49-F238E27FC236}">
                    <a16:creationId xmlns:a16="http://schemas.microsoft.com/office/drawing/2014/main" id="{FC0DF580-4668-0DD7-D7A3-6AF000B19B28}"/>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1" name="Freeform 693">
                <a:extLst>
                  <a:ext uri="{FF2B5EF4-FFF2-40B4-BE49-F238E27FC236}">
                    <a16:creationId xmlns:a16="http://schemas.microsoft.com/office/drawing/2014/main" id="{645B625E-7AA9-5CBA-9CE1-56D84351D39A}"/>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2" name="Freeform 694">
                <a:extLst>
                  <a:ext uri="{FF2B5EF4-FFF2-40B4-BE49-F238E27FC236}">
                    <a16:creationId xmlns:a16="http://schemas.microsoft.com/office/drawing/2014/main" id="{29AEE9CD-66A9-C282-5469-90749FE9F808}"/>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3" name="Freeform 695">
                <a:extLst>
                  <a:ext uri="{FF2B5EF4-FFF2-40B4-BE49-F238E27FC236}">
                    <a16:creationId xmlns:a16="http://schemas.microsoft.com/office/drawing/2014/main" id="{3756C885-0456-1619-C534-912D4B695E7B}"/>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4" name="Freeform 696">
                <a:extLst>
                  <a:ext uri="{FF2B5EF4-FFF2-40B4-BE49-F238E27FC236}">
                    <a16:creationId xmlns:a16="http://schemas.microsoft.com/office/drawing/2014/main" id="{801BCA6C-0949-9320-CA35-C6B9DF74FE40}"/>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5" name="Freeform 697">
                <a:extLst>
                  <a:ext uri="{FF2B5EF4-FFF2-40B4-BE49-F238E27FC236}">
                    <a16:creationId xmlns:a16="http://schemas.microsoft.com/office/drawing/2014/main" id="{D1030895-9DFD-5C8E-2833-46BB61D47AFD}"/>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6" name="Freeform 698">
                <a:extLst>
                  <a:ext uri="{FF2B5EF4-FFF2-40B4-BE49-F238E27FC236}">
                    <a16:creationId xmlns:a16="http://schemas.microsoft.com/office/drawing/2014/main" id="{31C5342A-4E30-142F-77B4-EC4118F1A2BD}"/>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7" name="Freeform 699">
                <a:extLst>
                  <a:ext uri="{FF2B5EF4-FFF2-40B4-BE49-F238E27FC236}">
                    <a16:creationId xmlns:a16="http://schemas.microsoft.com/office/drawing/2014/main" id="{074FE70C-8D3B-A738-7981-80AC04135ECA}"/>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8" name="Freeform 700">
                <a:extLst>
                  <a:ext uri="{FF2B5EF4-FFF2-40B4-BE49-F238E27FC236}">
                    <a16:creationId xmlns:a16="http://schemas.microsoft.com/office/drawing/2014/main" id="{21E3F491-8065-2FE2-5212-470390D90438}"/>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9" name="Freeform 701">
                <a:extLst>
                  <a:ext uri="{FF2B5EF4-FFF2-40B4-BE49-F238E27FC236}">
                    <a16:creationId xmlns:a16="http://schemas.microsoft.com/office/drawing/2014/main" id="{067BF2AC-4330-C681-D96F-DCDB869D25E2}"/>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0" name="Freeform 702">
                <a:extLst>
                  <a:ext uri="{FF2B5EF4-FFF2-40B4-BE49-F238E27FC236}">
                    <a16:creationId xmlns:a16="http://schemas.microsoft.com/office/drawing/2014/main" id="{FC37705E-B671-4BC6-DF7A-53E6B466DC5D}"/>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1" name="Freeform 703">
                <a:extLst>
                  <a:ext uri="{FF2B5EF4-FFF2-40B4-BE49-F238E27FC236}">
                    <a16:creationId xmlns:a16="http://schemas.microsoft.com/office/drawing/2014/main" id="{7B500140-D89B-90B8-6C92-B5006DADD9B6}"/>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2" name="Freeform 704">
                <a:extLst>
                  <a:ext uri="{FF2B5EF4-FFF2-40B4-BE49-F238E27FC236}">
                    <a16:creationId xmlns:a16="http://schemas.microsoft.com/office/drawing/2014/main" id="{AD3BA137-B01C-E003-BCF8-89789D1DDBBD}"/>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3" name="Freeform 705">
                <a:extLst>
                  <a:ext uri="{FF2B5EF4-FFF2-40B4-BE49-F238E27FC236}">
                    <a16:creationId xmlns:a16="http://schemas.microsoft.com/office/drawing/2014/main" id="{3480A4B7-0AAC-0606-2867-F9F0D2E1831B}"/>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4" name="Freeform 706">
                <a:extLst>
                  <a:ext uri="{FF2B5EF4-FFF2-40B4-BE49-F238E27FC236}">
                    <a16:creationId xmlns:a16="http://schemas.microsoft.com/office/drawing/2014/main" id="{696FD5AC-7174-7EFC-DC60-E6E9030B49E8}"/>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5" name="Freeform 707">
                <a:extLst>
                  <a:ext uri="{FF2B5EF4-FFF2-40B4-BE49-F238E27FC236}">
                    <a16:creationId xmlns:a16="http://schemas.microsoft.com/office/drawing/2014/main" id="{5C798D08-1B86-5259-D020-599153BBF3D7}"/>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6" name="Freeform 708">
                <a:extLst>
                  <a:ext uri="{FF2B5EF4-FFF2-40B4-BE49-F238E27FC236}">
                    <a16:creationId xmlns:a16="http://schemas.microsoft.com/office/drawing/2014/main" id="{DB5DAF06-124E-B0B9-DD17-0A3DB51B8473}"/>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7" name="Freeform 709">
                <a:extLst>
                  <a:ext uri="{FF2B5EF4-FFF2-40B4-BE49-F238E27FC236}">
                    <a16:creationId xmlns:a16="http://schemas.microsoft.com/office/drawing/2014/main" id="{63BD5F82-1400-66E3-575D-BC5D4B1AF07F}"/>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8" name="Freeform 710">
                <a:extLst>
                  <a:ext uri="{FF2B5EF4-FFF2-40B4-BE49-F238E27FC236}">
                    <a16:creationId xmlns:a16="http://schemas.microsoft.com/office/drawing/2014/main" id="{C5A39DE6-36A0-F0DA-5ED2-632A28C09583}"/>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9" name="Freeform 711">
                <a:extLst>
                  <a:ext uri="{FF2B5EF4-FFF2-40B4-BE49-F238E27FC236}">
                    <a16:creationId xmlns:a16="http://schemas.microsoft.com/office/drawing/2014/main" id="{00637F93-D47A-9974-9CAE-D5F56229AF96}"/>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0" name="Freeform 712">
                <a:extLst>
                  <a:ext uri="{FF2B5EF4-FFF2-40B4-BE49-F238E27FC236}">
                    <a16:creationId xmlns:a16="http://schemas.microsoft.com/office/drawing/2014/main" id="{5EDC8C13-591F-97CF-C8F7-CD7B49A535C3}"/>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1" name="Freeform 713">
                <a:extLst>
                  <a:ext uri="{FF2B5EF4-FFF2-40B4-BE49-F238E27FC236}">
                    <a16:creationId xmlns:a16="http://schemas.microsoft.com/office/drawing/2014/main" id="{65958D36-2CB4-914B-46AD-9E02112ACED6}"/>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2" name="Freeform 714">
                <a:extLst>
                  <a:ext uri="{FF2B5EF4-FFF2-40B4-BE49-F238E27FC236}">
                    <a16:creationId xmlns:a16="http://schemas.microsoft.com/office/drawing/2014/main" id="{3FFABA5C-F76D-7AD7-BD34-F660663F18F1}"/>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3" name="Freeform 716">
                <a:extLst>
                  <a:ext uri="{FF2B5EF4-FFF2-40B4-BE49-F238E27FC236}">
                    <a16:creationId xmlns:a16="http://schemas.microsoft.com/office/drawing/2014/main" id="{E663A5F2-B3C4-6EC6-C0CA-DD854B2C6193}"/>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4" name="Freeform 717">
                <a:extLst>
                  <a:ext uri="{FF2B5EF4-FFF2-40B4-BE49-F238E27FC236}">
                    <a16:creationId xmlns:a16="http://schemas.microsoft.com/office/drawing/2014/main" id="{7AF8C38A-3BB2-6CC8-5A27-97EC8CAE04B7}"/>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5" name="Freeform 718">
                <a:extLst>
                  <a:ext uri="{FF2B5EF4-FFF2-40B4-BE49-F238E27FC236}">
                    <a16:creationId xmlns:a16="http://schemas.microsoft.com/office/drawing/2014/main" id="{6346EBCA-2E9A-6C69-4349-7385C9812C0C}"/>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6" name="Freeform 719">
                <a:extLst>
                  <a:ext uri="{FF2B5EF4-FFF2-40B4-BE49-F238E27FC236}">
                    <a16:creationId xmlns:a16="http://schemas.microsoft.com/office/drawing/2014/main" id="{23AC317E-F732-C02A-A019-C7AFA5A1BDAE}"/>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7" name="Freeform 720">
                <a:extLst>
                  <a:ext uri="{FF2B5EF4-FFF2-40B4-BE49-F238E27FC236}">
                    <a16:creationId xmlns:a16="http://schemas.microsoft.com/office/drawing/2014/main" id="{71367059-7D02-E780-1623-52D4808750EC}"/>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8" name="Freeform 721">
                <a:extLst>
                  <a:ext uri="{FF2B5EF4-FFF2-40B4-BE49-F238E27FC236}">
                    <a16:creationId xmlns:a16="http://schemas.microsoft.com/office/drawing/2014/main" id="{B7A47275-6B88-4FD5-E77A-B1A379060D51}"/>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9" name="Freeform 722">
                <a:extLst>
                  <a:ext uri="{FF2B5EF4-FFF2-40B4-BE49-F238E27FC236}">
                    <a16:creationId xmlns:a16="http://schemas.microsoft.com/office/drawing/2014/main" id="{6950FEE7-9858-0A93-BD71-7FDA542486A3}"/>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0" name="Freeform 723">
                <a:extLst>
                  <a:ext uri="{FF2B5EF4-FFF2-40B4-BE49-F238E27FC236}">
                    <a16:creationId xmlns:a16="http://schemas.microsoft.com/office/drawing/2014/main" id="{CCF6717F-B368-4999-0964-812DBA289B04}"/>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1" name="Freeform 724">
                <a:extLst>
                  <a:ext uri="{FF2B5EF4-FFF2-40B4-BE49-F238E27FC236}">
                    <a16:creationId xmlns:a16="http://schemas.microsoft.com/office/drawing/2014/main" id="{919723E2-6ACF-A7FF-2615-FEEAB17DCADC}"/>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2" name="Freeform 725">
                <a:extLst>
                  <a:ext uri="{FF2B5EF4-FFF2-40B4-BE49-F238E27FC236}">
                    <a16:creationId xmlns:a16="http://schemas.microsoft.com/office/drawing/2014/main" id="{B15DAEEE-165D-F115-C52F-4B4887E6B592}"/>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3" name="Freeform 726">
                <a:extLst>
                  <a:ext uri="{FF2B5EF4-FFF2-40B4-BE49-F238E27FC236}">
                    <a16:creationId xmlns:a16="http://schemas.microsoft.com/office/drawing/2014/main" id="{33BEFE11-CEC0-F452-C5FF-7616949164BF}"/>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4" name="Freeform 727">
                <a:extLst>
                  <a:ext uri="{FF2B5EF4-FFF2-40B4-BE49-F238E27FC236}">
                    <a16:creationId xmlns:a16="http://schemas.microsoft.com/office/drawing/2014/main" id="{7ED1EE14-158E-7BE0-E610-AEB8AB8853AB}"/>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5" name="Freeform 728">
                <a:extLst>
                  <a:ext uri="{FF2B5EF4-FFF2-40B4-BE49-F238E27FC236}">
                    <a16:creationId xmlns:a16="http://schemas.microsoft.com/office/drawing/2014/main" id="{25289C8C-DDAD-E644-E0E9-8701ADBD0B2C}"/>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6" name="Freeform 729">
                <a:extLst>
                  <a:ext uri="{FF2B5EF4-FFF2-40B4-BE49-F238E27FC236}">
                    <a16:creationId xmlns:a16="http://schemas.microsoft.com/office/drawing/2014/main" id="{0C4E7216-8C8D-99EE-43EE-6B34F254F54A}"/>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7" name="Freeform 730">
                <a:extLst>
                  <a:ext uri="{FF2B5EF4-FFF2-40B4-BE49-F238E27FC236}">
                    <a16:creationId xmlns:a16="http://schemas.microsoft.com/office/drawing/2014/main" id="{DB20C0D5-B99B-AF56-A610-3EE8A374D0E4}"/>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8" name="Freeform 731">
                <a:extLst>
                  <a:ext uri="{FF2B5EF4-FFF2-40B4-BE49-F238E27FC236}">
                    <a16:creationId xmlns:a16="http://schemas.microsoft.com/office/drawing/2014/main" id="{C255102C-D404-8DCC-AAEA-02ADC499AA0F}"/>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9" name="Freeform 732">
                <a:extLst>
                  <a:ext uri="{FF2B5EF4-FFF2-40B4-BE49-F238E27FC236}">
                    <a16:creationId xmlns:a16="http://schemas.microsoft.com/office/drawing/2014/main" id="{340A5816-C21B-09EE-A7CD-E56FDB517E90}"/>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0" name="Freeform 733">
                <a:extLst>
                  <a:ext uri="{FF2B5EF4-FFF2-40B4-BE49-F238E27FC236}">
                    <a16:creationId xmlns:a16="http://schemas.microsoft.com/office/drawing/2014/main" id="{755969E8-EC2F-0245-B514-19DA4933AAB6}"/>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1" name="Freeform 734">
                <a:extLst>
                  <a:ext uri="{FF2B5EF4-FFF2-40B4-BE49-F238E27FC236}">
                    <a16:creationId xmlns:a16="http://schemas.microsoft.com/office/drawing/2014/main" id="{ACDDB063-0785-A396-C0E4-9E52EE3D33D0}"/>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2" name="Freeform 735">
                <a:extLst>
                  <a:ext uri="{FF2B5EF4-FFF2-40B4-BE49-F238E27FC236}">
                    <a16:creationId xmlns:a16="http://schemas.microsoft.com/office/drawing/2014/main" id="{ADFC18A6-9B61-AEC4-7A63-6F2BC76E5B63}"/>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3" name="Freeform 736">
                <a:extLst>
                  <a:ext uri="{FF2B5EF4-FFF2-40B4-BE49-F238E27FC236}">
                    <a16:creationId xmlns:a16="http://schemas.microsoft.com/office/drawing/2014/main" id="{FEA0BA34-CD59-CC8A-8469-61041B8421C4}"/>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4" name="Freeform 737">
                <a:extLst>
                  <a:ext uri="{FF2B5EF4-FFF2-40B4-BE49-F238E27FC236}">
                    <a16:creationId xmlns:a16="http://schemas.microsoft.com/office/drawing/2014/main" id="{519753E0-9D4C-532E-5C31-1EAFB97FDCDC}"/>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5" name="Freeform 738">
                <a:extLst>
                  <a:ext uri="{FF2B5EF4-FFF2-40B4-BE49-F238E27FC236}">
                    <a16:creationId xmlns:a16="http://schemas.microsoft.com/office/drawing/2014/main" id="{47515980-7214-1CEA-5F0E-4F420D362A42}"/>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6" name="Freeform 739">
                <a:extLst>
                  <a:ext uri="{FF2B5EF4-FFF2-40B4-BE49-F238E27FC236}">
                    <a16:creationId xmlns:a16="http://schemas.microsoft.com/office/drawing/2014/main" id="{8D4D519A-436C-48F8-AE9F-34C13ABB88C1}"/>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7" name="Freeform 740">
                <a:extLst>
                  <a:ext uri="{FF2B5EF4-FFF2-40B4-BE49-F238E27FC236}">
                    <a16:creationId xmlns:a16="http://schemas.microsoft.com/office/drawing/2014/main" id="{9526469D-1054-2018-E164-381D25F42273}"/>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8" name="Freeform 741">
                <a:extLst>
                  <a:ext uri="{FF2B5EF4-FFF2-40B4-BE49-F238E27FC236}">
                    <a16:creationId xmlns:a16="http://schemas.microsoft.com/office/drawing/2014/main" id="{0D6574C8-BC35-1166-78DF-92D0593E874D}"/>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9" name="Freeform 742">
                <a:extLst>
                  <a:ext uri="{FF2B5EF4-FFF2-40B4-BE49-F238E27FC236}">
                    <a16:creationId xmlns:a16="http://schemas.microsoft.com/office/drawing/2014/main" id="{7834290A-0868-BF63-61FA-1A7F5B1E58E4}"/>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0" name="Freeform 743">
                <a:extLst>
                  <a:ext uri="{FF2B5EF4-FFF2-40B4-BE49-F238E27FC236}">
                    <a16:creationId xmlns:a16="http://schemas.microsoft.com/office/drawing/2014/main" id="{C7687CD9-15C1-C5CE-9D06-720E77B93461}"/>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1" name="Freeform 744">
                <a:extLst>
                  <a:ext uri="{FF2B5EF4-FFF2-40B4-BE49-F238E27FC236}">
                    <a16:creationId xmlns:a16="http://schemas.microsoft.com/office/drawing/2014/main" id="{F26C095F-AAE0-9354-A224-D0E3AC7591B4}"/>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2" name="Freeform 745">
                <a:extLst>
                  <a:ext uri="{FF2B5EF4-FFF2-40B4-BE49-F238E27FC236}">
                    <a16:creationId xmlns:a16="http://schemas.microsoft.com/office/drawing/2014/main" id="{330CD934-8E5B-4EE6-C024-574249571AA7}"/>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3" name="Freeform 746">
                <a:extLst>
                  <a:ext uri="{FF2B5EF4-FFF2-40B4-BE49-F238E27FC236}">
                    <a16:creationId xmlns:a16="http://schemas.microsoft.com/office/drawing/2014/main" id="{6467C570-A071-D727-9BC5-B092C71005F8}"/>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4" name="Freeform 747">
                <a:extLst>
                  <a:ext uri="{FF2B5EF4-FFF2-40B4-BE49-F238E27FC236}">
                    <a16:creationId xmlns:a16="http://schemas.microsoft.com/office/drawing/2014/main" id="{EEA08497-6DAD-C572-0BCA-D17D63BB0302}"/>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5" name="Freeform 748">
                <a:extLst>
                  <a:ext uri="{FF2B5EF4-FFF2-40B4-BE49-F238E27FC236}">
                    <a16:creationId xmlns:a16="http://schemas.microsoft.com/office/drawing/2014/main" id="{D18C7BBB-3EC5-78CF-3098-167F1D31E4CA}"/>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6" name="Freeform 749">
                <a:extLst>
                  <a:ext uri="{FF2B5EF4-FFF2-40B4-BE49-F238E27FC236}">
                    <a16:creationId xmlns:a16="http://schemas.microsoft.com/office/drawing/2014/main" id="{D4C6C43C-E722-357C-1328-EF5B7F8DEB5F}"/>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7" name="Freeform 750">
                <a:extLst>
                  <a:ext uri="{FF2B5EF4-FFF2-40B4-BE49-F238E27FC236}">
                    <a16:creationId xmlns:a16="http://schemas.microsoft.com/office/drawing/2014/main" id="{54BF3918-0028-A064-E3B2-01D8480FCAEC}"/>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8" name="Freeform 751">
                <a:extLst>
                  <a:ext uri="{FF2B5EF4-FFF2-40B4-BE49-F238E27FC236}">
                    <a16:creationId xmlns:a16="http://schemas.microsoft.com/office/drawing/2014/main" id="{A8F092D6-A88C-5117-BD89-74B48CB429D8}"/>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9" name="Freeform 752">
                <a:extLst>
                  <a:ext uri="{FF2B5EF4-FFF2-40B4-BE49-F238E27FC236}">
                    <a16:creationId xmlns:a16="http://schemas.microsoft.com/office/drawing/2014/main" id="{C9A877A5-C792-F137-BB04-02BC82194021}"/>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0" name="Freeform 753">
                <a:extLst>
                  <a:ext uri="{FF2B5EF4-FFF2-40B4-BE49-F238E27FC236}">
                    <a16:creationId xmlns:a16="http://schemas.microsoft.com/office/drawing/2014/main" id="{7ECF7B80-AE23-9DFB-02F4-3868D93CFCE2}"/>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1" name="Freeform 754">
                <a:extLst>
                  <a:ext uri="{FF2B5EF4-FFF2-40B4-BE49-F238E27FC236}">
                    <a16:creationId xmlns:a16="http://schemas.microsoft.com/office/drawing/2014/main" id="{D7B63834-0206-DC89-E79C-53B673F1AF23}"/>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2" name="Freeform 755">
                <a:extLst>
                  <a:ext uri="{FF2B5EF4-FFF2-40B4-BE49-F238E27FC236}">
                    <a16:creationId xmlns:a16="http://schemas.microsoft.com/office/drawing/2014/main" id="{09F1ABF6-0B0E-0CC4-B2F1-5CB9D3993DEE}"/>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3" name="Freeform 756">
                <a:extLst>
                  <a:ext uri="{FF2B5EF4-FFF2-40B4-BE49-F238E27FC236}">
                    <a16:creationId xmlns:a16="http://schemas.microsoft.com/office/drawing/2014/main" id="{9C335EB7-D5F2-0021-74D8-60BC813775FE}"/>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4" name="Freeform 757">
                <a:extLst>
                  <a:ext uri="{FF2B5EF4-FFF2-40B4-BE49-F238E27FC236}">
                    <a16:creationId xmlns:a16="http://schemas.microsoft.com/office/drawing/2014/main" id="{8CE5E248-51F4-705A-706B-758055685292}"/>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5" name="Freeform 758">
                <a:extLst>
                  <a:ext uri="{FF2B5EF4-FFF2-40B4-BE49-F238E27FC236}">
                    <a16:creationId xmlns:a16="http://schemas.microsoft.com/office/drawing/2014/main" id="{F40D1C32-9872-52E4-17C2-FFA6078A9237}"/>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6" name="Freeform 759">
                <a:extLst>
                  <a:ext uri="{FF2B5EF4-FFF2-40B4-BE49-F238E27FC236}">
                    <a16:creationId xmlns:a16="http://schemas.microsoft.com/office/drawing/2014/main" id="{C85F5F45-7E41-FEA2-1AA4-0804BE5B6AED}"/>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7" name="Freeform 760">
                <a:extLst>
                  <a:ext uri="{FF2B5EF4-FFF2-40B4-BE49-F238E27FC236}">
                    <a16:creationId xmlns:a16="http://schemas.microsoft.com/office/drawing/2014/main" id="{870537AD-F71B-8BDD-00AE-11A29DA1E6DD}"/>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8" name="Freeform 761">
                <a:extLst>
                  <a:ext uri="{FF2B5EF4-FFF2-40B4-BE49-F238E27FC236}">
                    <a16:creationId xmlns:a16="http://schemas.microsoft.com/office/drawing/2014/main" id="{1F5961EF-07DB-9D9A-E3FB-D24DA36B403C}"/>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9" name="Freeform 762">
                <a:extLst>
                  <a:ext uri="{FF2B5EF4-FFF2-40B4-BE49-F238E27FC236}">
                    <a16:creationId xmlns:a16="http://schemas.microsoft.com/office/drawing/2014/main" id="{9D88EFC9-0AC5-F2BC-E25C-3AF4CC5629F5}"/>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0" name="Freeform 763">
                <a:extLst>
                  <a:ext uri="{FF2B5EF4-FFF2-40B4-BE49-F238E27FC236}">
                    <a16:creationId xmlns:a16="http://schemas.microsoft.com/office/drawing/2014/main" id="{63E78438-F82D-75A3-6CD2-5981AE9BFA53}"/>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1" name="Freeform 764">
                <a:extLst>
                  <a:ext uri="{FF2B5EF4-FFF2-40B4-BE49-F238E27FC236}">
                    <a16:creationId xmlns:a16="http://schemas.microsoft.com/office/drawing/2014/main" id="{B170275D-08FA-5A89-0F9B-868140A04D1D}"/>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2" name="Freeform 765">
                <a:extLst>
                  <a:ext uri="{FF2B5EF4-FFF2-40B4-BE49-F238E27FC236}">
                    <a16:creationId xmlns:a16="http://schemas.microsoft.com/office/drawing/2014/main" id="{1B8AF447-0778-BDDF-CD36-F81A02C1C81C}"/>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3" name="Freeform 766">
                <a:extLst>
                  <a:ext uri="{FF2B5EF4-FFF2-40B4-BE49-F238E27FC236}">
                    <a16:creationId xmlns:a16="http://schemas.microsoft.com/office/drawing/2014/main" id="{F699A41F-1927-E31F-7E25-4F9F6C286CFA}"/>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4" name="Freeform 767">
                <a:extLst>
                  <a:ext uri="{FF2B5EF4-FFF2-40B4-BE49-F238E27FC236}">
                    <a16:creationId xmlns:a16="http://schemas.microsoft.com/office/drawing/2014/main" id="{AB88756F-BC67-425E-B46A-2254E6EFAD08}"/>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5" name="Freeform 768">
                <a:extLst>
                  <a:ext uri="{FF2B5EF4-FFF2-40B4-BE49-F238E27FC236}">
                    <a16:creationId xmlns:a16="http://schemas.microsoft.com/office/drawing/2014/main" id="{7FA27D1F-C9D8-011F-D5FA-DD0C124DA41A}"/>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6" name="Freeform 769">
                <a:extLst>
                  <a:ext uri="{FF2B5EF4-FFF2-40B4-BE49-F238E27FC236}">
                    <a16:creationId xmlns:a16="http://schemas.microsoft.com/office/drawing/2014/main" id="{B750606D-4237-3C9C-2593-14742CD4CAFD}"/>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7" name="Freeform 771">
                <a:extLst>
                  <a:ext uri="{FF2B5EF4-FFF2-40B4-BE49-F238E27FC236}">
                    <a16:creationId xmlns:a16="http://schemas.microsoft.com/office/drawing/2014/main" id="{F1B2422A-59D9-804E-5073-0E448D45E69E}"/>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8" name="Freeform 772">
                <a:extLst>
                  <a:ext uri="{FF2B5EF4-FFF2-40B4-BE49-F238E27FC236}">
                    <a16:creationId xmlns:a16="http://schemas.microsoft.com/office/drawing/2014/main" id="{96EDC068-63C7-8482-AE46-35ADBE2DD3D7}"/>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9" name="Freeform 773">
                <a:extLst>
                  <a:ext uri="{FF2B5EF4-FFF2-40B4-BE49-F238E27FC236}">
                    <a16:creationId xmlns:a16="http://schemas.microsoft.com/office/drawing/2014/main" id="{9B1E0CE0-1966-B06A-42FC-8CB2859FF1F9}"/>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0" name="Freeform 774">
                <a:extLst>
                  <a:ext uri="{FF2B5EF4-FFF2-40B4-BE49-F238E27FC236}">
                    <a16:creationId xmlns:a16="http://schemas.microsoft.com/office/drawing/2014/main" id="{397E85FD-40B3-B212-79D5-D8D509EF8833}"/>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1" name="Freeform 775">
                <a:extLst>
                  <a:ext uri="{FF2B5EF4-FFF2-40B4-BE49-F238E27FC236}">
                    <a16:creationId xmlns:a16="http://schemas.microsoft.com/office/drawing/2014/main" id="{78D46D9B-C436-5377-E674-B992A3164FCE}"/>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2" name="Freeform 776">
                <a:extLst>
                  <a:ext uri="{FF2B5EF4-FFF2-40B4-BE49-F238E27FC236}">
                    <a16:creationId xmlns:a16="http://schemas.microsoft.com/office/drawing/2014/main" id="{66BEDF70-1A0B-ADAA-55BC-B4B57DF6B930}"/>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graphicFrame>
        <p:nvGraphicFramePr>
          <p:cNvPr id="509" name="Table 5">
            <a:extLst>
              <a:ext uri="{FF2B5EF4-FFF2-40B4-BE49-F238E27FC236}">
                <a16:creationId xmlns:a16="http://schemas.microsoft.com/office/drawing/2014/main" id="{12009C2D-7FDC-26E7-5952-EFCD2599ED04}"/>
              </a:ext>
            </a:extLst>
          </p:cNvPr>
          <p:cNvGraphicFramePr>
            <a:graphicFrameLocks noGrp="1"/>
          </p:cNvGraphicFramePr>
          <p:nvPr>
            <p:extLst>
              <p:ext uri="{D42A27DB-BD31-4B8C-83A1-F6EECF244321}">
                <p14:modId xmlns:p14="http://schemas.microsoft.com/office/powerpoint/2010/main" val="1336908573"/>
              </p:ext>
            </p:extLst>
          </p:nvPr>
        </p:nvGraphicFramePr>
        <p:xfrm>
          <a:off x="2695588" y="2907036"/>
          <a:ext cx="1086457" cy="1434779"/>
        </p:xfrm>
        <a:graphic>
          <a:graphicData uri="http://schemas.openxmlformats.org/drawingml/2006/table">
            <a:tbl>
              <a:tblPr firstRow="1" bandRow="1">
                <a:tableStyleId>{F800B559-55DF-4324-A70D-7A5FB1BD5379}</a:tableStyleId>
              </a:tblPr>
              <a:tblGrid>
                <a:gridCol w="1086457">
                  <a:extLst>
                    <a:ext uri="{9D8B030D-6E8A-4147-A177-3AD203B41FA5}">
                      <a16:colId xmlns:a16="http://schemas.microsoft.com/office/drawing/2014/main" val="3024770205"/>
                    </a:ext>
                  </a:extLst>
                </a:gridCol>
              </a:tblGrid>
              <a:tr h="108454">
                <a:tc>
                  <a:txBody>
                    <a:bodyPr/>
                    <a:lstStyle/>
                    <a:p>
                      <a:pPr algn="ctr"/>
                      <a:r>
                        <a:rPr lang="en-IN" sz="600" b="1">
                          <a:solidFill>
                            <a:schemeClr val="bg1"/>
                          </a:solidFill>
                          <a:latin typeface="+mn-lt"/>
                        </a:rPr>
                        <a:t>List of Countries</a:t>
                      </a:r>
                    </a:p>
                  </a:txBody>
                  <a:tcPr marL="36576" marR="36576" marT="18288" marB="18288"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152258">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r>
                        <a:rPr lang="en-IN" sz="600" b="0" i="0" u="none" strike="noStrike" kern="1200" dirty="0">
                          <a:solidFill>
                            <a:srgbClr val="000000"/>
                          </a:solidFill>
                          <a:effectLst/>
                          <a:latin typeface="+mn-lt"/>
                          <a:ea typeface="+mn-ea"/>
                          <a:cs typeface="+mn-cs"/>
                        </a:rPr>
                        <a:t>United States</a:t>
                      </a: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80470133"/>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4039036954"/>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1069354866"/>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3382636619"/>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2966254597"/>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1570170988"/>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4204556095"/>
                  </a:ext>
                </a:extLst>
              </a:tr>
              <a:tr h="106620">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222997984"/>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2109469924"/>
                  </a:ext>
                </a:extLst>
              </a:tr>
              <a:tr h="106620">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3693592258"/>
                  </a:ext>
                </a:extLst>
              </a:tr>
              <a:tr h="0">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B w="635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86347702"/>
                  </a:ext>
                </a:extLst>
              </a:tr>
            </a:tbl>
          </a:graphicData>
        </a:graphic>
      </p:graphicFrame>
      <p:sp>
        <p:nvSpPr>
          <p:cNvPr id="510" name="Freeform: Shape 509">
            <a:hlinkClick r:id="" action="ppaction://noaction"/>
            <a:extLst>
              <a:ext uri="{FF2B5EF4-FFF2-40B4-BE49-F238E27FC236}">
                <a16:creationId xmlns:a16="http://schemas.microsoft.com/office/drawing/2014/main" id="{96F4F0C3-FA0B-CCB0-FFB5-D7DE5FA0C4F5}"/>
              </a:ext>
            </a:extLst>
          </p:cNvPr>
          <p:cNvSpPr/>
          <p:nvPr/>
        </p:nvSpPr>
        <p:spPr>
          <a:xfrm>
            <a:off x="234950" y="2170712"/>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511" name="Freeform: Shape 510">
            <a:hlinkClick r:id="" action="ppaction://noaction"/>
            <a:extLst>
              <a:ext uri="{FF2B5EF4-FFF2-40B4-BE49-F238E27FC236}">
                <a16:creationId xmlns:a16="http://schemas.microsoft.com/office/drawing/2014/main" id="{B627AE1C-6AC5-F614-76F2-407A56A69C08}"/>
              </a:ext>
            </a:extLst>
          </p:cNvPr>
          <p:cNvSpPr/>
          <p:nvPr/>
        </p:nvSpPr>
        <p:spPr>
          <a:xfrm>
            <a:off x="234950" y="2495549"/>
            <a:ext cx="2184400" cy="133351"/>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4" name="TextBox 3">
            <a:hlinkClick r:id="" action="ppaction://noaction"/>
            <a:extLst>
              <a:ext uri="{FF2B5EF4-FFF2-40B4-BE49-F238E27FC236}">
                <a16:creationId xmlns:a16="http://schemas.microsoft.com/office/drawing/2014/main" id="{9D8683C3-B587-D887-65A0-C789E10094A7}"/>
              </a:ext>
            </a:extLst>
          </p:cNvPr>
          <p:cNvSpPr txBox="1"/>
          <p:nvPr/>
        </p:nvSpPr>
        <p:spPr>
          <a:xfrm>
            <a:off x="239651" y="1596866"/>
            <a:ext cx="2257678" cy="215444"/>
          </a:xfrm>
          <a:prstGeom prst="rect">
            <a:avLst/>
          </a:prstGeom>
          <a:noFill/>
        </p:spPr>
        <p:txBody>
          <a:bodyPr wrap="square" rtlCol="0">
            <a:spAutoFit/>
          </a:bodyPr>
          <a:lstStyle/>
          <a:p>
            <a:endParaRPr lang="en-IN" sz="800"/>
          </a:p>
        </p:txBody>
      </p:sp>
      <p:grpSp>
        <p:nvGrpSpPr>
          <p:cNvPr id="353" name="Group 352">
            <a:extLst>
              <a:ext uri="{FF2B5EF4-FFF2-40B4-BE49-F238E27FC236}">
                <a16:creationId xmlns:a16="http://schemas.microsoft.com/office/drawing/2014/main" id="{FE09F8E0-293D-761B-E453-948747E33631}"/>
              </a:ext>
            </a:extLst>
          </p:cNvPr>
          <p:cNvGrpSpPr/>
          <p:nvPr/>
        </p:nvGrpSpPr>
        <p:grpSpPr>
          <a:xfrm>
            <a:off x="8085275" y="3975860"/>
            <a:ext cx="240660" cy="300280"/>
            <a:chOff x="7189422" y="1263026"/>
            <a:chExt cx="24546" cy="30627"/>
          </a:xfrm>
          <a:solidFill>
            <a:srgbClr val="BFBFBF"/>
          </a:solidFill>
        </p:grpSpPr>
        <p:sp>
          <p:nvSpPr>
            <p:cNvPr id="354" name="Freeform 353">
              <a:extLst>
                <a:ext uri="{FF2B5EF4-FFF2-40B4-BE49-F238E27FC236}">
                  <a16:creationId xmlns:a16="http://schemas.microsoft.com/office/drawing/2014/main" id="{36E48B39-A0E4-F41C-25BE-E3965DB89B31}"/>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512" name="Freeform 511">
              <a:extLst>
                <a:ext uri="{FF2B5EF4-FFF2-40B4-BE49-F238E27FC236}">
                  <a16:creationId xmlns:a16="http://schemas.microsoft.com/office/drawing/2014/main" id="{260FE47E-2DC4-DBA8-61A9-C549E2B9F6DA}"/>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sp>
        <p:nvSpPr>
          <p:cNvPr id="15" name="Freeform 326">
            <a:extLst>
              <a:ext uri="{FF2B5EF4-FFF2-40B4-BE49-F238E27FC236}">
                <a16:creationId xmlns:a16="http://schemas.microsoft.com/office/drawing/2014/main" id="{EF0A35B1-74B0-6E1C-DD5F-DA8ADDFDB54C}"/>
              </a:ext>
            </a:extLst>
          </p:cNvPr>
          <p:cNvSpPr>
            <a:spLocks/>
          </p:cNvSpPr>
          <p:nvPr/>
        </p:nvSpPr>
        <p:spPr bwMode="gray">
          <a:xfrm>
            <a:off x="6942745" y="3225396"/>
            <a:ext cx="34560" cy="63495"/>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sp>
        <p:nvSpPr>
          <p:cNvPr id="517" name="Text Placeholder 16">
            <a:extLst>
              <a:ext uri="{FF2B5EF4-FFF2-40B4-BE49-F238E27FC236}">
                <a16:creationId xmlns:a16="http://schemas.microsoft.com/office/drawing/2014/main" id="{56294CEA-9E46-2165-B218-CAE6D2BF3AD8}"/>
              </a:ext>
            </a:extLst>
          </p:cNvPr>
          <p:cNvSpPr>
            <a:spLocks noGrp="1"/>
          </p:cNvSpPr>
          <p:nvPr>
            <p:ph type="body" sz="quarter" idx="48"/>
          </p:nvPr>
        </p:nvSpPr>
        <p:spPr>
          <a:xfrm>
            <a:off x="333729" y="1149313"/>
            <a:ext cx="1982017" cy="307777"/>
          </a:xfrm>
        </p:spPr>
        <p:txBody>
          <a:bodyPr>
            <a:noAutofit/>
          </a:bodyPr>
          <a:lstStyle/>
          <a:p>
            <a:r>
              <a:rPr lang="en-IN" dirty="0"/>
              <a:t>Myotonic Dystrophy Type 1</a:t>
            </a:r>
            <a:endParaRPr lang="en-IN" sz="1100" dirty="0"/>
          </a:p>
        </p:txBody>
      </p:sp>
      <p:sp>
        <p:nvSpPr>
          <p:cNvPr id="518" name="Title 18">
            <a:extLst>
              <a:ext uri="{FF2B5EF4-FFF2-40B4-BE49-F238E27FC236}">
                <a16:creationId xmlns:a16="http://schemas.microsoft.com/office/drawing/2014/main" id="{CE3B51F8-A74F-A8EC-1317-25D54F93EE14}"/>
              </a:ext>
            </a:extLst>
          </p:cNvPr>
          <p:cNvSpPr>
            <a:spLocks noGrp="1"/>
          </p:cNvSpPr>
          <p:nvPr>
            <p:ph type="title"/>
          </p:nvPr>
        </p:nvSpPr>
        <p:spPr>
          <a:xfrm>
            <a:off x="331199" y="532800"/>
            <a:ext cx="1982017" cy="561185"/>
          </a:xfrm>
        </p:spPr>
        <p:txBody>
          <a:bodyPr/>
          <a:lstStyle/>
          <a:p>
            <a:r>
              <a:rPr lang="en-IN" dirty="0"/>
              <a:t>SAR446268</a:t>
            </a:r>
          </a:p>
        </p:txBody>
      </p:sp>
      <p:sp>
        <p:nvSpPr>
          <p:cNvPr id="5" name="Freeform: Shape 4">
            <a:hlinkClick r:id="rId2" action="ppaction://hlinksldjump"/>
            <a:extLst>
              <a:ext uri="{FF2B5EF4-FFF2-40B4-BE49-F238E27FC236}">
                <a16:creationId xmlns:a16="http://schemas.microsoft.com/office/drawing/2014/main" id="{187B3C70-3B99-F2F7-C286-A5E590DE4723}"/>
              </a:ext>
            </a:extLst>
          </p:cNvPr>
          <p:cNvSpPr/>
          <p:nvPr/>
        </p:nvSpPr>
        <p:spPr>
          <a:xfrm>
            <a:off x="234950" y="216854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17" name="Rectangle: Rounded Corners 16">
            <a:hlinkClick r:id="" action="ppaction://noaction"/>
            <a:extLst>
              <a:ext uri="{FF2B5EF4-FFF2-40B4-BE49-F238E27FC236}">
                <a16:creationId xmlns:a16="http://schemas.microsoft.com/office/drawing/2014/main" id="{F5E63693-F58D-C013-AE52-C64935B9D9FC}"/>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9" name="Rectangle: Rounded Corners 18">
            <a:hlinkClick r:id="" action="ppaction://noaction"/>
            <a:extLst>
              <a:ext uri="{FF2B5EF4-FFF2-40B4-BE49-F238E27FC236}">
                <a16:creationId xmlns:a16="http://schemas.microsoft.com/office/drawing/2014/main" id="{96B2F056-0505-5D41-84B0-BF4E2F749EB1}"/>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pic>
        <p:nvPicPr>
          <p:cNvPr id="513" name="Picture 2">
            <a:extLst>
              <a:ext uri="{FF2B5EF4-FFF2-40B4-BE49-F238E27FC236}">
                <a16:creationId xmlns:a16="http://schemas.microsoft.com/office/drawing/2014/main" id="{A6FAB9E4-2982-AB7D-8AE5-6ED2F0BBA2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00325" y="402040"/>
            <a:ext cx="1410456" cy="488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4" name="object 23">
            <a:extLst>
              <a:ext uri="{FF2B5EF4-FFF2-40B4-BE49-F238E27FC236}">
                <a16:creationId xmlns:a16="http://schemas.microsoft.com/office/drawing/2014/main" id="{CE4F63A9-4B80-3ACB-EE12-7A793F778638}"/>
              </a:ext>
            </a:extLst>
          </p:cNvPr>
          <p:cNvSpPr txBox="1">
            <a:spLocks/>
          </p:cNvSpPr>
          <p:nvPr/>
        </p:nvSpPr>
        <p:spPr>
          <a:xfrm>
            <a:off x="2619114" y="4521492"/>
            <a:ext cx="4691124" cy="538609"/>
          </a:xfrm>
          <a:prstGeom prst="rect">
            <a:avLst/>
          </a:prstGeom>
        </p:spPr>
        <p:txBody>
          <a:bodyPr vert="horz" wrap="square" lIns="0" tIns="0" rIns="0" bIns="0" rtlCol="0" anchor="b">
            <a:spAutoFit/>
          </a:bodyPr>
          <a:lstStyle/>
          <a:p>
            <a:pPr>
              <a:spcAft>
                <a:spcPts val="600"/>
              </a:spcAft>
            </a:pP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SAR446268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1380456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a:xfrm>
            <a:off x="2009318" y="2665618"/>
            <a:ext cx="4888011" cy="236561"/>
          </a:xfrm>
        </p:spPr>
        <p:txBody>
          <a:bodyPr/>
          <a:lstStyle/>
          <a:p>
            <a:r>
              <a:rPr lang="en-IN" dirty="0"/>
              <a:t>SAR447537* IN Alpha-1 Antitrypsin Deficiency</a:t>
            </a:r>
          </a:p>
        </p:txBody>
      </p:sp>
      <p:sp>
        <p:nvSpPr>
          <p:cNvPr id="7" name="object 23">
            <a:extLst>
              <a:ext uri="{FF2B5EF4-FFF2-40B4-BE49-F238E27FC236}">
                <a16:creationId xmlns:a16="http://schemas.microsoft.com/office/drawing/2014/main" id="{6B966A2E-B1DD-4B10-B538-2E1BF53D9EEC}"/>
              </a:ext>
            </a:extLst>
          </p:cNvPr>
          <p:cNvSpPr txBox="1">
            <a:spLocks/>
          </p:cNvSpPr>
          <p:nvPr/>
        </p:nvSpPr>
        <p:spPr>
          <a:xfrm>
            <a:off x="1257301" y="4903405"/>
            <a:ext cx="6629400" cy="76944"/>
          </a:xfrm>
          <a:prstGeom prst="rect">
            <a:avLst/>
          </a:prstGeom>
        </p:spPr>
        <p:txBody>
          <a:bodyPr vert="horz" wrap="square" lIns="0" tIns="0" rIns="0" bIns="0" rtlCol="0" anchor="b">
            <a:spAutoFit/>
          </a:bodyPr>
          <a:lstStyle/>
          <a:p>
            <a:pPr algn="ctr">
              <a:lnSpc>
                <a:spcPct val="100000"/>
              </a:lnSpc>
              <a:spcBef>
                <a:spcPts val="100"/>
              </a:spcBef>
              <a:spcAft>
                <a:spcPts val="300"/>
              </a:spcAft>
            </a:pPr>
            <a:endParaRPr lang="en-IN" sz="500" spc="-5" dirty="0">
              <a:solidFill>
                <a:schemeClr val="bg1"/>
              </a:solidFill>
              <a:cs typeface="Calibri"/>
            </a:endParaRPr>
          </a:p>
        </p:txBody>
      </p:sp>
      <p:sp>
        <p:nvSpPr>
          <p:cNvPr id="2" name="object 23">
            <a:extLst>
              <a:ext uri="{FF2B5EF4-FFF2-40B4-BE49-F238E27FC236}">
                <a16:creationId xmlns:a16="http://schemas.microsoft.com/office/drawing/2014/main" id="{2342B982-63EC-3F0E-AD90-7C7111BBB7CF}"/>
              </a:ext>
            </a:extLst>
          </p:cNvPr>
          <p:cNvSpPr txBox="1">
            <a:spLocks/>
          </p:cNvSpPr>
          <p:nvPr/>
        </p:nvSpPr>
        <p:spPr>
          <a:xfrm>
            <a:off x="1257299" y="4765947"/>
            <a:ext cx="5911200" cy="184666"/>
          </a:xfrm>
          <a:prstGeom prst="rect">
            <a:avLst/>
          </a:prstGeom>
        </p:spPr>
        <p:txBody>
          <a:bodyPr vert="horz" wrap="square" lIns="0" tIns="0" rIns="0" bIns="0" rtlCol="0" anchor="b">
            <a:spAutoFit/>
          </a:bodyPr>
          <a:lstStyle/>
          <a:p>
            <a:pPr algn="ctr">
              <a:lnSpc>
                <a:spcPct val="100000"/>
              </a:lnSpc>
              <a:spcBef>
                <a:spcPts val="100"/>
              </a:spcBef>
              <a:spcAft>
                <a:spcPts val="300"/>
              </a:spcAft>
            </a:pPr>
            <a:r>
              <a:rPr lang="en-IN" sz="600" spc="-5" dirty="0">
                <a:solidFill>
                  <a:schemeClr val="bg1"/>
                </a:solidFill>
                <a:cs typeface="Calibri"/>
              </a:rPr>
              <a:t>*SAR447537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2168376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 name="Freeform: Shape 355">
            <a:hlinkClick r:id="rId3" action="ppaction://hlinksldjump"/>
            <a:extLst>
              <a:ext uri="{FF2B5EF4-FFF2-40B4-BE49-F238E27FC236}">
                <a16:creationId xmlns:a16="http://schemas.microsoft.com/office/drawing/2014/main" id="{0EF36464-5502-4739-8C8C-B8C0F760DBEA}"/>
              </a:ext>
            </a:extLst>
          </p:cNvPr>
          <p:cNvSpPr/>
          <p:nvPr/>
        </p:nvSpPr>
        <p:spPr>
          <a:xfrm>
            <a:off x="263525" y="1596897"/>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2807574"/>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ln/>
        </p:spPr>
        <p:style>
          <a:lnRef idx="1">
            <a:schemeClr val="accent1"/>
          </a:lnRef>
          <a:fillRef idx="0">
            <a:schemeClr val="accent1"/>
          </a:fillRef>
          <a:effectRef idx="0">
            <a:schemeClr val="accent1"/>
          </a:effectRef>
          <a:fontRef idx="minor">
            <a:schemeClr val="tx1"/>
          </a:fontRef>
        </p:style>
        <p:txBody>
          <a:bodyPr rtlCol="0" anchor="ctr"/>
          <a:lstStyle/>
          <a:p>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34</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Alpha-1 Antitrypsin Deficiency</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198" y="1619488"/>
            <a:ext cx="1982017" cy="3057528"/>
          </a:xfrm>
        </p:spPr>
        <p:txBody>
          <a:bodyPr/>
          <a:lstStyle/>
          <a:p>
            <a:pPr>
              <a:spcAft>
                <a:spcPts val="1200"/>
              </a:spcAft>
            </a:pPr>
            <a:r>
              <a:rPr lang="en-IN" dirty="0"/>
              <a:t>Proposed mechanism of action</a:t>
            </a:r>
          </a:p>
          <a:p>
            <a:pPr>
              <a:spcAft>
                <a:spcPts val="1200"/>
              </a:spcAft>
            </a:pPr>
            <a:r>
              <a:rPr lang="en-IN" dirty="0" err="1"/>
              <a:t>elevAATe</a:t>
            </a:r>
            <a:r>
              <a:rPr lang="en-IN" dirty="0"/>
              <a:t> </a:t>
            </a:r>
            <a:r>
              <a:rPr lang="en-IN" i="1" dirty="0"/>
              <a:t>(Phase 2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SAR447537</a:t>
            </a:r>
          </a:p>
        </p:txBody>
      </p:sp>
      <p:sp>
        <p:nvSpPr>
          <p:cNvPr id="352" name="Graphique 4">
            <a:extLst>
              <a:ext uri="{FF2B5EF4-FFF2-40B4-BE49-F238E27FC236}">
                <a16:creationId xmlns:a16="http://schemas.microsoft.com/office/drawing/2014/main" id="{A272CB56-FDC2-4856-B228-E0BEF97453E6}"/>
              </a:ext>
            </a:extLst>
          </p:cNvPr>
          <p:cNvSpPr>
            <a:spLocks noChangeAspect="1"/>
          </p:cNvSpPr>
          <p:nvPr/>
        </p:nvSpPr>
        <p:spPr>
          <a:xfrm rot="10800000" flipV="1">
            <a:off x="281646" y="2501896"/>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grpSp>
        <p:nvGrpSpPr>
          <p:cNvPr id="340" name="Group 339">
            <a:extLst>
              <a:ext uri="{FF2B5EF4-FFF2-40B4-BE49-F238E27FC236}">
                <a16:creationId xmlns:a16="http://schemas.microsoft.com/office/drawing/2014/main" id="{3AB0DF56-110C-4DD5-8045-1414469F4303}"/>
              </a:ext>
            </a:extLst>
          </p:cNvPr>
          <p:cNvGrpSpPr/>
          <p:nvPr/>
        </p:nvGrpSpPr>
        <p:grpSpPr>
          <a:xfrm>
            <a:off x="234950" y="1884963"/>
            <a:ext cx="2194560" cy="205184"/>
            <a:chOff x="234950" y="1884632"/>
            <a:chExt cx="2232025" cy="205184"/>
          </a:xfrm>
          <a:noFill/>
        </p:grpSpPr>
        <p:sp>
          <p:nvSpPr>
            <p:cNvPr id="347" name="Freeform: Shape 346">
              <a:hlinkClick r:id="rId4" action="ppaction://hlinksldjump"/>
              <a:extLst>
                <a:ext uri="{FF2B5EF4-FFF2-40B4-BE49-F238E27FC236}">
                  <a16:creationId xmlns:a16="http://schemas.microsoft.com/office/drawing/2014/main" id="{7E137522-DAD2-42D7-9D2D-3BC4DE1ACE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8" name="Graphique 4">
              <a:extLst>
                <a:ext uri="{FF2B5EF4-FFF2-40B4-BE49-F238E27FC236}">
                  <a16:creationId xmlns:a16="http://schemas.microsoft.com/office/drawing/2014/main" id="{F0539BFC-9C3A-4105-8533-739048C9329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360" name="Freeform: Shape 359">
            <a:extLst>
              <a:ext uri="{FF2B5EF4-FFF2-40B4-BE49-F238E27FC236}">
                <a16:creationId xmlns:a16="http://schemas.microsoft.com/office/drawing/2014/main" id="{6FFB7C2F-D28B-43A0-AFFC-8C1783E86620}"/>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5" name="Text Placeholder 24">
            <a:extLst>
              <a:ext uri="{FF2B5EF4-FFF2-40B4-BE49-F238E27FC236}">
                <a16:creationId xmlns:a16="http://schemas.microsoft.com/office/drawing/2014/main" id="{D73BBB51-2FE3-819B-BFAD-30BD9A752257}"/>
              </a:ext>
            </a:extLst>
          </p:cNvPr>
          <p:cNvSpPr txBox="1">
            <a:spLocks/>
          </p:cNvSpPr>
          <p:nvPr/>
        </p:nvSpPr>
        <p:spPr>
          <a:xfrm>
            <a:off x="2600326" y="1200673"/>
            <a:ext cx="6210300" cy="205056"/>
          </a:xfrm>
          <a:prstGeom prst="rect">
            <a:avLst/>
          </a:prstGeom>
        </p:spPr>
        <p:txBody>
          <a:bodyPr vert="horz" wrap="square" lIns="0" tIns="0" rIns="0" bIns="0" rtlCol="0" anchor="ctr">
            <a:noAutofit/>
          </a:bodyPr>
          <a:lstStyle>
            <a:lvl1pPr marL="0" indent="0" algn="l" defTabSz="685800" rtl="0" eaLnBrk="1" latinLnBrk="0" hangingPunct="1">
              <a:lnSpc>
                <a:spcPct val="100000"/>
              </a:lnSpc>
              <a:spcBef>
                <a:spcPts val="0"/>
              </a:spcBef>
              <a:buFont typeface="Arial" panose="020B0604020202020204" pitchFamily="34" charset="0"/>
              <a:buNone/>
              <a:defRPr lang="en-US" sz="1400" b="0" i="1" kern="1200" noProof="0">
                <a:solidFill>
                  <a:schemeClr val="tx1"/>
                </a:solidFill>
                <a:latin typeface="Georgia" panose="02040502050405020303" pitchFamily="18"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5"/>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5"/>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5"/>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200" b="1" i="0" kern="1200" noProof="0" dirty="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N" dirty="0"/>
              <a:t>Proposed mechanism of action under investigation</a:t>
            </a:r>
          </a:p>
        </p:txBody>
      </p:sp>
      <p:sp>
        <p:nvSpPr>
          <p:cNvPr id="337" name="Freeform: Shape 336">
            <a:hlinkClick r:id="rId6" action="ppaction://hlinksldjump"/>
            <a:extLst>
              <a:ext uri="{FF2B5EF4-FFF2-40B4-BE49-F238E27FC236}">
                <a16:creationId xmlns:a16="http://schemas.microsoft.com/office/drawing/2014/main" id="{2590CF81-D8D1-66D7-B568-FB6BFFD032D8}"/>
              </a:ext>
            </a:extLst>
          </p:cNvPr>
          <p:cNvSpPr/>
          <p:nvPr/>
        </p:nvSpPr>
        <p:spPr>
          <a:xfrm>
            <a:off x="263525" y="2767605"/>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 name="Rectangle: Rounded Corners 3">
            <a:hlinkClick r:id="rId7" action="ppaction://hlinksldjump"/>
            <a:extLst>
              <a:ext uri="{FF2B5EF4-FFF2-40B4-BE49-F238E27FC236}">
                <a16:creationId xmlns:a16="http://schemas.microsoft.com/office/drawing/2014/main" id="{8C4F6E9D-5C6E-D056-3CF1-C25ACE15C99E}"/>
              </a:ext>
            </a:extLst>
          </p:cNvPr>
          <p:cNvSpPr/>
          <p:nvPr/>
        </p:nvSpPr>
        <p:spPr>
          <a:xfrm>
            <a:off x="234950" y="166287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 name="Rectangle: Rounded Corners 4">
            <a:hlinkClick r:id="rId8" action="ppaction://hlinksldjump"/>
            <a:extLst>
              <a:ext uri="{FF2B5EF4-FFF2-40B4-BE49-F238E27FC236}">
                <a16:creationId xmlns:a16="http://schemas.microsoft.com/office/drawing/2014/main" id="{457BA9B3-EBF8-A1FF-DCC4-BD20BB30F832}"/>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9" action="ppaction://hlinksldjump"/>
            <a:extLst>
              <a:ext uri="{FF2B5EF4-FFF2-40B4-BE49-F238E27FC236}">
                <a16:creationId xmlns:a16="http://schemas.microsoft.com/office/drawing/2014/main" id="{A0A534D1-F37B-0602-D28A-D0A292F28DDD}"/>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10" action="ppaction://hlinksldjump"/>
            <a:extLst>
              <a:ext uri="{FF2B5EF4-FFF2-40B4-BE49-F238E27FC236}">
                <a16:creationId xmlns:a16="http://schemas.microsoft.com/office/drawing/2014/main" id="{674E6F69-E26D-731A-4B41-A3751C1F2D28}"/>
              </a:ext>
            </a:extLst>
          </p:cNvPr>
          <p:cNvSpPr/>
          <p:nvPr/>
        </p:nvSpPr>
        <p:spPr>
          <a:xfrm>
            <a:off x="234950" y="301651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 name="TextBox 1">
            <a:extLst>
              <a:ext uri="{FF2B5EF4-FFF2-40B4-BE49-F238E27FC236}">
                <a16:creationId xmlns:a16="http://schemas.microsoft.com/office/drawing/2014/main" id="{FFEC6496-BFE3-3F6D-249E-30BC58D5D4B9}"/>
              </a:ext>
            </a:extLst>
          </p:cNvPr>
          <p:cNvSpPr txBox="1"/>
          <p:nvPr/>
        </p:nvSpPr>
        <p:spPr>
          <a:xfrm>
            <a:off x="2611438" y="1587236"/>
            <a:ext cx="6210300" cy="469359"/>
          </a:xfrm>
          <a:prstGeom prst="rect">
            <a:avLst/>
          </a:prstGeom>
          <a:noFill/>
        </p:spPr>
        <p:txBody>
          <a:bodyPr wrap="square" lIns="0" tIns="0" rIns="0" bIns="0" rtlCol="0">
            <a:spAutoFit/>
          </a:bodyPr>
          <a:lstStyle/>
          <a:p>
            <a:pPr marL="134938" indent="-134938">
              <a:buClr>
                <a:srgbClr val="7A00E6"/>
              </a:buClr>
              <a:buFont typeface="Arial" panose="020B0604020202020204" pitchFamily="34" charset="0"/>
              <a:buChar char="•"/>
            </a:pPr>
            <a:r>
              <a:rPr lang="en-IN" sz="1000" dirty="0"/>
              <a:t>SAR447537 is a recombinant human </a:t>
            </a:r>
            <a:r>
              <a:rPr lang="en-IN" sz="1000"/>
              <a:t>alpha-1 antitrypsin(</a:t>
            </a:r>
            <a:r>
              <a:rPr lang="en-IN" sz="1050" dirty="0" err="1"/>
              <a:t>rhAA</a:t>
            </a:r>
            <a:r>
              <a:rPr lang="en-IN" sz="1000" dirty="0" err="1"/>
              <a:t>T</a:t>
            </a:r>
            <a:r>
              <a:rPr lang="en-IN" sz="1000" dirty="0"/>
              <a:t>)-Fc fusion protein under investigation for its potential to extend the dosing interval of augmentation therapy from weekly doses to once monthly.</a:t>
            </a:r>
            <a:endParaRPr lang="en-IN" sz="1050" dirty="0"/>
          </a:p>
        </p:txBody>
      </p:sp>
      <p:grpSp>
        <p:nvGrpSpPr>
          <p:cNvPr id="16" name="Group 15">
            <a:extLst>
              <a:ext uri="{FF2B5EF4-FFF2-40B4-BE49-F238E27FC236}">
                <a16:creationId xmlns:a16="http://schemas.microsoft.com/office/drawing/2014/main" id="{086C3C6A-EFC6-A1FC-335A-1CFB752A64BC}"/>
              </a:ext>
            </a:extLst>
          </p:cNvPr>
          <p:cNvGrpSpPr/>
          <p:nvPr/>
        </p:nvGrpSpPr>
        <p:grpSpPr>
          <a:xfrm>
            <a:off x="4072467" y="2025455"/>
            <a:ext cx="4605866" cy="2420203"/>
            <a:chOff x="4072467" y="2125768"/>
            <a:chExt cx="4605866" cy="2420203"/>
          </a:xfrm>
        </p:grpSpPr>
        <p:pic>
          <p:nvPicPr>
            <p:cNvPr id="11" name="Picture 10">
              <a:extLst>
                <a:ext uri="{FF2B5EF4-FFF2-40B4-BE49-F238E27FC236}">
                  <a16:creationId xmlns:a16="http://schemas.microsoft.com/office/drawing/2014/main" id="{24F11625-6A12-7287-7CDC-1A1D83BA73D9}"/>
                </a:ext>
              </a:extLst>
            </p:cNvPr>
            <p:cNvPicPr>
              <a:picLocks noChangeAspect="1"/>
            </p:cNvPicPr>
            <p:nvPr/>
          </p:nvPicPr>
          <p:blipFill>
            <a:blip r:embed="rId11"/>
            <a:stretch>
              <a:fillRect/>
            </a:stretch>
          </p:blipFill>
          <p:spPr>
            <a:xfrm>
              <a:off x="4072467" y="2125768"/>
              <a:ext cx="2751666" cy="2420203"/>
            </a:xfrm>
            <a:prstGeom prst="rect">
              <a:avLst/>
            </a:prstGeom>
          </p:spPr>
        </p:pic>
        <p:sp>
          <p:nvSpPr>
            <p:cNvPr id="12" name="TextBox 11">
              <a:extLst>
                <a:ext uri="{FF2B5EF4-FFF2-40B4-BE49-F238E27FC236}">
                  <a16:creationId xmlns:a16="http://schemas.microsoft.com/office/drawing/2014/main" id="{9BCAE709-60DB-3D96-793F-431C13429022}"/>
                </a:ext>
              </a:extLst>
            </p:cNvPr>
            <p:cNvSpPr txBox="1"/>
            <p:nvPr/>
          </p:nvSpPr>
          <p:spPr>
            <a:xfrm>
              <a:off x="6764866" y="2895599"/>
              <a:ext cx="1913467" cy="461665"/>
            </a:xfrm>
            <a:prstGeom prst="rect">
              <a:avLst/>
            </a:prstGeom>
            <a:noFill/>
          </p:spPr>
          <p:txBody>
            <a:bodyPr wrap="square" rtlCol="0">
              <a:spAutoFit/>
            </a:bodyPr>
            <a:lstStyle/>
            <a:p>
              <a:r>
                <a:rPr lang="en-US" sz="800" dirty="0">
                  <a:latin typeface="+mj-lt"/>
                  <a:cs typeface="Calibri" panose="020F0502020204030204" pitchFamily="34" charset="0"/>
                </a:rPr>
                <a:t>T</a:t>
              </a:r>
              <a:r>
                <a:rPr lang="en-US" sz="800" dirty="0">
                  <a:solidFill>
                    <a:schemeClr val="tx1"/>
                  </a:solidFill>
                  <a:latin typeface="+mj-lt"/>
                  <a:cs typeface="Calibri" panose="020F0502020204030204" pitchFamily="34" charset="0"/>
                </a:rPr>
                <a:t>wo AAT molecules fused with an Fc* portion of IgG4, selected for its minimal effector function</a:t>
              </a:r>
              <a:endParaRPr lang="en-IN" sz="800" dirty="0"/>
            </a:p>
          </p:txBody>
        </p:sp>
      </p:grpSp>
      <p:sp>
        <p:nvSpPr>
          <p:cNvPr id="14" name="TextBox 13">
            <a:extLst>
              <a:ext uri="{FF2B5EF4-FFF2-40B4-BE49-F238E27FC236}">
                <a16:creationId xmlns:a16="http://schemas.microsoft.com/office/drawing/2014/main" id="{7A2A4116-65E4-E1CA-4C61-5376E97A4B67}"/>
              </a:ext>
            </a:extLst>
          </p:cNvPr>
          <p:cNvSpPr txBox="1"/>
          <p:nvPr/>
        </p:nvSpPr>
        <p:spPr>
          <a:xfrm>
            <a:off x="2659656" y="2552467"/>
            <a:ext cx="1648819" cy="1692771"/>
          </a:xfrm>
          <a:prstGeom prst="rect">
            <a:avLst/>
          </a:prstGeom>
          <a:noFill/>
        </p:spPr>
        <p:txBody>
          <a:bodyPr wrap="square">
            <a:spAutoFit/>
          </a:bodyPr>
          <a:lstStyle/>
          <a:p>
            <a:r>
              <a:rPr lang="en-US" sz="800" dirty="0">
                <a:solidFill>
                  <a:schemeClr val="tx1"/>
                </a:solidFill>
                <a:latin typeface="+mj-lt"/>
                <a:cs typeface="Calibri" panose="020F0502020204030204" pitchFamily="34" charset="0"/>
              </a:rPr>
              <a:t>4 mutations to reduce </a:t>
            </a:r>
            <a:br>
              <a:rPr lang="en-US" sz="800" dirty="0">
                <a:solidFill>
                  <a:schemeClr val="tx1"/>
                </a:solidFill>
                <a:latin typeface="+mj-lt"/>
                <a:cs typeface="Calibri" panose="020F0502020204030204" pitchFamily="34" charset="0"/>
              </a:rPr>
            </a:br>
            <a:r>
              <a:rPr lang="en-US" sz="800" dirty="0">
                <a:solidFill>
                  <a:schemeClr val="tx1"/>
                </a:solidFill>
                <a:latin typeface="+mj-lt"/>
                <a:cs typeface="Calibri" panose="020F0502020204030204" pitchFamily="34" charset="0"/>
              </a:rPr>
              <a:t>Ab-mediated cytotoxicity/ complement activation and increase the half-life</a:t>
            </a:r>
          </a:p>
          <a:p>
            <a:pPr marL="171450" indent="-171450">
              <a:buClr>
                <a:schemeClr val="accent2"/>
              </a:buClr>
              <a:buFont typeface="Arial" panose="020B0604020202020204" pitchFamily="34" charset="0"/>
              <a:buChar char="•"/>
            </a:pPr>
            <a:r>
              <a:rPr lang="en-IN" sz="800" dirty="0">
                <a:latin typeface="+mj-lt"/>
              </a:rPr>
              <a:t>S228P stabilizing mutation to prevent strand exchange with endogenous IgG4</a:t>
            </a:r>
          </a:p>
          <a:p>
            <a:pPr marL="171450" indent="-171450">
              <a:buClr>
                <a:schemeClr val="accent2"/>
              </a:buClr>
              <a:buFont typeface="Arial" panose="020B0604020202020204" pitchFamily="34" charset="0"/>
              <a:buChar char="•"/>
            </a:pPr>
            <a:r>
              <a:rPr lang="en-IN" sz="800" dirty="0">
                <a:latin typeface="+mj-lt"/>
              </a:rPr>
              <a:t>L235E to further silence IgG4 effector function</a:t>
            </a:r>
          </a:p>
          <a:p>
            <a:pPr marL="171450" indent="-171450">
              <a:buClr>
                <a:schemeClr val="accent2"/>
              </a:buClr>
              <a:buFont typeface="Arial" panose="020B0604020202020204" pitchFamily="34" charset="0"/>
              <a:buChar char="•"/>
            </a:pPr>
            <a:r>
              <a:rPr lang="en-IN" sz="800" dirty="0">
                <a:latin typeface="+mj-lt"/>
              </a:rPr>
              <a:t>M252Y and M428L to increase binding to FcRN and increase half-life</a:t>
            </a:r>
          </a:p>
        </p:txBody>
      </p:sp>
      <p:sp>
        <p:nvSpPr>
          <p:cNvPr id="18" name="Rectangle: Rounded Corners 17">
            <a:hlinkClick r:id="rId8" action="ppaction://hlinksldjump"/>
            <a:extLst>
              <a:ext uri="{FF2B5EF4-FFF2-40B4-BE49-F238E27FC236}">
                <a16:creationId xmlns:a16="http://schemas.microsoft.com/office/drawing/2014/main" id="{85DF097E-95EA-7FE4-A8E1-12CE643AF766}"/>
              </a:ext>
            </a:extLst>
          </p:cNvPr>
          <p:cNvSpPr/>
          <p:nvPr/>
        </p:nvSpPr>
        <p:spPr>
          <a:xfrm>
            <a:off x="111441" y="2182970"/>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0" name="Rectangle: Rounded Corners 19">
            <a:hlinkClick r:id="rId9" action="ppaction://hlinksldjump"/>
            <a:extLst>
              <a:ext uri="{FF2B5EF4-FFF2-40B4-BE49-F238E27FC236}">
                <a16:creationId xmlns:a16="http://schemas.microsoft.com/office/drawing/2014/main" id="{992D1B81-56AB-ACDF-898C-B207C30491C3}"/>
              </a:ext>
            </a:extLst>
          </p:cNvPr>
          <p:cNvSpPr/>
          <p:nvPr/>
        </p:nvSpPr>
        <p:spPr>
          <a:xfrm>
            <a:off x="226483" y="24660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1" name="Rectangle: Rounded Corners 20">
            <a:hlinkClick r:id="rId10" action="ppaction://hlinksldjump"/>
            <a:extLst>
              <a:ext uri="{FF2B5EF4-FFF2-40B4-BE49-F238E27FC236}">
                <a16:creationId xmlns:a16="http://schemas.microsoft.com/office/drawing/2014/main" id="{C3F8CDD3-0159-0D37-5B98-DD4059043BB1}"/>
              </a:ext>
            </a:extLst>
          </p:cNvPr>
          <p:cNvSpPr/>
          <p:nvPr/>
        </p:nvSpPr>
        <p:spPr>
          <a:xfrm>
            <a:off x="247650" y="2754047"/>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2" name="Rectangle: Rounded Corners 21">
            <a:hlinkClick r:id="rId7" action="ppaction://hlinksldjump"/>
            <a:extLst>
              <a:ext uri="{FF2B5EF4-FFF2-40B4-BE49-F238E27FC236}">
                <a16:creationId xmlns:a16="http://schemas.microsoft.com/office/drawing/2014/main" id="{629663B9-3525-18FE-0B09-354A272BFD4F}"/>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object 23">
            <a:extLst>
              <a:ext uri="{FF2B5EF4-FFF2-40B4-BE49-F238E27FC236}">
                <a16:creationId xmlns:a16="http://schemas.microsoft.com/office/drawing/2014/main" id="{67472A19-4B41-4F07-7436-8981030584D3}"/>
              </a:ext>
            </a:extLst>
          </p:cNvPr>
          <p:cNvSpPr txBox="1">
            <a:spLocks/>
          </p:cNvSpPr>
          <p:nvPr/>
        </p:nvSpPr>
        <p:spPr>
          <a:xfrm>
            <a:off x="2619114" y="4444548"/>
            <a:ext cx="4691124" cy="615553"/>
          </a:xfrm>
          <a:prstGeom prst="rect">
            <a:avLst/>
          </a:prstGeom>
        </p:spPr>
        <p:txBody>
          <a:bodyPr vert="horz" wrap="square" lIns="0" tIns="0" rIns="0" bIns="0" rtlCol="0" anchor="b">
            <a:spAutoFit/>
          </a:bodyPr>
          <a:lstStyle/>
          <a:p>
            <a:pPr>
              <a:spcAft>
                <a:spcPts val="600"/>
              </a:spcAft>
            </a:pPr>
            <a:r>
              <a:rPr lang="en-IN" sz="500" spc="-5" dirty="0">
                <a:cs typeface="Calibri"/>
              </a:rPr>
              <a:t>*Fc is the tail region of an antibody that interacts with cell surface receptors.</a:t>
            </a:r>
            <a:br>
              <a:rPr lang="en-IN" sz="500" spc="-5" dirty="0">
                <a:cs typeface="Calibri"/>
              </a:rPr>
            </a:br>
            <a:r>
              <a:rPr lang="en-IN" sz="500" spc="-5" dirty="0">
                <a:cs typeface="Calibri"/>
              </a:rPr>
              <a:t>AAT, alpha-1 antitrypsin; </a:t>
            </a:r>
            <a:r>
              <a:rPr lang="en-IN" sz="500" spc="-5" dirty="0" err="1">
                <a:cs typeface="Calibri"/>
              </a:rPr>
              <a:t>FcRN</a:t>
            </a:r>
            <a:r>
              <a:rPr lang="en-IN" sz="500" spc="-5" dirty="0">
                <a:cs typeface="Calibri"/>
              </a:rPr>
              <a:t>, neonatal Fc receptor; IgG4, immunoglobulin G4; rh-AAT, recombinant human AAT.</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SAR447537 is investigational and has not been approved by the US Food and Drug Administration (FDA) or any other regulatory agency worldwide for the uses under investigation. No conclusions regarding safety and efficacy should be drawn for such agents.</a:t>
            </a:r>
          </a:p>
        </p:txBody>
      </p:sp>
      <p:pic>
        <p:nvPicPr>
          <p:cNvPr id="9" name="Picture 8">
            <a:extLst>
              <a:ext uri="{FF2B5EF4-FFF2-40B4-BE49-F238E27FC236}">
                <a16:creationId xmlns:a16="http://schemas.microsoft.com/office/drawing/2014/main" id="{F77EECA2-0660-1DB5-A0F9-0760C03348BB}"/>
              </a:ext>
            </a:extLst>
          </p:cNvPr>
          <p:cNvPicPr>
            <a:picLocks noChangeAspect="1"/>
          </p:cNvPicPr>
          <p:nvPr/>
        </p:nvPicPr>
        <p:blipFill>
          <a:blip r:embed="rId12"/>
          <a:stretch>
            <a:fillRect/>
          </a:stretch>
        </p:blipFill>
        <p:spPr>
          <a:xfrm>
            <a:off x="2750151" y="634454"/>
            <a:ext cx="781871" cy="510445"/>
          </a:xfrm>
          <a:prstGeom prst="rect">
            <a:avLst/>
          </a:prstGeom>
        </p:spPr>
      </p:pic>
    </p:spTree>
    <p:extLst>
      <p:ext uri="{BB962C8B-B14F-4D97-AF65-F5344CB8AC3E}">
        <p14:creationId xmlns:p14="http://schemas.microsoft.com/office/powerpoint/2010/main" val="1101148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4700DD9B-3C29-4A47-A710-E9975ED8FB5D}"/>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4" name="Group 3">
            <a:extLst>
              <a:ext uri="{FF2B5EF4-FFF2-40B4-BE49-F238E27FC236}">
                <a16:creationId xmlns:a16="http://schemas.microsoft.com/office/drawing/2014/main" id="{B2D1350F-669E-04F6-D3F0-C3544D69B022}"/>
              </a:ext>
            </a:extLst>
          </p:cNvPr>
          <p:cNvGrpSpPr/>
          <p:nvPr/>
        </p:nvGrpSpPr>
        <p:grpSpPr>
          <a:xfrm>
            <a:off x="234950" y="2168272"/>
            <a:ext cx="2232000" cy="205184"/>
            <a:chOff x="234950" y="1884632"/>
            <a:chExt cx="2232025" cy="205184"/>
          </a:xfrm>
        </p:grpSpPr>
        <p:sp>
          <p:nvSpPr>
            <p:cNvPr id="5" name="Freeform: Shape 4">
              <a:extLst>
                <a:ext uri="{FF2B5EF4-FFF2-40B4-BE49-F238E27FC236}">
                  <a16:creationId xmlns:a16="http://schemas.microsoft.com/office/drawing/2014/main" id="{6106D6A0-340F-B380-43CD-DD0AD9E33B9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 name="Graphique 4">
              <a:extLst>
                <a:ext uri="{FF2B5EF4-FFF2-40B4-BE49-F238E27FC236}">
                  <a16:creationId xmlns:a16="http://schemas.microsoft.com/office/drawing/2014/main" id="{DD580024-7279-44EA-E37E-6109590E6C8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2807574"/>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ln/>
        </p:spPr>
        <p:style>
          <a:lnRef idx="1">
            <a:schemeClr val="accent1"/>
          </a:lnRef>
          <a:fillRef idx="0">
            <a:schemeClr val="accent1"/>
          </a:fillRef>
          <a:effectRef idx="0">
            <a:schemeClr val="accent1"/>
          </a:effectRef>
          <a:fontRef idx="minor">
            <a:schemeClr val="tx1"/>
          </a:fontRef>
        </p:style>
        <p:txBody>
          <a:bodyPr rtlCol="0" anchor="ctr"/>
          <a:lstStyle/>
          <a:p>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35</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Alpha-1 Antitrypsin Deficiency</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198" y="1619488"/>
            <a:ext cx="1982017" cy="3057528"/>
          </a:xfrm>
        </p:spPr>
        <p:txBody>
          <a:bodyPr/>
          <a:lstStyle/>
          <a:p>
            <a:pPr>
              <a:spcAft>
                <a:spcPts val="1200"/>
              </a:spcAft>
            </a:pPr>
            <a:r>
              <a:rPr lang="en-IN" dirty="0"/>
              <a:t>Proposed mechanism of action</a:t>
            </a:r>
          </a:p>
          <a:p>
            <a:pPr>
              <a:spcAft>
                <a:spcPts val="1200"/>
              </a:spcAft>
            </a:pPr>
            <a:r>
              <a:rPr lang="en-IN" dirty="0" err="1"/>
              <a:t>elevAATe</a:t>
            </a:r>
            <a:r>
              <a:rPr lang="en-IN" dirty="0"/>
              <a:t> </a:t>
            </a:r>
            <a:r>
              <a:rPr lang="en-IN" i="1" dirty="0"/>
              <a:t>(Phase 2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SAR447537</a:t>
            </a:r>
          </a:p>
        </p:txBody>
      </p:sp>
      <p:sp>
        <p:nvSpPr>
          <p:cNvPr id="352" name="Graphique 4">
            <a:extLst>
              <a:ext uri="{FF2B5EF4-FFF2-40B4-BE49-F238E27FC236}">
                <a16:creationId xmlns:a16="http://schemas.microsoft.com/office/drawing/2014/main" id="{A272CB56-FDC2-4856-B228-E0BEF97453E6}"/>
              </a:ext>
            </a:extLst>
          </p:cNvPr>
          <p:cNvSpPr>
            <a:spLocks noChangeAspect="1"/>
          </p:cNvSpPr>
          <p:nvPr/>
        </p:nvSpPr>
        <p:spPr>
          <a:xfrm rot="10800000" flipV="1">
            <a:off x="281646" y="2501896"/>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grpSp>
        <p:nvGrpSpPr>
          <p:cNvPr id="340" name="Group 339">
            <a:extLst>
              <a:ext uri="{FF2B5EF4-FFF2-40B4-BE49-F238E27FC236}">
                <a16:creationId xmlns:a16="http://schemas.microsoft.com/office/drawing/2014/main" id="{3AB0DF56-110C-4DD5-8045-1414469F4303}"/>
              </a:ext>
            </a:extLst>
          </p:cNvPr>
          <p:cNvGrpSpPr/>
          <p:nvPr/>
        </p:nvGrpSpPr>
        <p:grpSpPr>
          <a:xfrm>
            <a:off x="234950" y="1884963"/>
            <a:ext cx="2194560" cy="205184"/>
            <a:chOff x="234950" y="1884632"/>
            <a:chExt cx="2232025" cy="205184"/>
          </a:xfrm>
          <a:noFill/>
        </p:grpSpPr>
        <p:sp>
          <p:nvSpPr>
            <p:cNvPr id="347" name="Freeform: Shape 346">
              <a:hlinkClick r:id="rId2" action="ppaction://hlinksldjump"/>
              <a:extLst>
                <a:ext uri="{FF2B5EF4-FFF2-40B4-BE49-F238E27FC236}">
                  <a16:creationId xmlns:a16="http://schemas.microsoft.com/office/drawing/2014/main" id="{7E137522-DAD2-42D7-9D2D-3BC4DE1ACE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8" name="Graphique 4">
              <a:extLst>
                <a:ext uri="{FF2B5EF4-FFF2-40B4-BE49-F238E27FC236}">
                  <a16:creationId xmlns:a16="http://schemas.microsoft.com/office/drawing/2014/main" id="{F0539BFC-9C3A-4105-8533-739048C9329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15" name="Text Placeholder 24">
            <a:extLst>
              <a:ext uri="{FF2B5EF4-FFF2-40B4-BE49-F238E27FC236}">
                <a16:creationId xmlns:a16="http://schemas.microsoft.com/office/drawing/2014/main" id="{D73BBB51-2FE3-819B-BFAD-30BD9A752257}"/>
              </a:ext>
            </a:extLst>
          </p:cNvPr>
          <p:cNvSpPr txBox="1">
            <a:spLocks/>
          </p:cNvSpPr>
          <p:nvPr/>
        </p:nvSpPr>
        <p:spPr>
          <a:xfrm>
            <a:off x="2600326" y="1200673"/>
            <a:ext cx="6210300" cy="205056"/>
          </a:xfrm>
          <a:prstGeom prst="rect">
            <a:avLst/>
          </a:prstGeom>
        </p:spPr>
        <p:txBody>
          <a:bodyPr vert="horz" wrap="square" lIns="0" tIns="0" rIns="0" bIns="0" rtlCol="0" anchor="ctr">
            <a:noAutofit/>
          </a:bodyPr>
          <a:lstStyle>
            <a:lvl1pPr marL="0" indent="0" algn="l" defTabSz="685800" rtl="0" eaLnBrk="1" latinLnBrk="0" hangingPunct="1">
              <a:lnSpc>
                <a:spcPct val="100000"/>
              </a:lnSpc>
              <a:spcBef>
                <a:spcPts val="0"/>
              </a:spcBef>
              <a:buFont typeface="Arial" panose="020B0604020202020204" pitchFamily="34" charset="0"/>
              <a:buNone/>
              <a:defRPr lang="en-US" sz="1400" b="0" i="1" kern="1200" noProof="0">
                <a:solidFill>
                  <a:schemeClr val="tx1"/>
                </a:solidFill>
                <a:latin typeface="Georgia" panose="02040502050405020303" pitchFamily="18"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200" b="1" i="0" kern="1200" noProof="0" dirty="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N" dirty="0"/>
              <a:t>Study design</a:t>
            </a:r>
          </a:p>
        </p:txBody>
      </p:sp>
      <p:sp>
        <p:nvSpPr>
          <p:cNvPr id="2" name="Rectangle: Rounded Corners 1">
            <a:hlinkClick r:id="rId4" action="ppaction://hlinksldjump"/>
            <a:extLst>
              <a:ext uri="{FF2B5EF4-FFF2-40B4-BE49-F238E27FC236}">
                <a16:creationId xmlns:a16="http://schemas.microsoft.com/office/drawing/2014/main" id="{D14A25EA-D037-285C-67B7-EA35EAF0E3A7}"/>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5" action="ppaction://hlinksldjump"/>
            <a:extLst>
              <a:ext uri="{FF2B5EF4-FFF2-40B4-BE49-F238E27FC236}">
                <a16:creationId xmlns:a16="http://schemas.microsoft.com/office/drawing/2014/main" id="{7B091024-A9B4-7DCB-C324-9A9688DACF53}"/>
              </a:ext>
            </a:extLst>
          </p:cNvPr>
          <p:cNvSpPr/>
          <p:nvPr/>
        </p:nvSpPr>
        <p:spPr>
          <a:xfrm>
            <a:off x="111441" y="2182970"/>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6" action="ppaction://hlinksldjump"/>
            <a:extLst>
              <a:ext uri="{FF2B5EF4-FFF2-40B4-BE49-F238E27FC236}">
                <a16:creationId xmlns:a16="http://schemas.microsoft.com/office/drawing/2014/main" id="{6E562B50-BD74-BE98-8FF0-3CD412AB42CE}"/>
              </a:ext>
            </a:extLst>
          </p:cNvPr>
          <p:cNvSpPr/>
          <p:nvPr/>
        </p:nvSpPr>
        <p:spPr>
          <a:xfrm>
            <a:off x="226483" y="24660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7" action="ppaction://hlinksldjump"/>
            <a:extLst>
              <a:ext uri="{FF2B5EF4-FFF2-40B4-BE49-F238E27FC236}">
                <a16:creationId xmlns:a16="http://schemas.microsoft.com/office/drawing/2014/main" id="{33048FB8-BF22-EB86-DF74-65139AF48872}"/>
              </a:ext>
            </a:extLst>
          </p:cNvPr>
          <p:cNvSpPr/>
          <p:nvPr/>
        </p:nvSpPr>
        <p:spPr>
          <a:xfrm>
            <a:off x="247650" y="2754047"/>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1" name="object 18">
            <a:extLst>
              <a:ext uri="{FF2B5EF4-FFF2-40B4-BE49-F238E27FC236}">
                <a16:creationId xmlns:a16="http://schemas.microsoft.com/office/drawing/2014/main" id="{B453CD25-2B0E-2A30-CBFB-D783E1C9B181}"/>
              </a:ext>
            </a:extLst>
          </p:cNvPr>
          <p:cNvSpPr txBox="1"/>
          <p:nvPr/>
        </p:nvSpPr>
        <p:spPr>
          <a:xfrm>
            <a:off x="7051040" y="2220042"/>
            <a:ext cx="1742760" cy="422552"/>
          </a:xfrm>
          <a:prstGeom prst="rect">
            <a:avLst/>
          </a:prstGeom>
        </p:spPr>
        <p:txBody>
          <a:bodyPr vert="horz" wrap="square" lIns="0" tIns="12065" rIns="0" bIns="0" rtlCol="0">
            <a:spAutoFit/>
          </a:bodyPr>
          <a:lstStyle/>
          <a:p>
            <a:pPr>
              <a:lnSpc>
                <a:spcPct val="100000"/>
              </a:lnSpc>
              <a:spcAft>
                <a:spcPts val="200"/>
              </a:spcAft>
            </a:pPr>
            <a:r>
              <a:rPr lang="en-IN" sz="900" i="1" spc="-10" dirty="0">
                <a:solidFill>
                  <a:schemeClr val="accent2"/>
                </a:solidFill>
                <a:latin typeface="Georgia" panose="02040502050405020303" pitchFamily="18" charset="0"/>
                <a:cs typeface="Calibri"/>
              </a:rPr>
              <a:t>P</a:t>
            </a:r>
            <a:r>
              <a:rPr sz="900" i="1" spc="-5" dirty="0" err="1">
                <a:solidFill>
                  <a:schemeClr val="accent2"/>
                </a:solidFill>
                <a:latin typeface="Georgia" panose="02040502050405020303" pitchFamily="18" charset="0"/>
                <a:cs typeface="Calibri"/>
              </a:rPr>
              <a:t>r</a:t>
            </a:r>
            <a:r>
              <a:rPr sz="900" i="1" spc="-10" dirty="0" err="1">
                <a:solidFill>
                  <a:schemeClr val="accent2"/>
                </a:solidFill>
                <a:latin typeface="Georgia" panose="02040502050405020303" pitchFamily="18" charset="0"/>
                <a:cs typeface="Calibri"/>
              </a:rPr>
              <a:t>i</a:t>
            </a:r>
            <a:r>
              <a:rPr sz="900" i="1" spc="-5" dirty="0" err="1">
                <a:solidFill>
                  <a:schemeClr val="accent2"/>
                </a:solidFill>
                <a:latin typeface="Georgia" panose="02040502050405020303" pitchFamily="18" charset="0"/>
                <a:cs typeface="Calibri"/>
              </a:rPr>
              <a:t>ma</a:t>
            </a:r>
            <a:r>
              <a:rPr sz="900" i="1" dirty="0" err="1">
                <a:solidFill>
                  <a:schemeClr val="accent2"/>
                </a:solidFill>
                <a:latin typeface="Georgia" panose="02040502050405020303" pitchFamily="18" charset="0"/>
                <a:cs typeface="Calibri"/>
              </a:rPr>
              <a:t>r</a:t>
            </a:r>
            <a:r>
              <a:rPr sz="900" i="1" spc="-5" dirty="0" err="1">
                <a:solidFill>
                  <a:schemeClr val="accent2"/>
                </a:solidFill>
                <a:latin typeface="Georgia" panose="02040502050405020303" pitchFamily="18" charset="0"/>
                <a:cs typeface="Calibri"/>
              </a:rPr>
              <a:t>y</a:t>
            </a:r>
            <a:r>
              <a:rPr sz="900" i="1" spc="-5" dirty="0">
                <a:solidFill>
                  <a:schemeClr val="accent2"/>
                </a:solidFill>
                <a:latin typeface="Georgia" panose="02040502050405020303" pitchFamily="18" charset="0"/>
                <a:cs typeface="Calibri"/>
              </a:rPr>
              <a:t> </a:t>
            </a:r>
            <a:r>
              <a:rPr lang="en-IN" sz="900" i="1" dirty="0">
                <a:solidFill>
                  <a:schemeClr val="accent2"/>
                </a:solidFill>
                <a:latin typeface="Georgia" panose="02040502050405020303" pitchFamily="18" charset="0"/>
                <a:cs typeface="Calibri"/>
              </a:rPr>
              <a:t>endpoint</a:t>
            </a:r>
            <a:endParaRPr sz="900" i="1" dirty="0">
              <a:solidFill>
                <a:schemeClr val="accent2"/>
              </a:solidFill>
              <a:latin typeface="Georgia" panose="02040502050405020303" pitchFamily="18" charset="0"/>
              <a:cs typeface="Calibri"/>
            </a:endParaRPr>
          </a:p>
          <a:p>
            <a:pPr>
              <a:lnSpc>
                <a:spcPct val="100000"/>
              </a:lnSpc>
              <a:spcAft>
                <a:spcPts val="300"/>
              </a:spcAft>
              <a:buClr>
                <a:schemeClr val="accent2"/>
              </a:buClr>
              <a:tabLst>
                <a:tab pos="114300" algn="l"/>
              </a:tabLst>
            </a:pPr>
            <a:r>
              <a:rPr lang="en-IN" sz="800" b="0" i="0" dirty="0">
                <a:solidFill>
                  <a:srgbClr val="000000"/>
                </a:solidFill>
                <a:effectLst/>
              </a:rPr>
              <a:t>Steady state serum functional AAT (fAAT) levels at 32 weeks</a:t>
            </a:r>
          </a:p>
        </p:txBody>
      </p:sp>
      <p:sp>
        <p:nvSpPr>
          <p:cNvPr id="22" name="object 18">
            <a:extLst>
              <a:ext uri="{FF2B5EF4-FFF2-40B4-BE49-F238E27FC236}">
                <a16:creationId xmlns:a16="http://schemas.microsoft.com/office/drawing/2014/main" id="{42E5F60A-279D-2F3C-007F-9933D7B1BAB9}"/>
              </a:ext>
            </a:extLst>
          </p:cNvPr>
          <p:cNvSpPr txBox="1"/>
          <p:nvPr/>
        </p:nvSpPr>
        <p:spPr>
          <a:xfrm>
            <a:off x="7051040" y="2703097"/>
            <a:ext cx="1742760" cy="1335622"/>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Secondary endpoints</a:t>
            </a:r>
            <a:endParaRPr sz="900" i="1" spc="-10" dirty="0">
              <a:solidFill>
                <a:schemeClr val="accent2"/>
              </a:solidFill>
              <a:latin typeface="Georgia" panose="02040502050405020303" pitchFamily="18" charset="0"/>
              <a:cs typeface="Calibri"/>
            </a:endParaRPr>
          </a:p>
          <a:p>
            <a:pPr marL="171450" indent="-171450">
              <a:buClr>
                <a:schemeClr val="accent2"/>
              </a:buClr>
              <a:buFont typeface="Arial" panose="020B0604020202020204" pitchFamily="34" charset="0"/>
              <a:buChar char="•"/>
              <a:tabLst>
                <a:tab pos="114300" algn="l"/>
              </a:tabLst>
            </a:pPr>
            <a:r>
              <a:rPr lang="en-IN" sz="800" spc="-5" dirty="0">
                <a:cs typeface="Calibri"/>
              </a:rPr>
              <a:t>Change from baseline to </a:t>
            </a:r>
            <a:br>
              <a:rPr lang="en-IN" sz="800" spc="-5" dirty="0">
                <a:cs typeface="Calibri"/>
              </a:rPr>
            </a:br>
            <a:r>
              <a:rPr lang="en-IN" sz="800" spc="-5" dirty="0">
                <a:cs typeface="Calibri"/>
              </a:rPr>
              <a:t>Week 32 in the following parameters:</a:t>
            </a:r>
          </a:p>
          <a:p>
            <a:pPr marL="285750" lvl="1" indent="-171450">
              <a:spcAft>
                <a:spcPts val="200"/>
              </a:spcAft>
              <a:buClr>
                <a:schemeClr val="accent2"/>
              </a:buClr>
              <a:buFont typeface="Arial" panose="020B0604020202020204" pitchFamily="34" charset="0"/>
              <a:buChar char="–"/>
              <a:tabLst>
                <a:tab pos="114300" algn="l"/>
              </a:tabLst>
              <a:defRPr/>
            </a:pPr>
            <a:r>
              <a:rPr lang="en-IN" sz="800" spc="-5" dirty="0" err="1">
                <a:cs typeface="Calibri"/>
              </a:rPr>
              <a:t>fAAT</a:t>
            </a:r>
            <a:r>
              <a:rPr lang="en-IN" sz="800" spc="-5" dirty="0">
                <a:cs typeface="Calibri"/>
              </a:rPr>
              <a:t> concentration</a:t>
            </a:r>
          </a:p>
          <a:p>
            <a:pPr marL="285750" lvl="1" indent="-171450">
              <a:spcAft>
                <a:spcPts val="200"/>
              </a:spcAft>
              <a:buClr>
                <a:schemeClr val="accent2"/>
              </a:buClr>
              <a:buFont typeface="Arial" panose="020B0604020202020204" pitchFamily="34" charset="0"/>
              <a:buChar char="–"/>
              <a:tabLst>
                <a:tab pos="114300" algn="l"/>
              </a:tabLst>
              <a:defRPr/>
            </a:pPr>
            <a:r>
              <a:rPr lang="en-IN" sz="800" spc="-5" dirty="0">
                <a:cs typeface="Calibri"/>
              </a:rPr>
              <a:t>Percentage of days with fAAT &gt;LLN</a:t>
            </a:r>
          </a:p>
          <a:p>
            <a:pPr marL="114300" indent="-114300">
              <a:buClr>
                <a:schemeClr val="accent2"/>
              </a:buClr>
              <a:buFont typeface="Arial"/>
              <a:buChar char="•"/>
              <a:tabLst>
                <a:tab pos="114300" algn="l"/>
              </a:tabLst>
            </a:pPr>
            <a:r>
              <a:rPr lang="en-IN" sz="800" spc="-5" dirty="0">
                <a:cs typeface="Calibri"/>
              </a:rPr>
              <a:t>Safety, pharmacokinetics</a:t>
            </a:r>
          </a:p>
          <a:p>
            <a:pPr marL="114300" indent="-114300">
              <a:buClr>
                <a:schemeClr val="accent2"/>
              </a:buClr>
              <a:buFont typeface="Arial"/>
              <a:buChar char="•"/>
              <a:tabLst>
                <a:tab pos="114300" algn="l"/>
              </a:tabLst>
            </a:pPr>
            <a:r>
              <a:rPr lang="en-IN" sz="800" spc="-5" dirty="0">
                <a:cs typeface="Calibri"/>
              </a:rPr>
              <a:t>Frequency of anti-drug antibodies at 32 weeks</a:t>
            </a:r>
          </a:p>
        </p:txBody>
      </p:sp>
      <p:sp>
        <p:nvSpPr>
          <p:cNvPr id="23" name="object 6">
            <a:extLst>
              <a:ext uri="{FF2B5EF4-FFF2-40B4-BE49-F238E27FC236}">
                <a16:creationId xmlns:a16="http://schemas.microsoft.com/office/drawing/2014/main" id="{AE9D8232-096B-6154-B02A-371FCA71EC93}"/>
              </a:ext>
            </a:extLst>
          </p:cNvPr>
          <p:cNvSpPr txBox="1">
            <a:spLocks/>
          </p:cNvSpPr>
          <p:nvPr/>
        </p:nvSpPr>
        <p:spPr>
          <a:xfrm>
            <a:off x="2611439" y="1466231"/>
            <a:ext cx="6208711" cy="509157"/>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IN" sz="800" b="1" spc="-5" dirty="0">
                <a:cs typeface="Calibri Light"/>
              </a:rPr>
              <a:t>Phase 2, double-blind, randomized, active-control, parallel group to evaluate the pharmacokinetics, pharmacodynamics, immunogenicity, and safety of SAR447537* in adults with alpha-1 antitrypsin deficiency (AATD) emphysema</a:t>
            </a:r>
          </a:p>
        </p:txBody>
      </p:sp>
      <p:sp>
        <p:nvSpPr>
          <p:cNvPr id="25" name="object 23">
            <a:extLst>
              <a:ext uri="{FF2B5EF4-FFF2-40B4-BE49-F238E27FC236}">
                <a16:creationId xmlns:a16="http://schemas.microsoft.com/office/drawing/2014/main" id="{D4DABC84-453D-E961-6CAC-7B18A4BAA149}"/>
              </a:ext>
            </a:extLst>
          </p:cNvPr>
          <p:cNvSpPr txBox="1">
            <a:spLocks/>
          </p:cNvSpPr>
          <p:nvPr/>
        </p:nvSpPr>
        <p:spPr>
          <a:xfrm>
            <a:off x="2619114" y="4367604"/>
            <a:ext cx="4691124" cy="692497"/>
          </a:xfrm>
          <a:prstGeom prst="rect">
            <a:avLst/>
          </a:prstGeom>
        </p:spPr>
        <p:txBody>
          <a:bodyPr vert="horz" wrap="square" lIns="0" tIns="0" rIns="0" bIns="0" rtlCol="0" anchor="b">
            <a:spAutoFit/>
          </a:bodyPr>
          <a:lstStyle/>
          <a:p>
            <a:pPr>
              <a:spcAft>
                <a:spcPts val="600"/>
              </a:spcAft>
            </a:pPr>
            <a:r>
              <a:rPr lang="en-IN" sz="500" spc="-5" dirty="0">
                <a:cs typeface="Calibri"/>
              </a:rPr>
              <a:t>*versus plasma-derived alpha1-proteinase inhibitor (A1PI) augmentation therapy</a:t>
            </a:r>
            <a:br>
              <a:rPr lang="en-IN" sz="700" b="1" spc="-5" dirty="0">
                <a:cs typeface="Calibri Light"/>
              </a:rPr>
            </a:br>
            <a:r>
              <a:rPr lang="en-IN" sz="500" spc="-5" dirty="0">
                <a:cs typeface="Calibri"/>
              </a:rPr>
              <a:t>A1PI, alpha1-proteinase inhibitor; AATD, alpha-1 antitrypsin deficiency; </a:t>
            </a:r>
            <a:r>
              <a:rPr lang="en-IN" sz="500" spc="-5" dirty="0" err="1">
                <a:cs typeface="Calibri"/>
              </a:rPr>
              <a:t>fAAT</a:t>
            </a:r>
            <a:r>
              <a:rPr lang="en-IN" sz="500" spc="-5" dirty="0">
                <a:cs typeface="Calibri"/>
              </a:rPr>
              <a:t>, functional alpha-1 antitrypsin; LLN, lower limit of normal; </a:t>
            </a:r>
            <a:br>
              <a:rPr lang="en-IN" sz="500" spc="-5" dirty="0">
                <a:cs typeface="Calibri"/>
              </a:rPr>
            </a:br>
            <a:r>
              <a:rPr lang="en-IN" sz="500" spc="-5" dirty="0">
                <a:cs typeface="Calibri"/>
              </a:rPr>
              <a:t>QW, every week; Q3W, every 3 weeks; Q4W, every 4 weeks.</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SAR447537 is investigational and has not been approved by the US Food and Drug Administration (FDA) or any other regulatory agency worldwide for the uses under investigation. No conclusions regarding safety and efficacy should be drawn for such agents.</a:t>
            </a:r>
          </a:p>
        </p:txBody>
      </p:sp>
      <p:grpSp>
        <p:nvGrpSpPr>
          <p:cNvPr id="54" name="Group 53">
            <a:extLst>
              <a:ext uri="{FF2B5EF4-FFF2-40B4-BE49-F238E27FC236}">
                <a16:creationId xmlns:a16="http://schemas.microsoft.com/office/drawing/2014/main" id="{AAA17FE7-6D8D-0A96-962F-F448DF34A22B}"/>
              </a:ext>
            </a:extLst>
          </p:cNvPr>
          <p:cNvGrpSpPr/>
          <p:nvPr/>
        </p:nvGrpSpPr>
        <p:grpSpPr>
          <a:xfrm>
            <a:off x="2677536" y="2541607"/>
            <a:ext cx="3112561" cy="1717579"/>
            <a:chOff x="3033136" y="2541607"/>
            <a:chExt cx="3112561" cy="1717579"/>
          </a:xfrm>
        </p:grpSpPr>
        <p:grpSp>
          <p:nvGrpSpPr>
            <p:cNvPr id="53" name="Group 52">
              <a:extLst>
                <a:ext uri="{FF2B5EF4-FFF2-40B4-BE49-F238E27FC236}">
                  <a16:creationId xmlns:a16="http://schemas.microsoft.com/office/drawing/2014/main" id="{A4A37B02-1E15-18CB-B2B5-0C179C082FC6}"/>
                </a:ext>
              </a:extLst>
            </p:cNvPr>
            <p:cNvGrpSpPr/>
            <p:nvPr/>
          </p:nvGrpSpPr>
          <p:grpSpPr>
            <a:xfrm>
              <a:off x="3033136" y="2541607"/>
              <a:ext cx="3012522" cy="1393738"/>
              <a:chOff x="3033136" y="2541607"/>
              <a:chExt cx="3012522" cy="1393738"/>
            </a:xfrm>
          </p:grpSpPr>
          <p:grpSp>
            <p:nvGrpSpPr>
              <p:cNvPr id="47" name="Group 46">
                <a:extLst>
                  <a:ext uri="{FF2B5EF4-FFF2-40B4-BE49-F238E27FC236}">
                    <a16:creationId xmlns:a16="http://schemas.microsoft.com/office/drawing/2014/main" id="{BC3D01A9-032D-82BB-0B0F-62D7E30D5F3C}"/>
                  </a:ext>
                </a:extLst>
              </p:cNvPr>
              <p:cNvGrpSpPr/>
              <p:nvPr/>
            </p:nvGrpSpPr>
            <p:grpSpPr>
              <a:xfrm>
                <a:off x="3033136" y="2541607"/>
                <a:ext cx="2986665" cy="1244756"/>
                <a:chOff x="2993719" y="2433657"/>
                <a:chExt cx="2702231" cy="1244756"/>
              </a:xfrm>
            </p:grpSpPr>
            <p:sp>
              <p:nvSpPr>
                <p:cNvPr id="27" name="Rectangle: Rounded Corners 26">
                  <a:extLst>
                    <a:ext uri="{FF2B5EF4-FFF2-40B4-BE49-F238E27FC236}">
                      <a16:creationId xmlns:a16="http://schemas.microsoft.com/office/drawing/2014/main" id="{67779CB5-42F0-C1B2-F7C6-51B5981B32C8}"/>
                    </a:ext>
                  </a:extLst>
                </p:cNvPr>
                <p:cNvSpPr/>
                <p:nvPr/>
              </p:nvSpPr>
              <p:spPr>
                <a:xfrm>
                  <a:off x="2993719" y="2433657"/>
                  <a:ext cx="983008" cy="1244756"/>
                </a:xfrm>
                <a:prstGeom prst="roundRect">
                  <a:avLst>
                    <a:gd name="adj" fmla="val 6775"/>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tx1"/>
                      </a:solidFill>
                      <a:latin typeface="+mj-lt"/>
                    </a:rPr>
                    <a:t>Adults 18-80 years of age (N=90) with diagnosis of AATD</a:t>
                  </a:r>
                  <a:endParaRPr lang="en-US" sz="800" dirty="0">
                    <a:solidFill>
                      <a:schemeClr val="tx1"/>
                    </a:solidFill>
                    <a:latin typeface="+mj-lt"/>
                  </a:endParaRPr>
                </a:p>
              </p:txBody>
            </p:sp>
            <p:sp>
              <p:nvSpPr>
                <p:cNvPr id="29" name="Arrow: Pentagon 28">
                  <a:extLst>
                    <a:ext uri="{FF2B5EF4-FFF2-40B4-BE49-F238E27FC236}">
                      <a16:creationId xmlns:a16="http://schemas.microsoft.com/office/drawing/2014/main" id="{415A23AF-CF42-202C-B9B3-FF6E05147EF7}"/>
                    </a:ext>
                  </a:extLst>
                </p:cNvPr>
                <p:cNvSpPr/>
                <p:nvPr/>
              </p:nvSpPr>
              <p:spPr>
                <a:xfrm>
                  <a:off x="4357826" y="2478914"/>
                  <a:ext cx="1338124" cy="304636"/>
                </a:xfrm>
                <a:prstGeom prst="homePlate">
                  <a:avLst/>
                </a:prstGeom>
                <a:solidFill>
                  <a:schemeClr val="accent2"/>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a:r>
                    <a:rPr lang="en-US" sz="600" b="1" kern="0" dirty="0">
                      <a:solidFill>
                        <a:srgbClr val="FFFFFF"/>
                      </a:solidFill>
                      <a:latin typeface="+mj-lt"/>
                    </a:rPr>
                    <a:t>SAR447537 Q3W</a:t>
                  </a:r>
                </a:p>
                <a:p>
                  <a:pPr algn="ctr"/>
                  <a:r>
                    <a:rPr lang="en-US" sz="600" b="1" kern="0" dirty="0">
                      <a:solidFill>
                        <a:srgbClr val="FFFFFF"/>
                      </a:solidFill>
                      <a:latin typeface="+mj-lt"/>
                    </a:rPr>
                    <a:t>(N=36)</a:t>
                  </a:r>
                </a:p>
              </p:txBody>
            </p:sp>
            <p:sp>
              <p:nvSpPr>
                <p:cNvPr id="30" name="Arrow: Pentagon 29">
                  <a:extLst>
                    <a:ext uri="{FF2B5EF4-FFF2-40B4-BE49-F238E27FC236}">
                      <a16:creationId xmlns:a16="http://schemas.microsoft.com/office/drawing/2014/main" id="{283D402D-56C1-E75D-F362-05F41B146500}"/>
                    </a:ext>
                  </a:extLst>
                </p:cNvPr>
                <p:cNvSpPr/>
                <p:nvPr/>
              </p:nvSpPr>
              <p:spPr>
                <a:xfrm>
                  <a:off x="4351182" y="2912033"/>
                  <a:ext cx="1338124" cy="300492"/>
                </a:xfrm>
                <a:prstGeom prst="homePlate">
                  <a:avLst/>
                </a:prstGeom>
                <a:solidFill>
                  <a:schemeClr val="accent2">
                    <a:lumMod val="60000"/>
                    <a:lumOff val="40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a:r>
                    <a:rPr lang="en-US" sz="600" b="1" kern="0" dirty="0">
                      <a:solidFill>
                        <a:srgbClr val="FFFFFF"/>
                      </a:solidFill>
                      <a:latin typeface="+mj-lt"/>
                    </a:rPr>
                    <a:t>SAR447537 Q4W</a:t>
                  </a:r>
                </a:p>
                <a:p>
                  <a:pPr algn="ctr"/>
                  <a:r>
                    <a:rPr lang="en-US" sz="600" b="1" kern="0" dirty="0">
                      <a:solidFill>
                        <a:srgbClr val="FFFFFF"/>
                      </a:solidFill>
                      <a:latin typeface="+mj-lt"/>
                    </a:rPr>
                    <a:t>(N=36)</a:t>
                  </a:r>
                </a:p>
              </p:txBody>
            </p:sp>
            <p:cxnSp>
              <p:nvCxnSpPr>
                <p:cNvPr id="33" name="Connector: Elbow 32">
                  <a:extLst>
                    <a:ext uri="{FF2B5EF4-FFF2-40B4-BE49-F238E27FC236}">
                      <a16:creationId xmlns:a16="http://schemas.microsoft.com/office/drawing/2014/main" id="{F671404A-2BCD-464B-DF56-417D8BFB5565}"/>
                    </a:ext>
                  </a:extLst>
                </p:cNvPr>
                <p:cNvCxnSpPr>
                  <a:cxnSpLocks/>
                </p:cNvCxnSpPr>
                <p:nvPr/>
              </p:nvCxnSpPr>
              <p:spPr>
                <a:xfrm rot="10800000" flipV="1">
                  <a:off x="4359638" y="2660035"/>
                  <a:ext cx="12700" cy="792000"/>
                </a:xfrm>
                <a:prstGeom prst="bentConnector3">
                  <a:avLst>
                    <a:gd name="adj1" fmla="val 1800000"/>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4B3D1EDB-3213-837D-7FAF-D0A066D53BAB}"/>
                    </a:ext>
                  </a:extLst>
                </p:cNvPr>
                <p:cNvCxnSpPr>
                  <a:cxnSpLocks/>
                </p:cNvCxnSpPr>
                <p:nvPr/>
              </p:nvCxnSpPr>
              <p:spPr>
                <a:xfrm>
                  <a:off x="3980792" y="3061538"/>
                  <a:ext cx="158400" cy="0"/>
                </a:xfrm>
                <a:prstGeom prst="line">
                  <a:avLst/>
                </a:prstGeom>
              </p:spPr>
              <p:style>
                <a:lnRef idx="1">
                  <a:schemeClr val="accent1"/>
                </a:lnRef>
                <a:fillRef idx="0">
                  <a:schemeClr val="accent1"/>
                </a:fillRef>
                <a:effectRef idx="0">
                  <a:schemeClr val="accent1"/>
                </a:effectRef>
                <a:fontRef idx="minor">
                  <a:schemeClr val="tx1"/>
                </a:fontRef>
              </p:style>
            </p:cxnSp>
            <p:sp>
              <p:nvSpPr>
                <p:cNvPr id="40" name="Arrow: Pentagon 39">
                  <a:extLst>
                    <a:ext uri="{FF2B5EF4-FFF2-40B4-BE49-F238E27FC236}">
                      <a16:creationId xmlns:a16="http://schemas.microsoft.com/office/drawing/2014/main" id="{89425071-1528-39B7-B376-B79032A97102}"/>
                    </a:ext>
                  </a:extLst>
                </p:cNvPr>
                <p:cNvSpPr/>
                <p:nvPr/>
              </p:nvSpPr>
              <p:spPr>
                <a:xfrm>
                  <a:off x="4351182" y="3318433"/>
                  <a:ext cx="1338124" cy="300492"/>
                </a:xfrm>
                <a:prstGeom prst="homePlate">
                  <a:avLst/>
                </a:prstGeom>
                <a:solidFill>
                  <a:schemeClr val="tx1">
                    <a:lumMod val="50000"/>
                    <a:lumOff val="50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a:r>
                    <a:rPr lang="en-US" sz="600" b="1" kern="0" dirty="0">
                      <a:solidFill>
                        <a:srgbClr val="FFFFFF"/>
                      </a:solidFill>
                      <a:latin typeface="+mj-lt"/>
                    </a:rPr>
                    <a:t>A1PI QW</a:t>
                  </a:r>
                </a:p>
                <a:p>
                  <a:pPr algn="ctr"/>
                  <a:r>
                    <a:rPr lang="en-US" sz="600" b="1" kern="0" dirty="0">
                      <a:solidFill>
                        <a:srgbClr val="FFFFFF"/>
                      </a:solidFill>
                      <a:latin typeface="+mj-lt"/>
                    </a:rPr>
                    <a:t>(N=18)</a:t>
                  </a:r>
                </a:p>
              </p:txBody>
            </p:sp>
            <p:cxnSp>
              <p:nvCxnSpPr>
                <p:cNvPr id="45" name="Straight Arrow Connector 44">
                  <a:extLst>
                    <a:ext uri="{FF2B5EF4-FFF2-40B4-BE49-F238E27FC236}">
                      <a16:creationId xmlns:a16="http://schemas.microsoft.com/office/drawing/2014/main" id="{A8156A86-D6D5-6B00-B105-B9998D97C778}"/>
                    </a:ext>
                  </a:extLst>
                </p:cNvPr>
                <p:cNvCxnSpPr>
                  <a:cxnSpLocks/>
                </p:cNvCxnSpPr>
                <p:nvPr/>
              </p:nvCxnSpPr>
              <p:spPr>
                <a:xfrm>
                  <a:off x="4139652" y="3061538"/>
                  <a:ext cx="22160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cxnSp>
            <p:nvCxnSpPr>
              <p:cNvPr id="48" name="Straight Connector 47">
                <a:extLst>
                  <a:ext uri="{FF2B5EF4-FFF2-40B4-BE49-F238E27FC236}">
                    <a16:creationId xmlns:a16="http://schemas.microsoft.com/office/drawing/2014/main" id="{87A2E7D6-8EE3-D5B3-E075-9ED368A1E58D}"/>
                  </a:ext>
                </a:extLst>
              </p:cNvPr>
              <p:cNvCxnSpPr>
                <a:cxnSpLocks/>
              </p:cNvCxnSpPr>
              <p:nvPr/>
            </p:nvCxnSpPr>
            <p:spPr>
              <a:xfrm>
                <a:off x="4389658" y="3896873"/>
                <a:ext cx="16560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72810587-433D-F098-F393-F3EAE65FBCE7}"/>
                  </a:ext>
                </a:extLst>
              </p:cNvPr>
              <p:cNvCxnSpPr>
                <a:cxnSpLocks/>
              </p:cNvCxnSpPr>
              <p:nvPr/>
            </p:nvCxnSpPr>
            <p:spPr>
              <a:xfrm>
                <a:off x="4390903" y="3869482"/>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80EA642E-AF83-F01B-A6A9-5718BB22FC86}"/>
                  </a:ext>
                </a:extLst>
              </p:cNvPr>
              <p:cNvCxnSpPr>
                <a:cxnSpLocks/>
              </p:cNvCxnSpPr>
              <p:nvPr/>
            </p:nvCxnSpPr>
            <p:spPr>
              <a:xfrm>
                <a:off x="6043056" y="3869482"/>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sp>
            <p:nvSpPr>
              <p:cNvPr id="51" name="TextBox 50">
                <a:extLst>
                  <a:ext uri="{FF2B5EF4-FFF2-40B4-BE49-F238E27FC236}">
                    <a16:creationId xmlns:a16="http://schemas.microsoft.com/office/drawing/2014/main" id="{47A69540-2198-15E5-21CC-C8EE9B170840}"/>
                  </a:ext>
                </a:extLst>
              </p:cNvPr>
              <p:cNvSpPr txBox="1"/>
              <p:nvPr/>
            </p:nvSpPr>
            <p:spPr>
              <a:xfrm>
                <a:off x="4990835" y="3858401"/>
                <a:ext cx="452304" cy="76944"/>
              </a:xfrm>
              <a:prstGeom prst="rect">
                <a:avLst/>
              </a:prstGeom>
              <a:solidFill>
                <a:schemeClr val="bg1"/>
              </a:solidFill>
            </p:spPr>
            <p:txBody>
              <a:bodyPr wrap="none" lIns="73152" tIns="0" rIns="73152" bIns="0" rtlCol="0" anchor="ctr">
                <a:spAutoFit/>
              </a:bodyPr>
              <a:lstStyle/>
              <a:p>
                <a:pPr algn="ctr"/>
                <a:r>
                  <a:rPr lang="en-IN" sz="500" dirty="0">
                    <a:latin typeface="+mj-lt"/>
                  </a:rPr>
                  <a:t>32 weeks</a:t>
                </a:r>
              </a:p>
            </p:txBody>
          </p:sp>
        </p:grpSp>
        <p:sp>
          <p:nvSpPr>
            <p:cNvPr id="52" name="Rectangle 51">
              <a:extLst>
                <a:ext uri="{FF2B5EF4-FFF2-40B4-BE49-F238E27FC236}">
                  <a16:creationId xmlns:a16="http://schemas.microsoft.com/office/drawing/2014/main" id="{EE4151A1-05C0-9DAC-C57E-91227FD8266C}"/>
                </a:ext>
              </a:extLst>
            </p:cNvPr>
            <p:cNvSpPr/>
            <p:nvPr/>
          </p:nvSpPr>
          <p:spPr>
            <a:xfrm>
              <a:off x="4288276" y="3945914"/>
              <a:ext cx="1857421" cy="313272"/>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70"/>
              <a:r>
                <a:rPr lang="en-US" sz="700" i="1" spc="-5" dirty="0">
                  <a:solidFill>
                    <a:schemeClr val="tx1"/>
                  </a:solidFill>
                  <a:latin typeface="+mj-lt"/>
                  <a:cs typeface="Calibri"/>
                </a:rPr>
                <a:t>Treatment duration</a:t>
              </a:r>
            </a:p>
          </p:txBody>
        </p:sp>
      </p:grpSp>
      <p:sp>
        <p:nvSpPr>
          <p:cNvPr id="55" name="Oval 54">
            <a:extLst>
              <a:ext uri="{FF2B5EF4-FFF2-40B4-BE49-F238E27FC236}">
                <a16:creationId xmlns:a16="http://schemas.microsoft.com/office/drawing/2014/main" id="{5466B0AF-0E78-8657-B845-0784FC39983B}"/>
              </a:ext>
            </a:extLst>
          </p:cNvPr>
          <p:cNvSpPr/>
          <p:nvPr/>
        </p:nvSpPr>
        <p:spPr>
          <a:xfrm>
            <a:off x="3842150" y="3048980"/>
            <a:ext cx="240817" cy="232944"/>
          </a:xfrm>
          <a:prstGeom prst="ellipse">
            <a:avLst/>
          </a:prstGeom>
          <a:solidFill>
            <a:schemeClr val="accent3"/>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none" tIns="0" bIns="36000" rtlCol="0" anchor="ctr"/>
          <a:lstStyle/>
          <a:p>
            <a:pPr algn="ctr">
              <a:lnSpc>
                <a:spcPts val="800"/>
              </a:lnSpc>
            </a:pPr>
            <a:r>
              <a:rPr lang="en-IN" sz="500" dirty="0">
                <a:solidFill>
                  <a:schemeClr val="bg1"/>
                </a:solidFill>
              </a:rPr>
              <a:t>R</a:t>
            </a:r>
          </a:p>
          <a:p>
            <a:pPr algn="ctr">
              <a:lnSpc>
                <a:spcPts val="800"/>
              </a:lnSpc>
            </a:pPr>
            <a:r>
              <a:rPr lang="en-IN" sz="500" dirty="0">
                <a:solidFill>
                  <a:schemeClr val="bg1"/>
                </a:solidFill>
              </a:rPr>
              <a:t>2:2:1</a:t>
            </a:r>
          </a:p>
        </p:txBody>
      </p:sp>
      <p:sp>
        <p:nvSpPr>
          <p:cNvPr id="56" name="Rectangle: Rounded Corners 15">
            <a:extLst>
              <a:ext uri="{FF2B5EF4-FFF2-40B4-BE49-F238E27FC236}">
                <a16:creationId xmlns:a16="http://schemas.microsoft.com/office/drawing/2014/main" id="{A34E6007-DCDA-69DA-5664-48577B9BFFDD}"/>
              </a:ext>
            </a:extLst>
          </p:cNvPr>
          <p:cNvSpPr/>
          <p:nvPr/>
        </p:nvSpPr>
        <p:spPr>
          <a:xfrm>
            <a:off x="5863823" y="2663126"/>
            <a:ext cx="1003822" cy="414000"/>
          </a:xfrm>
          <a:prstGeom prst="roundRect">
            <a:avLst>
              <a:gd name="adj" fmla="val 9037"/>
            </a:avLst>
          </a:prstGeom>
          <a:solidFill>
            <a:schemeClr val="accent2">
              <a:lumMod val="40000"/>
              <a:lumOff val="6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SAR447537</a:t>
            </a:r>
          </a:p>
        </p:txBody>
      </p:sp>
      <p:cxnSp>
        <p:nvCxnSpPr>
          <p:cNvPr id="57" name="Connector: Elbow 19">
            <a:extLst>
              <a:ext uri="{FF2B5EF4-FFF2-40B4-BE49-F238E27FC236}">
                <a16:creationId xmlns:a16="http://schemas.microsoft.com/office/drawing/2014/main" id="{1DC135A1-E486-D637-2C85-451254D9416C}"/>
              </a:ext>
            </a:extLst>
          </p:cNvPr>
          <p:cNvCxnSpPr>
            <a:cxnSpLocks/>
          </p:cNvCxnSpPr>
          <p:nvPr/>
        </p:nvCxnSpPr>
        <p:spPr>
          <a:xfrm>
            <a:off x="5647021" y="2559570"/>
            <a:ext cx="216802" cy="1080000"/>
          </a:xfrm>
          <a:prstGeom prst="bentConnector3">
            <a:avLst>
              <a:gd name="adj1" fmla="val 51464"/>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8" name="Connector: Elbow 22">
            <a:extLst>
              <a:ext uri="{FF2B5EF4-FFF2-40B4-BE49-F238E27FC236}">
                <a16:creationId xmlns:a16="http://schemas.microsoft.com/office/drawing/2014/main" id="{00BBF084-FB85-9669-9645-15AFAFBA3F2B}"/>
              </a:ext>
            </a:extLst>
          </p:cNvPr>
          <p:cNvCxnSpPr>
            <a:cxnSpLocks/>
          </p:cNvCxnSpPr>
          <p:nvPr/>
        </p:nvCxnSpPr>
        <p:spPr>
          <a:xfrm flipV="1">
            <a:off x="5647021" y="2884209"/>
            <a:ext cx="216802" cy="900000"/>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C5CD973E-A801-D48B-7EEE-EFD3D62494B3}"/>
              </a:ext>
            </a:extLst>
          </p:cNvPr>
          <p:cNvSpPr txBox="1"/>
          <p:nvPr/>
        </p:nvSpPr>
        <p:spPr>
          <a:xfrm>
            <a:off x="5900709" y="2511694"/>
            <a:ext cx="930054" cy="91219"/>
          </a:xfrm>
          <a:prstGeom prst="rect">
            <a:avLst/>
          </a:prstGeom>
          <a:solidFill>
            <a:schemeClr val="bg1"/>
          </a:solidFill>
        </p:spPr>
        <p:txBody>
          <a:bodyPr wrap="none" lIns="73152" tIns="0" rIns="73152" bIns="0" rtlCol="0">
            <a:spAutoFit/>
          </a:bodyPr>
          <a:lstStyle/>
          <a:p>
            <a:pPr algn="ctr"/>
            <a:r>
              <a:rPr lang="en-IN" sz="700" dirty="0"/>
              <a:t>Open-label extension</a:t>
            </a:r>
          </a:p>
        </p:txBody>
      </p:sp>
      <p:grpSp>
        <p:nvGrpSpPr>
          <p:cNvPr id="60" name="Group 59">
            <a:extLst>
              <a:ext uri="{FF2B5EF4-FFF2-40B4-BE49-F238E27FC236}">
                <a16:creationId xmlns:a16="http://schemas.microsoft.com/office/drawing/2014/main" id="{AF46A3D0-BAC3-5601-F9F5-531C48CAEDDA}"/>
              </a:ext>
            </a:extLst>
          </p:cNvPr>
          <p:cNvGrpSpPr/>
          <p:nvPr/>
        </p:nvGrpSpPr>
        <p:grpSpPr>
          <a:xfrm>
            <a:off x="5866481" y="3101065"/>
            <a:ext cx="1003822" cy="128711"/>
            <a:chOff x="4781928" y="3668211"/>
            <a:chExt cx="1746364" cy="151996"/>
          </a:xfrm>
        </p:grpSpPr>
        <p:sp>
          <p:nvSpPr>
            <p:cNvPr id="61" name="TextBox 60">
              <a:extLst>
                <a:ext uri="{FF2B5EF4-FFF2-40B4-BE49-F238E27FC236}">
                  <a16:creationId xmlns:a16="http://schemas.microsoft.com/office/drawing/2014/main" id="{EE9BB777-335C-C01C-45A9-8EF84488F8DA}"/>
                </a:ext>
              </a:extLst>
            </p:cNvPr>
            <p:cNvSpPr txBox="1"/>
            <p:nvPr/>
          </p:nvSpPr>
          <p:spPr>
            <a:xfrm>
              <a:off x="5182196" y="3729343"/>
              <a:ext cx="945839" cy="90864"/>
            </a:xfrm>
            <a:prstGeom prst="rect">
              <a:avLst/>
            </a:prstGeom>
            <a:solidFill>
              <a:schemeClr val="bg1"/>
            </a:solidFill>
          </p:spPr>
          <p:txBody>
            <a:bodyPr wrap="none" lIns="73152" tIns="0" rIns="73152" bIns="0" rtlCol="0">
              <a:spAutoFit/>
            </a:bodyPr>
            <a:lstStyle/>
            <a:p>
              <a:pPr algn="ctr"/>
              <a:r>
                <a:rPr lang="en-IN" sz="500" dirty="0"/>
                <a:t>≥36 months</a:t>
              </a:r>
            </a:p>
          </p:txBody>
        </p:sp>
        <p:grpSp>
          <p:nvGrpSpPr>
            <p:cNvPr id="62" name="Group 61">
              <a:extLst>
                <a:ext uri="{FF2B5EF4-FFF2-40B4-BE49-F238E27FC236}">
                  <a16:creationId xmlns:a16="http://schemas.microsoft.com/office/drawing/2014/main" id="{45597FAA-B7AC-AB43-11BD-26A25EBFCDC2}"/>
                </a:ext>
              </a:extLst>
            </p:cNvPr>
            <p:cNvGrpSpPr/>
            <p:nvPr/>
          </p:nvGrpSpPr>
          <p:grpSpPr>
            <a:xfrm>
              <a:off x="4781928" y="3668211"/>
              <a:ext cx="1746364" cy="54782"/>
              <a:chOff x="4735792" y="3950161"/>
              <a:chExt cx="1242551" cy="54782"/>
            </a:xfrm>
          </p:grpSpPr>
          <p:cxnSp>
            <p:nvCxnSpPr>
              <p:cNvPr id="63" name="Straight Connector 62">
                <a:extLst>
                  <a:ext uri="{FF2B5EF4-FFF2-40B4-BE49-F238E27FC236}">
                    <a16:creationId xmlns:a16="http://schemas.microsoft.com/office/drawing/2014/main" id="{34793893-F566-2F01-3166-25990E99248B}"/>
                  </a:ext>
                </a:extLst>
              </p:cNvPr>
              <p:cNvCxnSpPr>
                <a:cxnSpLocks/>
              </p:cNvCxnSpPr>
              <p:nvPr/>
            </p:nvCxnSpPr>
            <p:spPr>
              <a:xfrm>
                <a:off x="4735792" y="3977552"/>
                <a:ext cx="124255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ED2D0BB3-D3ED-F5EE-011B-BB42CFA5B817}"/>
                  </a:ext>
                </a:extLst>
              </p:cNvPr>
              <p:cNvCxnSpPr>
                <a:cxnSpLocks/>
              </p:cNvCxnSpPr>
              <p:nvPr/>
            </p:nvCxnSpPr>
            <p:spPr>
              <a:xfrm>
                <a:off x="4735792"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4BFBC00-A117-1DF7-8873-DAACEE01227D}"/>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grpSp>
      <p:sp>
        <p:nvSpPr>
          <p:cNvPr id="67" name="Rectangle: Rounded Corners 15">
            <a:extLst>
              <a:ext uri="{FF2B5EF4-FFF2-40B4-BE49-F238E27FC236}">
                <a16:creationId xmlns:a16="http://schemas.microsoft.com/office/drawing/2014/main" id="{00E55F5E-A44E-9069-858A-A5ED654BBFBE}"/>
              </a:ext>
            </a:extLst>
          </p:cNvPr>
          <p:cNvSpPr/>
          <p:nvPr/>
        </p:nvSpPr>
        <p:spPr>
          <a:xfrm>
            <a:off x="5863823" y="3430207"/>
            <a:ext cx="1003822" cy="425513"/>
          </a:xfrm>
          <a:prstGeom prst="roundRect">
            <a:avLst>
              <a:gd name="adj" fmla="val 9037"/>
            </a:avLst>
          </a:prstGeom>
          <a:solidFill>
            <a:schemeClr val="accent2">
              <a:lumMod val="40000"/>
              <a:lumOff val="6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 Safety follow-up (4 weeks) and end of study visit (12 weeks)</a:t>
            </a:r>
          </a:p>
        </p:txBody>
      </p:sp>
      <p:sp>
        <p:nvSpPr>
          <p:cNvPr id="68" name="TextBox 67">
            <a:extLst>
              <a:ext uri="{FF2B5EF4-FFF2-40B4-BE49-F238E27FC236}">
                <a16:creationId xmlns:a16="http://schemas.microsoft.com/office/drawing/2014/main" id="{56D9A6FE-9885-A4CB-9CD6-623F39E4B24A}"/>
              </a:ext>
            </a:extLst>
          </p:cNvPr>
          <p:cNvSpPr txBox="1"/>
          <p:nvPr/>
        </p:nvSpPr>
        <p:spPr>
          <a:xfrm>
            <a:off x="6230425" y="3309254"/>
            <a:ext cx="280782" cy="107722"/>
          </a:xfrm>
          <a:prstGeom prst="rect">
            <a:avLst/>
          </a:prstGeom>
          <a:solidFill>
            <a:schemeClr val="bg1"/>
          </a:solidFill>
        </p:spPr>
        <p:txBody>
          <a:bodyPr wrap="none" lIns="73152" tIns="0" rIns="73152" bIns="0" rtlCol="0">
            <a:spAutoFit/>
          </a:bodyPr>
          <a:lstStyle/>
          <a:p>
            <a:pPr algn="ctr"/>
            <a:r>
              <a:rPr lang="en-IN" sz="700" dirty="0"/>
              <a:t>OR</a:t>
            </a:r>
          </a:p>
        </p:txBody>
      </p:sp>
      <p:pic>
        <p:nvPicPr>
          <p:cNvPr id="12" name="Picture 11">
            <a:extLst>
              <a:ext uri="{FF2B5EF4-FFF2-40B4-BE49-F238E27FC236}">
                <a16:creationId xmlns:a16="http://schemas.microsoft.com/office/drawing/2014/main" id="{3C42D98F-0F54-FA5A-F0E6-3B33DD60E6EA}"/>
              </a:ext>
            </a:extLst>
          </p:cNvPr>
          <p:cNvPicPr>
            <a:picLocks noChangeAspect="1"/>
          </p:cNvPicPr>
          <p:nvPr/>
        </p:nvPicPr>
        <p:blipFill>
          <a:blip r:embed="rId8"/>
          <a:stretch>
            <a:fillRect/>
          </a:stretch>
        </p:blipFill>
        <p:spPr>
          <a:xfrm>
            <a:off x="2750151" y="634454"/>
            <a:ext cx="781871" cy="510445"/>
          </a:xfrm>
          <a:prstGeom prst="rect">
            <a:avLst/>
          </a:prstGeom>
        </p:spPr>
      </p:pic>
    </p:spTree>
    <p:extLst>
      <p:ext uri="{BB962C8B-B14F-4D97-AF65-F5344CB8AC3E}">
        <p14:creationId xmlns:p14="http://schemas.microsoft.com/office/powerpoint/2010/main" val="1840800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E856CECE-378F-4241-AF01-A6B9845A6BF4}"/>
              </a:ext>
            </a:extLst>
          </p:cNvPr>
          <p:cNvSpPr/>
          <p:nvPr/>
        </p:nvSpPr>
        <p:spPr>
          <a:xfrm>
            <a:off x="226483" y="2470890"/>
            <a:ext cx="223200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9" name="Freeform: Shape 8">
            <a:extLst>
              <a:ext uri="{FF2B5EF4-FFF2-40B4-BE49-F238E27FC236}">
                <a16:creationId xmlns:a16="http://schemas.microsoft.com/office/drawing/2014/main" id="{3A858872-E1A4-A6AC-1080-2586AF68DD4B}"/>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36</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Alpha-1 Antitrypsin Deficiency</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198" y="1619488"/>
            <a:ext cx="1982017" cy="3057528"/>
          </a:xfrm>
        </p:spPr>
        <p:txBody>
          <a:bodyPr/>
          <a:lstStyle/>
          <a:p>
            <a:pPr>
              <a:spcAft>
                <a:spcPts val="1200"/>
              </a:spcAft>
            </a:pPr>
            <a:r>
              <a:rPr lang="en-IN" dirty="0"/>
              <a:t>Proposed mechanism of action</a:t>
            </a:r>
          </a:p>
          <a:p>
            <a:pPr>
              <a:spcAft>
                <a:spcPts val="1200"/>
              </a:spcAft>
            </a:pPr>
            <a:r>
              <a:rPr lang="en-IN" dirty="0" err="1"/>
              <a:t>elevAATe</a:t>
            </a:r>
            <a:r>
              <a:rPr lang="en-IN" i="1" dirty="0"/>
              <a:t> (Phase 2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SAR447537</a:t>
            </a:r>
          </a:p>
        </p:txBody>
      </p:sp>
      <p:grpSp>
        <p:nvGrpSpPr>
          <p:cNvPr id="340" name="Group 339">
            <a:extLst>
              <a:ext uri="{FF2B5EF4-FFF2-40B4-BE49-F238E27FC236}">
                <a16:creationId xmlns:a16="http://schemas.microsoft.com/office/drawing/2014/main" id="{3AB0DF56-110C-4DD5-8045-1414469F4303}"/>
              </a:ext>
            </a:extLst>
          </p:cNvPr>
          <p:cNvGrpSpPr/>
          <p:nvPr/>
        </p:nvGrpSpPr>
        <p:grpSpPr>
          <a:xfrm>
            <a:off x="234950" y="1884963"/>
            <a:ext cx="2194560" cy="205184"/>
            <a:chOff x="234950" y="1884632"/>
            <a:chExt cx="2232025" cy="205184"/>
          </a:xfrm>
          <a:noFill/>
        </p:grpSpPr>
        <p:sp>
          <p:nvSpPr>
            <p:cNvPr id="347" name="Freeform: Shape 346">
              <a:hlinkClick r:id="rId2" action="ppaction://hlinksldjump"/>
              <a:extLst>
                <a:ext uri="{FF2B5EF4-FFF2-40B4-BE49-F238E27FC236}">
                  <a16:creationId xmlns:a16="http://schemas.microsoft.com/office/drawing/2014/main" id="{7E137522-DAD2-42D7-9D2D-3BC4DE1ACE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8" name="Graphique 4">
              <a:extLst>
                <a:ext uri="{FF2B5EF4-FFF2-40B4-BE49-F238E27FC236}">
                  <a16:creationId xmlns:a16="http://schemas.microsoft.com/office/drawing/2014/main" id="{F0539BFC-9C3A-4105-8533-739048C9329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15" name="Text Placeholder 24">
            <a:extLst>
              <a:ext uri="{FF2B5EF4-FFF2-40B4-BE49-F238E27FC236}">
                <a16:creationId xmlns:a16="http://schemas.microsoft.com/office/drawing/2014/main" id="{D73BBB51-2FE3-819B-BFAD-30BD9A752257}"/>
              </a:ext>
            </a:extLst>
          </p:cNvPr>
          <p:cNvSpPr txBox="1">
            <a:spLocks/>
          </p:cNvSpPr>
          <p:nvPr/>
        </p:nvSpPr>
        <p:spPr>
          <a:xfrm>
            <a:off x="2600326" y="1200673"/>
            <a:ext cx="6210300" cy="205056"/>
          </a:xfrm>
          <a:prstGeom prst="rect">
            <a:avLst/>
          </a:prstGeom>
        </p:spPr>
        <p:txBody>
          <a:bodyPr vert="horz" wrap="square" lIns="0" tIns="0" rIns="0" bIns="0" rtlCol="0" anchor="ctr">
            <a:noAutofit/>
          </a:bodyPr>
          <a:lstStyle>
            <a:lvl1pPr marL="0" indent="0" algn="l" defTabSz="685800" rtl="0" eaLnBrk="1" latinLnBrk="0" hangingPunct="1">
              <a:lnSpc>
                <a:spcPct val="100000"/>
              </a:lnSpc>
              <a:spcBef>
                <a:spcPts val="0"/>
              </a:spcBef>
              <a:buFont typeface="Arial" panose="020B0604020202020204" pitchFamily="34" charset="0"/>
              <a:buNone/>
              <a:defRPr lang="en-US" sz="1400" b="0" i="1" kern="1200" noProof="0">
                <a:solidFill>
                  <a:schemeClr val="tx1"/>
                </a:solidFill>
                <a:latin typeface="Georgia" panose="02040502050405020303" pitchFamily="18"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200" b="1" i="0" kern="1200" noProof="0" dirty="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N" dirty="0"/>
              <a:t>Patient population</a:t>
            </a:r>
          </a:p>
        </p:txBody>
      </p:sp>
      <p:sp>
        <p:nvSpPr>
          <p:cNvPr id="2" name="Rectangle: Rounded Corners 1">
            <a:hlinkClick r:id="rId4" action="ppaction://hlinksldjump"/>
            <a:extLst>
              <a:ext uri="{FF2B5EF4-FFF2-40B4-BE49-F238E27FC236}">
                <a16:creationId xmlns:a16="http://schemas.microsoft.com/office/drawing/2014/main" id="{3FC16DAC-67F2-2037-A800-7B7681A39F37}"/>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5" action="ppaction://hlinksldjump"/>
            <a:extLst>
              <a:ext uri="{FF2B5EF4-FFF2-40B4-BE49-F238E27FC236}">
                <a16:creationId xmlns:a16="http://schemas.microsoft.com/office/drawing/2014/main" id="{99E61BFA-7E84-B9C4-35D1-B5E41A4ACB1C}"/>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object 18">
            <a:extLst>
              <a:ext uri="{FF2B5EF4-FFF2-40B4-BE49-F238E27FC236}">
                <a16:creationId xmlns:a16="http://schemas.microsoft.com/office/drawing/2014/main" id="{4B15B244-3BD6-C912-9F8B-78B95997E889}"/>
              </a:ext>
            </a:extLst>
          </p:cNvPr>
          <p:cNvSpPr txBox="1">
            <a:spLocks/>
          </p:cNvSpPr>
          <p:nvPr/>
        </p:nvSpPr>
        <p:spPr>
          <a:xfrm>
            <a:off x="2617972" y="1463458"/>
            <a:ext cx="2671123" cy="1084271"/>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Males or females 18–80 years of age, inclusive, at the time of screening</a:t>
            </a:r>
          </a:p>
          <a:p>
            <a:pPr marL="114300" indent="-114300">
              <a:lnSpc>
                <a:spcPct val="100000"/>
              </a:lnSpc>
              <a:spcAft>
                <a:spcPts val="300"/>
              </a:spcAft>
              <a:buClr>
                <a:schemeClr val="accent2"/>
              </a:buClr>
              <a:buFont typeface="Arial"/>
              <a:buChar char="•"/>
              <a:tabLst>
                <a:tab pos="114300" algn="l"/>
              </a:tabLst>
            </a:pPr>
            <a:r>
              <a:rPr lang="en-IN" sz="800" spc="-5" dirty="0">
                <a:cs typeface="Calibri"/>
              </a:rPr>
              <a:t>Diagnosis of AATD</a:t>
            </a:r>
          </a:p>
          <a:p>
            <a:pPr marL="114300" indent="-114300">
              <a:lnSpc>
                <a:spcPct val="100000"/>
              </a:lnSpc>
              <a:spcAft>
                <a:spcPts val="300"/>
              </a:spcAft>
              <a:buClr>
                <a:schemeClr val="accent2"/>
              </a:buClr>
              <a:buFont typeface="Arial"/>
              <a:buChar char="•"/>
              <a:tabLst>
                <a:tab pos="114300" algn="l"/>
              </a:tabLst>
            </a:pPr>
            <a:r>
              <a:rPr lang="en-IN" sz="800" spc="-5" dirty="0">
                <a:cs typeface="Calibri"/>
              </a:rPr>
              <a:t>Evidence of emphysema secondary to AATD</a:t>
            </a:r>
          </a:p>
          <a:p>
            <a:pPr marL="114300" indent="-114300">
              <a:lnSpc>
                <a:spcPct val="100000"/>
              </a:lnSpc>
              <a:spcAft>
                <a:spcPts val="300"/>
              </a:spcAft>
              <a:buClr>
                <a:schemeClr val="accent2"/>
              </a:buClr>
              <a:buFont typeface="Arial"/>
              <a:buChar char="•"/>
              <a:tabLst>
                <a:tab pos="114300" algn="l"/>
              </a:tabLst>
            </a:pPr>
            <a:r>
              <a:rPr lang="en-IN" sz="800" spc="-5" dirty="0">
                <a:cs typeface="Calibri"/>
              </a:rPr>
              <a:t>FEV</a:t>
            </a:r>
            <a:r>
              <a:rPr lang="en-IN" sz="800" spc="-5" baseline="-25000" dirty="0">
                <a:cs typeface="Calibri"/>
              </a:rPr>
              <a:t>1</a:t>
            </a:r>
            <a:r>
              <a:rPr lang="en-IN" sz="800" spc="-5" dirty="0">
                <a:cs typeface="Calibri"/>
              </a:rPr>
              <a:t> of ≥30% and ≤80% predicted at screening</a:t>
            </a:r>
          </a:p>
          <a:p>
            <a:pPr marL="114300" indent="-114300">
              <a:lnSpc>
                <a:spcPct val="100000"/>
              </a:lnSpc>
              <a:spcAft>
                <a:spcPts val="300"/>
              </a:spcAft>
              <a:buClr>
                <a:schemeClr val="accent2"/>
              </a:buClr>
              <a:buFont typeface="Arial"/>
              <a:buChar char="•"/>
              <a:tabLst>
                <a:tab pos="114300" algn="l"/>
              </a:tabLst>
            </a:pPr>
            <a:r>
              <a:rPr lang="en-IN" sz="800" spc="-5" dirty="0">
                <a:cs typeface="Calibri"/>
              </a:rPr>
              <a:t>Current non-smoking status</a:t>
            </a:r>
          </a:p>
        </p:txBody>
      </p:sp>
      <p:sp>
        <p:nvSpPr>
          <p:cNvPr id="14" name="object 18">
            <a:extLst>
              <a:ext uri="{FF2B5EF4-FFF2-40B4-BE49-F238E27FC236}">
                <a16:creationId xmlns:a16="http://schemas.microsoft.com/office/drawing/2014/main" id="{4392BE9E-BF40-14CB-18F3-DF1424159891}"/>
              </a:ext>
            </a:extLst>
          </p:cNvPr>
          <p:cNvSpPr txBox="1">
            <a:spLocks/>
          </p:cNvSpPr>
          <p:nvPr/>
        </p:nvSpPr>
        <p:spPr>
          <a:xfrm>
            <a:off x="5370286" y="1463458"/>
            <a:ext cx="3440341" cy="2669320"/>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Receipt of A1PI augmentation therapy within 5 weeks prior to the first dose of study drug</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Known or suspected allergy to components of SAR447537, A1PI or human IgG</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Known selective or severe Immunoglobulin A (IgA) deficiency</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Known or suspected diagnosis of type 1 diabetes or diagnosed with uncontrolled type 2 diabetes</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Received IV immunoglobulins, monoclonal antibodies and/or other biologic therapies within 30 days</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Acute respiratory tract infection or COPD exacerbation within 4 weeks prior to or during screening</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Active cancers or a history of malignancy within 5 years prior to screening</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On waiting list for lung or liver transplant</a:t>
            </a:r>
          </a:p>
          <a:p>
            <a:pPr marL="114300" indent="-114300">
              <a:spcAft>
                <a:spcPts val="300"/>
              </a:spcAft>
              <a:buClr>
                <a:schemeClr val="accent2"/>
              </a:buClr>
              <a:buFont typeface="Arial"/>
              <a:buChar char="•"/>
              <a:tabLst>
                <a:tab pos="114300" algn="l"/>
              </a:tabLst>
            </a:pPr>
            <a:r>
              <a:rPr lang="en-IN" sz="800" spc="-5" dirty="0">
                <a:highlight>
                  <a:srgbClr val="FFFFFF"/>
                </a:highlight>
                <a:cs typeface="Calibri"/>
              </a:rPr>
              <a:t>Evidence of decompensated cirrhosis</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History of unstable </a:t>
            </a:r>
            <a:r>
              <a:rPr lang="en-IN" sz="800" spc="-5" dirty="0" err="1">
                <a:highlight>
                  <a:srgbClr val="FFFFFF"/>
                </a:highlight>
                <a:cs typeface="Calibri"/>
              </a:rPr>
              <a:t>cor</a:t>
            </a:r>
            <a:r>
              <a:rPr lang="en-IN" sz="800" spc="-5" dirty="0">
                <a:highlight>
                  <a:srgbClr val="FFFFFF"/>
                </a:highlight>
                <a:cs typeface="Calibri"/>
              </a:rPr>
              <a:t> pulmonale</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Clinically significant congestive heart failure</a:t>
            </a:r>
          </a:p>
        </p:txBody>
      </p:sp>
      <p:sp>
        <p:nvSpPr>
          <p:cNvPr id="16" name="Rectangle: Rounded Corners 15">
            <a:hlinkClick r:id="rId6" action="ppaction://hlinksldjump"/>
            <a:extLst>
              <a:ext uri="{FF2B5EF4-FFF2-40B4-BE49-F238E27FC236}">
                <a16:creationId xmlns:a16="http://schemas.microsoft.com/office/drawing/2014/main" id="{4D826040-5D4F-5855-F48A-A801DD4E6DB1}"/>
              </a:ext>
            </a:extLst>
          </p:cNvPr>
          <p:cNvSpPr/>
          <p:nvPr/>
        </p:nvSpPr>
        <p:spPr>
          <a:xfrm>
            <a:off x="231563" y="247115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8" name="Rectangle: Rounded Corners 17">
            <a:hlinkClick r:id="rId7" action="ppaction://hlinksldjump"/>
            <a:extLst>
              <a:ext uri="{FF2B5EF4-FFF2-40B4-BE49-F238E27FC236}">
                <a16:creationId xmlns:a16="http://schemas.microsoft.com/office/drawing/2014/main" id="{1F7A2D92-B0D9-E292-87F9-84C3E42B82F6}"/>
              </a:ext>
            </a:extLst>
          </p:cNvPr>
          <p:cNvSpPr/>
          <p:nvPr/>
        </p:nvSpPr>
        <p:spPr>
          <a:xfrm>
            <a:off x="247650" y="2754047"/>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0" name="Graphique 4">
            <a:extLst>
              <a:ext uri="{FF2B5EF4-FFF2-40B4-BE49-F238E27FC236}">
                <a16:creationId xmlns:a16="http://schemas.microsoft.com/office/drawing/2014/main" id="{D60E5423-5B10-A10E-3AE6-31BECB8D292E}"/>
              </a:ext>
            </a:extLst>
          </p:cNvPr>
          <p:cNvSpPr>
            <a:spLocks noChangeAspect="1"/>
          </p:cNvSpPr>
          <p:nvPr/>
        </p:nvSpPr>
        <p:spPr>
          <a:xfrm rot="10800000" flipV="1">
            <a:off x="286676" y="2499791"/>
            <a:ext cx="126083"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sp>
        <p:nvSpPr>
          <p:cNvPr id="31" name="object 23">
            <a:extLst>
              <a:ext uri="{FF2B5EF4-FFF2-40B4-BE49-F238E27FC236}">
                <a16:creationId xmlns:a16="http://schemas.microsoft.com/office/drawing/2014/main" id="{35793F84-BB0D-3E38-BAB6-2A8BA1766A84}"/>
              </a:ext>
            </a:extLst>
          </p:cNvPr>
          <p:cNvSpPr txBox="1">
            <a:spLocks/>
          </p:cNvSpPr>
          <p:nvPr/>
        </p:nvSpPr>
        <p:spPr>
          <a:xfrm>
            <a:off x="2619114" y="4213715"/>
            <a:ext cx="4691124" cy="846386"/>
          </a:xfrm>
          <a:prstGeom prst="rect">
            <a:avLst/>
          </a:prstGeom>
        </p:spPr>
        <p:txBody>
          <a:bodyPr vert="horz" wrap="square" lIns="0" tIns="0" rIns="0" bIns="0" rtlCol="0" anchor="b">
            <a:spAutoFit/>
          </a:bodyPr>
          <a:lstStyle/>
          <a:p>
            <a:pPr>
              <a:spcAft>
                <a:spcPts val="600"/>
              </a:spcAft>
            </a:pPr>
            <a:r>
              <a:rPr lang="en-IN" sz="500" spc="-5" dirty="0">
                <a:cs typeface="Calibri"/>
              </a:rPr>
              <a:t>*versus plasma-derived alpha1-proteinase inhibitor (A1PI)</a:t>
            </a:r>
            <a:br>
              <a:rPr lang="en-IN" sz="700" b="1" spc="-5" dirty="0">
                <a:cs typeface="Calibri Light"/>
              </a:rPr>
            </a:br>
            <a:r>
              <a:rPr lang="en-IN" sz="500" spc="-5" dirty="0">
                <a:cs typeface="Calibri"/>
              </a:rPr>
              <a:t>A1PI, alpha1-proteinase inhibitor; AATD, alpha-1 antitrypsin deficiency; COPD, chronic obstructive pulmonary disease; </a:t>
            </a:r>
            <a:br>
              <a:rPr lang="en-IN" sz="500" spc="-5" dirty="0">
                <a:cs typeface="Calibri"/>
              </a:rPr>
            </a:br>
            <a:r>
              <a:rPr lang="en-IN" sz="500" spc="-5" dirty="0" err="1">
                <a:cs typeface="Calibri"/>
              </a:rPr>
              <a:t>fAAT</a:t>
            </a:r>
            <a:r>
              <a:rPr lang="en-IN" sz="500" spc="-5" dirty="0">
                <a:cs typeface="Calibri"/>
              </a:rPr>
              <a:t>, functional alpha-1 antitrypsin; FEV</a:t>
            </a:r>
            <a:r>
              <a:rPr lang="en-IN" sz="500" spc="-5" baseline="-25000" dirty="0">
                <a:cs typeface="Calibri"/>
              </a:rPr>
              <a:t>1</a:t>
            </a:r>
            <a:r>
              <a:rPr lang="en-IN" sz="500" spc="-5" dirty="0">
                <a:cs typeface="Calibri"/>
              </a:rPr>
              <a:t>, forced expiratory volume in one second; IgG, immunoglobulin G; LLN, lower limit of normal;</a:t>
            </a:r>
            <a:br>
              <a:rPr lang="en-IN" sz="500" spc="-5" dirty="0">
                <a:cs typeface="Calibri"/>
              </a:rPr>
            </a:br>
            <a:r>
              <a:rPr lang="en-IN" sz="500" spc="-5" dirty="0">
                <a:cs typeface="Calibri"/>
              </a:rPr>
              <a:t>QW, every week; Q3W, every 3 weeks; Q4W, every 4 weeks.</a:t>
            </a:r>
            <a:br>
              <a:rPr lang="en-IN" sz="500" spc="-5" dirty="0">
                <a:cs typeface="Calibri"/>
              </a:rPr>
            </a:br>
            <a:r>
              <a:rPr lang="en-IN" sz="500" spc="-5" dirty="0">
                <a:cs typeface="Calibri"/>
              </a:rPr>
              <a:t>A full list of inclusion and exclusion criteria are available on </a:t>
            </a:r>
            <a:r>
              <a:rPr lang="en-IN" sz="500" spc="-5" dirty="0">
                <a:cs typeface="Calibri"/>
                <a:hlinkClick r:id="rId8"/>
              </a:rPr>
              <a:t>www.clinicaltrials.gov</a:t>
            </a:r>
            <a:r>
              <a:rPr lang="en-IN" sz="500" spc="-5" dirty="0">
                <a:cs typeface="Calibri"/>
              </a:rPr>
              <a:t> (NCT05856331).</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SAR447537 is investigational and has not been approved by the US Food and Drug Administration (FDA) or any other regulatory agency worldwide for the uses under investigation. No conclusions regarding safety and efficacy should be drawn for such agents.</a:t>
            </a:r>
          </a:p>
        </p:txBody>
      </p:sp>
      <p:pic>
        <p:nvPicPr>
          <p:cNvPr id="4" name="Picture 3">
            <a:extLst>
              <a:ext uri="{FF2B5EF4-FFF2-40B4-BE49-F238E27FC236}">
                <a16:creationId xmlns:a16="http://schemas.microsoft.com/office/drawing/2014/main" id="{311AB051-AE1E-E0A0-D536-E7B797947753}"/>
              </a:ext>
            </a:extLst>
          </p:cNvPr>
          <p:cNvPicPr>
            <a:picLocks noChangeAspect="1"/>
          </p:cNvPicPr>
          <p:nvPr/>
        </p:nvPicPr>
        <p:blipFill>
          <a:blip r:embed="rId9"/>
          <a:stretch>
            <a:fillRect/>
          </a:stretch>
        </p:blipFill>
        <p:spPr>
          <a:xfrm>
            <a:off x="2750151" y="634454"/>
            <a:ext cx="781871" cy="510445"/>
          </a:xfrm>
          <a:prstGeom prst="rect">
            <a:avLst/>
          </a:prstGeom>
        </p:spPr>
      </p:pic>
    </p:spTree>
    <p:extLst>
      <p:ext uri="{BB962C8B-B14F-4D97-AF65-F5344CB8AC3E}">
        <p14:creationId xmlns:p14="http://schemas.microsoft.com/office/powerpoint/2010/main" val="2958056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B5103816-3BAF-CB9B-3CFC-BA53F0EB03D1}"/>
              </a:ext>
            </a:extLst>
          </p:cNvPr>
          <p:cNvSpPr/>
          <p:nvPr/>
        </p:nvSpPr>
        <p:spPr>
          <a:xfrm>
            <a:off x="226483" y="2750290"/>
            <a:ext cx="223200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9" name="Freeform: Shape 8">
            <a:extLst>
              <a:ext uri="{FF2B5EF4-FFF2-40B4-BE49-F238E27FC236}">
                <a16:creationId xmlns:a16="http://schemas.microsoft.com/office/drawing/2014/main" id="{238709CB-286C-2DDC-66B1-E6258A7981BB}"/>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37</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Alpha-1 Antitrypsin Deficiency</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198" y="1619488"/>
            <a:ext cx="1982017" cy="3057528"/>
          </a:xfrm>
        </p:spPr>
        <p:txBody>
          <a:bodyPr/>
          <a:lstStyle/>
          <a:p>
            <a:pPr>
              <a:spcAft>
                <a:spcPts val="1200"/>
              </a:spcAft>
            </a:pPr>
            <a:r>
              <a:rPr lang="en-IN" dirty="0"/>
              <a:t>Proposed mechanism of action</a:t>
            </a:r>
          </a:p>
          <a:p>
            <a:pPr>
              <a:spcAft>
                <a:spcPts val="1200"/>
              </a:spcAft>
            </a:pPr>
            <a:r>
              <a:rPr lang="en-IN" dirty="0" err="1"/>
              <a:t>elevAATe</a:t>
            </a:r>
            <a:r>
              <a:rPr lang="en-IN" i="1" dirty="0"/>
              <a:t> (Phase 2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SAR447537</a:t>
            </a:r>
          </a:p>
        </p:txBody>
      </p:sp>
      <p:grpSp>
        <p:nvGrpSpPr>
          <p:cNvPr id="340" name="Group 339">
            <a:extLst>
              <a:ext uri="{FF2B5EF4-FFF2-40B4-BE49-F238E27FC236}">
                <a16:creationId xmlns:a16="http://schemas.microsoft.com/office/drawing/2014/main" id="{3AB0DF56-110C-4DD5-8045-1414469F4303}"/>
              </a:ext>
            </a:extLst>
          </p:cNvPr>
          <p:cNvGrpSpPr/>
          <p:nvPr/>
        </p:nvGrpSpPr>
        <p:grpSpPr>
          <a:xfrm>
            <a:off x="234950" y="1884963"/>
            <a:ext cx="2194560" cy="205184"/>
            <a:chOff x="234950" y="1884632"/>
            <a:chExt cx="2232025" cy="205184"/>
          </a:xfrm>
          <a:noFill/>
        </p:grpSpPr>
        <p:sp>
          <p:nvSpPr>
            <p:cNvPr id="347" name="Freeform: Shape 346">
              <a:hlinkClick r:id="rId2" action="ppaction://hlinksldjump"/>
              <a:extLst>
                <a:ext uri="{FF2B5EF4-FFF2-40B4-BE49-F238E27FC236}">
                  <a16:creationId xmlns:a16="http://schemas.microsoft.com/office/drawing/2014/main" id="{7E137522-DAD2-42D7-9D2D-3BC4DE1ACE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8" name="Graphique 4">
              <a:extLst>
                <a:ext uri="{FF2B5EF4-FFF2-40B4-BE49-F238E27FC236}">
                  <a16:creationId xmlns:a16="http://schemas.microsoft.com/office/drawing/2014/main" id="{F0539BFC-9C3A-4105-8533-739048C9329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15" name="Text Placeholder 24">
            <a:extLst>
              <a:ext uri="{FF2B5EF4-FFF2-40B4-BE49-F238E27FC236}">
                <a16:creationId xmlns:a16="http://schemas.microsoft.com/office/drawing/2014/main" id="{D73BBB51-2FE3-819B-BFAD-30BD9A752257}"/>
              </a:ext>
            </a:extLst>
          </p:cNvPr>
          <p:cNvSpPr txBox="1">
            <a:spLocks/>
          </p:cNvSpPr>
          <p:nvPr/>
        </p:nvSpPr>
        <p:spPr>
          <a:xfrm>
            <a:off x="2600326" y="1200673"/>
            <a:ext cx="6210300" cy="205056"/>
          </a:xfrm>
          <a:prstGeom prst="rect">
            <a:avLst/>
          </a:prstGeom>
        </p:spPr>
        <p:txBody>
          <a:bodyPr vert="horz" wrap="square" lIns="0" tIns="0" rIns="0" bIns="0" rtlCol="0" anchor="ctr">
            <a:noAutofit/>
          </a:bodyPr>
          <a:lstStyle>
            <a:lvl1pPr marL="0" indent="0" algn="l" defTabSz="685800" rtl="0" eaLnBrk="1" latinLnBrk="0" hangingPunct="1">
              <a:lnSpc>
                <a:spcPct val="100000"/>
              </a:lnSpc>
              <a:spcBef>
                <a:spcPts val="0"/>
              </a:spcBef>
              <a:buFont typeface="Arial" panose="020B0604020202020204" pitchFamily="34" charset="0"/>
              <a:buNone/>
              <a:defRPr lang="en-US" sz="1400" b="0" i="1" kern="1200" noProof="0">
                <a:solidFill>
                  <a:schemeClr val="tx1"/>
                </a:solidFill>
                <a:latin typeface="Georgia" panose="02040502050405020303" pitchFamily="18"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200" b="1" i="0" kern="1200" noProof="0" dirty="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N" dirty="0"/>
              <a:t>Participating countries</a:t>
            </a:r>
          </a:p>
        </p:txBody>
      </p:sp>
      <p:sp>
        <p:nvSpPr>
          <p:cNvPr id="12" name="Rectangle: Rounded Corners 11">
            <a:hlinkClick r:id="rId4" action="ppaction://hlinksldjump"/>
            <a:extLst>
              <a:ext uri="{FF2B5EF4-FFF2-40B4-BE49-F238E27FC236}">
                <a16:creationId xmlns:a16="http://schemas.microsoft.com/office/drawing/2014/main" id="{C63CE02A-5975-FFE7-0822-85D5A7966099}"/>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 name="object 23">
            <a:extLst>
              <a:ext uri="{FF2B5EF4-FFF2-40B4-BE49-F238E27FC236}">
                <a16:creationId xmlns:a16="http://schemas.microsoft.com/office/drawing/2014/main" id="{7A9B4B74-5E37-C0D3-CDEF-BFDD81CB25F0}"/>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pPr>
              <a:spcAft>
                <a:spcPts val="200"/>
              </a:spcAft>
            </a:pPr>
            <a:r>
              <a:rPr lang="en-IN" sz="600" b="1" spc="-5" dirty="0">
                <a:cs typeface="Calibri"/>
              </a:rPr>
              <a:t>This material is for scientific purposes only and is intended only for healthcare practitioners and payers. Patient enrollment is dependent on approval by local ethics committee. SAR447537 is investigational and has not been approved by the US Food and Drug Administration (FDA) or any other regulatory agency worldwide for the uses under investigation. No conclusions regarding safety and efficacy should be drawn for such agents.</a:t>
            </a:r>
          </a:p>
        </p:txBody>
      </p:sp>
      <p:sp>
        <p:nvSpPr>
          <p:cNvPr id="5" name="Rectangle: Rounded Corners 4">
            <a:hlinkClick r:id="rId5" action="ppaction://hlinksldjump"/>
            <a:extLst>
              <a:ext uri="{FF2B5EF4-FFF2-40B4-BE49-F238E27FC236}">
                <a16:creationId xmlns:a16="http://schemas.microsoft.com/office/drawing/2014/main" id="{52D6EAFD-7F9B-A99B-5196-C76D96F2ACD5}"/>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6" action="ppaction://hlinksldjump"/>
            <a:extLst>
              <a:ext uri="{FF2B5EF4-FFF2-40B4-BE49-F238E27FC236}">
                <a16:creationId xmlns:a16="http://schemas.microsoft.com/office/drawing/2014/main" id="{8D5FA45D-A6DA-42BE-34FC-1602F49C05EB}"/>
              </a:ext>
            </a:extLst>
          </p:cNvPr>
          <p:cNvSpPr/>
          <p:nvPr/>
        </p:nvSpPr>
        <p:spPr>
          <a:xfrm>
            <a:off x="226483" y="24660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Rectangle: Rounded Corners 12">
            <a:hlinkClick r:id="rId7" action="ppaction://hlinksldjump"/>
            <a:extLst>
              <a:ext uri="{FF2B5EF4-FFF2-40B4-BE49-F238E27FC236}">
                <a16:creationId xmlns:a16="http://schemas.microsoft.com/office/drawing/2014/main" id="{83C1E567-97E8-33F1-4D73-9ACB7CA4F0DD}"/>
              </a:ext>
            </a:extLst>
          </p:cNvPr>
          <p:cNvSpPr/>
          <p:nvPr/>
        </p:nvSpPr>
        <p:spPr>
          <a:xfrm>
            <a:off x="257810" y="2754047"/>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6" name="Graphique 4">
            <a:extLst>
              <a:ext uri="{FF2B5EF4-FFF2-40B4-BE49-F238E27FC236}">
                <a16:creationId xmlns:a16="http://schemas.microsoft.com/office/drawing/2014/main" id="{8FEFF85E-4AC4-CFDF-AE4A-11AD5FA5B010}"/>
              </a:ext>
            </a:extLst>
          </p:cNvPr>
          <p:cNvSpPr>
            <a:spLocks noChangeAspect="1"/>
          </p:cNvSpPr>
          <p:nvPr/>
        </p:nvSpPr>
        <p:spPr>
          <a:xfrm rot="10800000" flipV="1">
            <a:off x="284559" y="2785541"/>
            <a:ext cx="126083"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aphicFrame>
        <p:nvGraphicFramePr>
          <p:cNvPr id="561" name="Table 560">
            <a:extLst>
              <a:ext uri="{FF2B5EF4-FFF2-40B4-BE49-F238E27FC236}">
                <a16:creationId xmlns:a16="http://schemas.microsoft.com/office/drawing/2014/main" id="{55C685D2-0FFA-C8C3-026D-FD7F4490E48D}"/>
              </a:ext>
            </a:extLst>
          </p:cNvPr>
          <p:cNvGraphicFramePr>
            <a:graphicFrameLocks noGrp="1"/>
          </p:cNvGraphicFramePr>
          <p:nvPr>
            <p:extLst>
              <p:ext uri="{D42A27DB-BD31-4B8C-83A1-F6EECF244321}">
                <p14:modId xmlns:p14="http://schemas.microsoft.com/office/powerpoint/2010/main" val="1449689427"/>
              </p:ext>
            </p:extLst>
          </p:nvPr>
        </p:nvGraphicFramePr>
        <p:xfrm>
          <a:off x="2613480" y="3645194"/>
          <a:ext cx="780670" cy="576072"/>
        </p:xfrm>
        <a:graphic>
          <a:graphicData uri="http://schemas.openxmlformats.org/drawingml/2006/table">
            <a:tbl>
              <a:tblPr firstRow="1" bandRow="1">
                <a:tableStyleId>{F800B559-55DF-4324-A70D-7A5FB1BD5379}</a:tableStyleId>
              </a:tblPr>
              <a:tblGrid>
                <a:gridCol w="780670">
                  <a:extLst>
                    <a:ext uri="{9D8B030D-6E8A-4147-A177-3AD203B41FA5}">
                      <a16:colId xmlns:a16="http://schemas.microsoft.com/office/drawing/2014/main" val="3024770205"/>
                    </a:ext>
                  </a:extLst>
                </a:gridCol>
              </a:tblGrid>
              <a:tr h="137160">
                <a:tc>
                  <a:txBody>
                    <a:bodyPr/>
                    <a:lstStyle/>
                    <a:p>
                      <a:r>
                        <a:rPr lang="en-IN" sz="600" b="1" dirty="0">
                          <a:solidFill>
                            <a:schemeClr val="bg1"/>
                          </a:solidFill>
                          <a:latin typeface="+mn-lt"/>
                        </a:rPr>
                        <a:t>List of Countries</a:t>
                      </a:r>
                    </a:p>
                  </a:txBody>
                  <a:tcPr marL="36576" marR="36576" marT="18288" marB="18288" anchor="ctr">
                    <a:lnL w="3175" cap="flat" cmpd="sng" algn="ctr">
                      <a:solidFill>
                        <a:schemeClr val="accent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109728">
                <a:tc>
                  <a:txBody>
                    <a:bodyPr/>
                    <a:lstStyle/>
                    <a:p>
                      <a:pPr marL="91440" indent="-91440" algn="l" defTabSz="685800" rtl="0" eaLnBrk="1" fontAlgn="b" latinLnBrk="0" hangingPunct="1">
                        <a:buFont typeface="Verdana" panose="020B0604030504040204" pitchFamily="34" charset="0"/>
                        <a:buChar char="•"/>
                      </a:pPr>
                      <a:r>
                        <a:rPr lang="en-IN" sz="600" b="0" i="0" u="none" strike="noStrike" kern="1200" dirty="0">
                          <a:solidFill>
                            <a:srgbClr val="000000"/>
                          </a:solidFill>
                          <a:effectLst/>
                          <a:latin typeface="+mn-lt"/>
                          <a:ea typeface="+mn-ea"/>
                          <a:cs typeface="+mn-cs"/>
                        </a:rPr>
                        <a:t>Australia</a:t>
                      </a:r>
                    </a:p>
                  </a:txBody>
                  <a:tcPr marL="36576" marR="36576" marT="9144" marB="9144">
                    <a:lnL w="3175" cap="flat" cmpd="sng" algn="ctr">
                      <a:solidFill>
                        <a:schemeClr val="accent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109728">
                <a:tc>
                  <a:txBody>
                    <a:bodyPr/>
                    <a:lstStyle/>
                    <a:p>
                      <a:pPr marL="91440" indent="-91440" algn="l" defTabSz="685800" rtl="0" eaLnBrk="1" fontAlgn="b" latinLnBrk="0" hangingPunct="1">
                        <a:buFont typeface="Verdana" panose="020B0604030504040204" pitchFamily="34" charset="0"/>
                        <a:buChar char="•"/>
                      </a:pPr>
                      <a:r>
                        <a:rPr lang="en-IN" sz="600" b="0" i="0" u="none" strike="noStrike" kern="1200" dirty="0">
                          <a:solidFill>
                            <a:srgbClr val="000000"/>
                          </a:solidFill>
                          <a:effectLst/>
                          <a:latin typeface="+mn-lt"/>
                          <a:ea typeface="+mn-ea"/>
                          <a:cs typeface="+mn-cs"/>
                        </a:rPr>
                        <a:t>New Zealand</a:t>
                      </a:r>
                    </a:p>
                  </a:txBody>
                  <a:tcPr marL="36576" marR="36576" marT="9144" marB="9144">
                    <a:lnL w="3175" cap="flat" cmpd="sng" algn="ctr">
                      <a:solidFill>
                        <a:schemeClr val="accent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582336703"/>
                  </a:ext>
                </a:extLst>
              </a:tr>
              <a:tr h="109728">
                <a:tc>
                  <a:txBody>
                    <a:bodyPr/>
                    <a:lstStyle/>
                    <a:p>
                      <a:pPr marL="91440" indent="-91440" algn="l" defTabSz="685800" rtl="0" eaLnBrk="1" fontAlgn="b" latinLnBrk="0" hangingPunct="1">
                        <a:buFont typeface="Verdana" panose="020B0604030504040204" pitchFamily="34" charset="0"/>
                        <a:buChar char="•"/>
                      </a:pPr>
                      <a:r>
                        <a:rPr lang="en-IN" sz="600" b="0" i="0" u="none" strike="noStrike" kern="1200" dirty="0">
                          <a:solidFill>
                            <a:srgbClr val="000000"/>
                          </a:solidFill>
                          <a:effectLst/>
                          <a:latin typeface="+mn-lt"/>
                          <a:ea typeface="+mn-ea"/>
                          <a:cs typeface="+mn-cs"/>
                        </a:rPr>
                        <a:t>United Kingdom</a:t>
                      </a:r>
                    </a:p>
                  </a:txBody>
                  <a:tcPr marL="36576" marR="36576" marT="9144" marB="9144">
                    <a:lnL w="3175" cap="flat" cmpd="sng" algn="ctr">
                      <a:solidFill>
                        <a:schemeClr val="accent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958802948"/>
                  </a:ext>
                </a:extLst>
              </a:tr>
              <a:tr h="109728">
                <a:tc>
                  <a:txBody>
                    <a:bodyPr/>
                    <a:lstStyle/>
                    <a:p>
                      <a:pPr marL="91440" indent="-91440" algn="l" defTabSz="685800" rtl="0" eaLnBrk="1" fontAlgn="b" latinLnBrk="0" hangingPunct="1">
                        <a:buFont typeface="Verdana" panose="020B0604030504040204" pitchFamily="34" charset="0"/>
                        <a:buChar char="•"/>
                      </a:pPr>
                      <a:r>
                        <a:rPr lang="en-IN" sz="600" b="0" i="0" u="none" strike="noStrike" kern="1200" dirty="0">
                          <a:solidFill>
                            <a:srgbClr val="000000"/>
                          </a:solidFill>
                          <a:effectLst/>
                          <a:latin typeface="+mn-lt"/>
                          <a:ea typeface="+mn-ea"/>
                          <a:cs typeface="+mn-cs"/>
                        </a:rPr>
                        <a:t>United States</a:t>
                      </a:r>
                    </a:p>
                  </a:txBody>
                  <a:tcPr marL="36576" marR="36576" marT="9144" marB="9144">
                    <a:lnL w="3175" cap="flat" cmpd="sng" algn="ctr">
                      <a:solidFill>
                        <a:schemeClr val="accent1"/>
                      </a:solidFill>
                      <a:prstDash val="solid"/>
                      <a:round/>
                      <a:headEnd type="none" w="med" len="med"/>
                      <a:tailEnd type="none" w="med" len="med"/>
                    </a:lnL>
                    <a:lnR w="3175" cap="flat" cmpd="sng" algn="ctr">
                      <a:solidFill>
                        <a:schemeClr val="tx1"/>
                      </a:solidFill>
                      <a:prstDash val="solid"/>
                      <a:round/>
                      <a:headEnd type="none" w="med" len="med"/>
                      <a:tailEnd type="none" w="med" len="med"/>
                    </a:lnR>
                    <a:lnB w="31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695615130"/>
                  </a:ext>
                </a:extLst>
              </a:tr>
            </a:tbl>
          </a:graphicData>
        </a:graphic>
      </p:graphicFrame>
      <p:grpSp>
        <p:nvGrpSpPr>
          <p:cNvPr id="8" name="Group 7">
            <a:extLst>
              <a:ext uri="{FF2B5EF4-FFF2-40B4-BE49-F238E27FC236}">
                <a16:creationId xmlns:a16="http://schemas.microsoft.com/office/drawing/2014/main" id="{08F69D26-7C80-D9C9-13A6-A3D694D040D3}"/>
              </a:ext>
            </a:extLst>
          </p:cNvPr>
          <p:cNvGrpSpPr/>
          <p:nvPr/>
        </p:nvGrpSpPr>
        <p:grpSpPr>
          <a:xfrm>
            <a:off x="3125244" y="1612824"/>
            <a:ext cx="5585992" cy="2818939"/>
            <a:chOff x="3125244" y="1612824"/>
            <a:chExt cx="5585992" cy="2818939"/>
          </a:xfrm>
        </p:grpSpPr>
        <p:grpSp>
          <p:nvGrpSpPr>
            <p:cNvPr id="18" name="Group 17">
              <a:extLst>
                <a:ext uri="{FF2B5EF4-FFF2-40B4-BE49-F238E27FC236}">
                  <a16:creationId xmlns:a16="http://schemas.microsoft.com/office/drawing/2014/main" id="{B3E0A38A-F2C4-0DAC-F106-EA9C8CFC6D1D}"/>
                </a:ext>
              </a:extLst>
            </p:cNvPr>
            <p:cNvGrpSpPr/>
            <p:nvPr/>
          </p:nvGrpSpPr>
          <p:grpSpPr>
            <a:xfrm>
              <a:off x="3125244" y="1612824"/>
              <a:ext cx="5585992" cy="2818939"/>
              <a:chOff x="2600325" y="1506312"/>
              <a:chExt cx="6067071" cy="3061713"/>
            </a:xfrm>
          </p:grpSpPr>
          <p:grpSp>
            <p:nvGrpSpPr>
              <p:cNvPr id="20" name="Group 19">
                <a:extLst>
                  <a:ext uri="{FF2B5EF4-FFF2-40B4-BE49-F238E27FC236}">
                    <a16:creationId xmlns:a16="http://schemas.microsoft.com/office/drawing/2014/main" id="{0DED6198-40BC-471D-8C9E-802C41AE9231}"/>
                  </a:ext>
                </a:extLst>
              </p:cNvPr>
              <p:cNvGrpSpPr/>
              <p:nvPr/>
            </p:nvGrpSpPr>
            <p:grpSpPr>
              <a:xfrm>
                <a:off x="2600325" y="1953635"/>
                <a:ext cx="5118692" cy="2574813"/>
                <a:chOff x="2600325" y="1953635"/>
                <a:chExt cx="5118692" cy="2574813"/>
              </a:xfrm>
            </p:grpSpPr>
            <p:sp>
              <p:nvSpPr>
                <p:cNvPr id="547" name="Freeform 641">
                  <a:extLst>
                    <a:ext uri="{FF2B5EF4-FFF2-40B4-BE49-F238E27FC236}">
                      <a16:creationId xmlns:a16="http://schemas.microsoft.com/office/drawing/2014/main" id="{AA2FB8F9-516E-2FEF-FA34-3D8A16B0838F}"/>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48" name="Freeform 404">
                  <a:extLst>
                    <a:ext uri="{FF2B5EF4-FFF2-40B4-BE49-F238E27FC236}">
                      <a16:creationId xmlns:a16="http://schemas.microsoft.com/office/drawing/2014/main" id="{BD5BAF46-B5FB-61EB-ABAA-D22646179D89}"/>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rgbClr val="7A00E6"/>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9" name="Freeform 438">
                  <a:extLst>
                    <a:ext uri="{FF2B5EF4-FFF2-40B4-BE49-F238E27FC236}">
                      <a16:creationId xmlns:a16="http://schemas.microsoft.com/office/drawing/2014/main" id="{B906B6F7-6066-B0FC-EEE5-D70A52B2591F}"/>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50" name="Freeform 628">
                  <a:extLst>
                    <a:ext uri="{FF2B5EF4-FFF2-40B4-BE49-F238E27FC236}">
                      <a16:creationId xmlns:a16="http://schemas.microsoft.com/office/drawing/2014/main" id="{0D7E3AC7-2A9C-136B-2EFF-9CE8C9C73F20}"/>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1" name="Freeform 630">
                  <a:extLst>
                    <a:ext uri="{FF2B5EF4-FFF2-40B4-BE49-F238E27FC236}">
                      <a16:creationId xmlns:a16="http://schemas.microsoft.com/office/drawing/2014/main" id="{74FFA4F9-3599-C444-5A1E-DEB7D24ED08C}"/>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2" name="Freeform 640">
                  <a:extLst>
                    <a:ext uri="{FF2B5EF4-FFF2-40B4-BE49-F238E27FC236}">
                      <a16:creationId xmlns:a16="http://schemas.microsoft.com/office/drawing/2014/main" id="{6258357A-9EA0-8CBD-6AB9-D68E0B7E7084}"/>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rgbClr val="7A00E6"/>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53" name="Freeform 642">
                  <a:extLst>
                    <a:ext uri="{FF2B5EF4-FFF2-40B4-BE49-F238E27FC236}">
                      <a16:creationId xmlns:a16="http://schemas.microsoft.com/office/drawing/2014/main" id="{B411D416-473C-0E92-8731-003F6FF64F50}"/>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54" name="Freeform 649">
                  <a:extLst>
                    <a:ext uri="{FF2B5EF4-FFF2-40B4-BE49-F238E27FC236}">
                      <a16:creationId xmlns:a16="http://schemas.microsoft.com/office/drawing/2014/main" id="{87ABB287-BE8F-953B-1655-DA5B26A45348}"/>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5" name="Freeform 655">
                  <a:extLst>
                    <a:ext uri="{FF2B5EF4-FFF2-40B4-BE49-F238E27FC236}">
                      <a16:creationId xmlns:a16="http://schemas.microsoft.com/office/drawing/2014/main" id="{BB224A19-20A5-7DF5-221F-3B8DA07A31BA}"/>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6" name="Freeform 670">
                  <a:extLst>
                    <a:ext uri="{FF2B5EF4-FFF2-40B4-BE49-F238E27FC236}">
                      <a16:creationId xmlns:a16="http://schemas.microsoft.com/office/drawing/2014/main" id="{47B5F006-C3EF-C04A-A520-1F4955BFF8B1}"/>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7" name="Freeform 672">
                  <a:extLst>
                    <a:ext uri="{FF2B5EF4-FFF2-40B4-BE49-F238E27FC236}">
                      <a16:creationId xmlns:a16="http://schemas.microsoft.com/office/drawing/2014/main" id="{78CE99CE-F8C9-0117-DAE8-757922CBF045}"/>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8" name="Freeform 683">
                  <a:extLst>
                    <a:ext uri="{FF2B5EF4-FFF2-40B4-BE49-F238E27FC236}">
                      <a16:creationId xmlns:a16="http://schemas.microsoft.com/office/drawing/2014/main" id="{E9A89287-ABD7-BFB7-42AA-9D486D7C210C}"/>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9" name="Freeform 715">
                  <a:extLst>
                    <a:ext uri="{FF2B5EF4-FFF2-40B4-BE49-F238E27FC236}">
                      <a16:creationId xmlns:a16="http://schemas.microsoft.com/office/drawing/2014/main" id="{F1030759-6232-6F53-38D6-DEAFB401F97B}"/>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60" name="Freeform 770">
                  <a:extLst>
                    <a:ext uri="{FF2B5EF4-FFF2-40B4-BE49-F238E27FC236}">
                      <a16:creationId xmlns:a16="http://schemas.microsoft.com/office/drawing/2014/main" id="{0823C115-5834-2832-BCB5-95671C4E869A}"/>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21" name="Group 20">
                <a:extLst>
                  <a:ext uri="{FF2B5EF4-FFF2-40B4-BE49-F238E27FC236}">
                    <a16:creationId xmlns:a16="http://schemas.microsoft.com/office/drawing/2014/main" id="{FECFD596-888C-6D54-8F50-271E29DA39FC}"/>
                  </a:ext>
                </a:extLst>
              </p:cNvPr>
              <p:cNvGrpSpPr/>
              <p:nvPr/>
            </p:nvGrpSpPr>
            <p:grpSpPr>
              <a:xfrm>
                <a:off x="3477981" y="1506312"/>
                <a:ext cx="5189415" cy="3061713"/>
                <a:chOff x="3477981" y="1506312"/>
                <a:chExt cx="5189415" cy="3061713"/>
              </a:xfrm>
            </p:grpSpPr>
            <p:sp>
              <p:nvSpPr>
                <p:cNvPr id="22" name="Freeform 403">
                  <a:extLst>
                    <a:ext uri="{FF2B5EF4-FFF2-40B4-BE49-F238E27FC236}">
                      <a16:creationId xmlns:a16="http://schemas.microsoft.com/office/drawing/2014/main" id="{C091990C-6A94-8D31-DF5C-14C540F6E089}"/>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 name="Freeform 405">
                  <a:extLst>
                    <a:ext uri="{FF2B5EF4-FFF2-40B4-BE49-F238E27FC236}">
                      <a16:creationId xmlns:a16="http://schemas.microsoft.com/office/drawing/2014/main" id="{76C31FC8-0244-D6AF-69B4-11B67330B81D}"/>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 name="Freeform 418">
                  <a:extLst>
                    <a:ext uri="{FF2B5EF4-FFF2-40B4-BE49-F238E27FC236}">
                      <a16:creationId xmlns:a16="http://schemas.microsoft.com/office/drawing/2014/main" id="{4A44C7D6-9F93-6E36-7164-89766462E04C}"/>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 name="Freeform 419">
                  <a:extLst>
                    <a:ext uri="{FF2B5EF4-FFF2-40B4-BE49-F238E27FC236}">
                      <a16:creationId xmlns:a16="http://schemas.microsoft.com/office/drawing/2014/main" id="{0926942F-6698-EBDA-71A7-96EE2AE64596}"/>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 name="Freeform 420">
                  <a:extLst>
                    <a:ext uri="{FF2B5EF4-FFF2-40B4-BE49-F238E27FC236}">
                      <a16:creationId xmlns:a16="http://schemas.microsoft.com/office/drawing/2014/main" id="{B7830032-C4B7-9D81-1EF1-4504E3D36FD8}"/>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 name="Freeform 421">
                  <a:extLst>
                    <a:ext uri="{FF2B5EF4-FFF2-40B4-BE49-F238E27FC236}">
                      <a16:creationId xmlns:a16="http://schemas.microsoft.com/office/drawing/2014/main" id="{C3BA9EBB-BE38-ABAF-52F5-279A1FC4D2A6}"/>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 name="Freeform 422">
                  <a:extLst>
                    <a:ext uri="{FF2B5EF4-FFF2-40B4-BE49-F238E27FC236}">
                      <a16:creationId xmlns:a16="http://schemas.microsoft.com/office/drawing/2014/main" id="{9207D6EE-ACA0-BEDD-3138-9F64A6537DA4}"/>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 name="Freeform 423">
                  <a:extLst>
                    <a:ext uri="{FF2B5EF4-FFF2-40B4-BE49-F238E27FC236}">
                      <a16:creationId xmlns:a16="http://schemas.microsoft.com/office/drawing/2014/main" id="{0A084283-2E91-620A-D3C8-AEE1DA5AEDFF}"/>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 name="Freeform 424">
                  <a:extLst>
                    <a:ext uri="{FF2B5EF4-FFF2-40B4-BE49-F238E27FC236}">
                      <a16:creationId xmlns:a16="http://schemas.microsoft.com/office/drawing/2014/main" id="{1506B992-886C-A28A-ABC0-2371853F28A7}"/>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 name="Freeform 425">
                  <a:extLst>
                    <a:ext uri="{FF2B5EF4-FFF2-40B4-BE49-F238E27FC236}">
                      <a16:creationId xmlns:a16="http://schemas.microsoft.com/office/drawing/2014/main" id="{191DCEBE-3D79-4F73-4E4F-F3B22FF5E95C}"/>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 name="Freeform 426">
                  <a:extLst>
                    <a:ext uri="{FF2B5EF4-FFF2-40B4-BE49-F238E27FC236}">
                      <a16:creationId xmlns:a16="http://schemas.microsoft.com/office/drawing/2014/main" id="{3921BC20-B2A5-6DED-DC50-690D3F139EF2}"/>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 name="Freeform 427">
                  <a:extLst>
                    <a:ext uri="{FF2B5EF4-FFF2-40B4-BE49-F238E27FC236}">
                      <a16:creationId xmlns:a16="http://schemas.microsoft.com/office/drawing/2014/main" id="{89B5487C-7AAB-B995-BB21-C8C462F3EE91}"/>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 name="Freeform 428">
                  <a:extLst>
                    <a:ext uri="{FF2B5EF4-FFF2-40B4-BE49-F238E27FC236}">
                      <a16:creationId xmlns:a16="http://schemas.microsoft.com/office/drawing/2014/main" id="{0FF73761-B259-CAF4-E74A-CE2E9341B33E}"/>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 name="Freeform 429">
                  <a:extLst>
                    <a:ext uri="{FF2B5EF4-FFF2-40B4-BE49-F238E27FC236}">
                      <a16:creationId xmlns:a16="http://schemas.microsoft.com/office/drawing/2014/main" id="{72B7E64F-2260-F27A-2FDF-C31978B5D825}"/>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37" name="Group 36">
                  <a:extLst>
                    <a:ext uri="{FF2B5EF4-FFF2-40B4-BE49-F238E27FC236}">
                      <a16:creationId xmlns:a16="http://schemas.microsoft.com/office/drawing/2014/main" id="{960D2414-D153-D382-D227-6147E0BD2B9B}"/>
                    </a:ext>
                  </a:extLst>
                </p:cNvPr>
                <p:cNvGrpSpPr/>
                <p:nvPr/>
              </p:nvGrpSpPr>
              <p:grpSpPr>
                <a:xfrm>
                  <a:off x="7648297" y="2651606"/>
                  <a:ext cx="253904" cy="249445"/>
                  <a:chOff x="5961121" y="2686387"/>
                  <a:chExt cx="288233" cy="273757"/>
                </a:xfrm>
                <a:solidFill>
                  <a:schemeClr val="accent2"/>
                </a:solidFill>
              </p:grpSpPr>
              <p:sp>
                <p:nvSpPr>
                  <p:cNvPr id="545" name="Freeform 430">
                    <a:extLst>
                      <a:ext uri="{FF2B5EF4-FFF2-40B4-BE49-F238E27FC236}">
                        <a16:creationId xmlns:a16="http://schemas.microsoft.com/office/drawing/2014/main" id="{87E92C43-7E72-AB70-51FE-5C491972A708}"/>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6" name="Freeform 431">
                    <a:extLst>
                      <a:ext uri="{FF2B5EF4-FFF2-40B4-BE49-F238E27FC236}">
                        <a16:creationId xmlns:a16="http://schemas.microsoft.com/office/drawing/2014/main" id="{A66CFE24-A9A7-6DD2-691A-7695CA1D5366}"/>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38" name="Freeform 432">
                  <a:extLst>
                    <a:ext uri="{FF2B5EF4-FFF2-40B4-BE49-F238E27FC236}">
                      <a16:creationId xmlns:a16="http://schemas.microsoft.com/office/drawing/2014/main" id="{1245B378-B87B-F231-D93B-0D24F6FEAA50}"/>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 name="Freeform 433">
                  <a:extLst>
                    <a:ext uri="{FF2B5EF4-FFF2-40B4-BE49-F238E27FC236}">
                      <a16:creationId xmlns:a16="http://schemas.microsoft.com/office/drawing/2014/main" id="{6D777A00-FD8A-7EA7-FD2D-05F8971FEDA4}"/>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 name="Freeform 434">
                  <a:extLst>
                    <a:ext uri="{FF2B5EF4-FFF2-40B4-BE49-F238E27FC236}">
                      <a16:creationId xmlns:a16="http://schemas.microsoft.com/office/drawing/2014/main" id="{9B4827BF-CC3C-5341-C89A-C6D32E0F7198}"/>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 name="Freeform 435">
                  <a:extLst>
                    <a:ext uri="{FF2B5EF4-FFF2-40B4-BE49-F238E27FC236}">
                      <a16:creationId xmlns:a16="http://schemas.microsoft.com/office/drawing/2014/main" id="{2608635D-432E-6524-8C01-BC89454C0172}"/>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 name="Freeform 436">
                  <a:extLst>
                    <a:ext uri="{FF2B5EF4-FFF2-40B4-BE49-F238E27FC236}">
                      <a16:creationId xmlns:a16="http://schemas.microsoft.com/office/drawing/2014/main" id="{9273CEF7-1579-87F1-04E3-7768826AAB45}"/>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 name="Freeform 437">
                  <a:extLst>
                    <a:ext uri="{FF2B5EF4-FFF2-40B4-BE49-F238E27FC236}">
                      <a16:creationId xmlns:a16="http://schemas.microsoft.com/office/drawing/2014/main" id="{0A6A13CB-D6F4-0B2E-6C68-BEADBF91D122}"/>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 name="Freeform 439">
                  <a:extLst>
                    <a:ext uri="{FF2B5EF4-FFF2-40B4-BE49-F238E27FC236}">
                      <a16:creationId xmlns:a16="http://schemas.microsoft.com/office/drawing/2014/main" id="{26DCEA6F-9B78-0E3F-A644-B781B8E128C0}"/>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 name="Freeform 440">
                  <a:extLst>
                    <a:ext uri="{FF2B5EF4-FFF2-40B4-BE49-F238E27FC236}">
                      <a16:creationId xmlns:a16="http://schemas.microsoft.com/office/drawing/2014/main" id="{DDA1EBA8-2228-BE3D-B415-9D3B9B2DFF63}"/>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 name="Freeform 441">
                  <a:extLst>
                    <a:ext uri="{FF2B5EF4-FFF2-40B4-BE49-F238E27FC236}">
                      <a16:creationId xmlns:a16="http://schemas.microsoft.com/office/drawing/2014/main" id="{D7F7FFE8-D656-5CC6-D0C9-D8223D505F03}"/>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 name="Freeform 443">
                  <a:extLst>
                    <a:ext uri="{FF2B5EF4-FFF2-40B4-BE49-F238E27FC236}">
                      <a16:creationId xmlns:a16="http://schemas.microsoft.com/office/drawing/2014/main" id="{39B55312-4626-F190-397A-7A2A856FF470}"/>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 name="Freeform 444">
                  <a:extLst>
                    <a:ext uri="{FF2B5EF4-FFF2-40B4-BE49-F238E27FC236}">
                      <a16:creationId xmlns:a16="http://schemas.microsoft.com/office/drawing/2014/main" id="{DDA8CEFF-F438-663A-434C-00C324B2844D}"/>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 name="Freeform 445">
                  <a:extLst>
                    <a:ext uri="{FF2B5EF4-FFF2-40B4-BE49-F238E27FC236}">
                      <a16:creationId xmlns:a16="http://schemas.microsoft.com/office/drawing/2014/main" id="{930E2F0F-551F-14D0-5575-2878567047F8}"/>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 name="Freeform 446">
                  <a:extLst>
                    <a:ext uri="{FF2B5EF4-FFF2-40B4-BE49-F238E27FC236}">
                      <a16:creationId xmlns:a16="http://schemas.microsoft.com/office/drawing/2014/main" id="{23C3FC69-520C-FC9C-A229-51D4D02F25BD}"/>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 name="Freeform 447">
                  <a:extLst>
                    <a:ext uri="{FF2B5EF4-FFF2-40B4-BE49-F238E27FC236}">
                      <a16:creationId xmlns:a16="http://schemas.microsoft.com/office/drawing/2014/main" id="{25FEBA24-DAFF-E852-985E-3FE70F2A4771}"/>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 name="Freeform 450">
                  <a:extLst>
                    <a:ext uri="{FF2B5EF4-FFF2-40B4-BE49-F238E27FC236}">
                      <a16:creationId xmlns:a16="http://schemas.microsoft.com/office/drawing/2014/main" id="{08DFE03A-CF1C-1963-E114-CD74847458CD}"/>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 name="Freeform 451">
                  <a:extLst>
                    <a:ext uri="{FF2B5EF4-FFF2-40B4-BE49-F238E27FC236}">
                      <a16:creationId xmlns:a16="http://schemas.microsoft.com/office/drawing/2014/main" id="{C4B1DD26-07EA-E92E-77F6-DDC0EE42910A}"/>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 name="Freeform 452">
                  <a:extLst>
                    <a:ext uri="{FF2B5EF4-FFF2-40B4-BE49-F238E27FC236}">
                      <a16:creationId xmlns:a16="http://schemas.microsoft.com/office/drawing/2014/main" id="{12A1340B-FF19-9A17-CFAC-B12845D93656}"/>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 name="Freeform 453">
                  <a:extLst>
                    <a:ext uri="{FF2B5EF4-FFF2-40B4-BE49-F238E27FC236}">
                      <a16:creationId xmlns:a16="http://schemas.microsoft.com/office/drawing/2014/main" id="{37218FC2-3E38-9F89-EC36-AF6CF8CC479B}"/>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 name="Freeform 454">
                  <a:extLst>
                    <a:ext uri="{FF2B5EF4-FFF2-40B4-BE49-F238E27FC236}">
                      <a16:creationId xmlns:a16="http://schemas.microsoft.com/office/drawing/2014/main" id="{372D046D-6F65-0555-D72D-69AD76896445}"/>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 name="Freeform 455">
                  <a:extLst>
                    <a:ext uri="{FF2B5EF4-FFF2-40B4-BE49-F238E27FC236}">
                      <a16:creationId xmlns:a16="http://schemas.microsoft.com/office/drawing/2014/main" id="{0D28B79E-52DB-61B3-77C7-0DC1FC4DC054}"/>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 name="Freeform 456">
                  <a:extLst>
                    <a:ext uri="{FF2B5EF4-FFF2-40B4-BE49-F238E27FC236}">
                      <a16:creationId xmlns:a16="http://schemas.microsoft.com/office/drawing/2014/main" id="{08DE85F6-614A-CFF4-B709-4B9B133C0524}"/>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 name="Freeform 457">
                  <a:extLst>
                    <a:ext uri="{FF2B5EF4-FFF2-40B4-BE49-F238E27FC236}">
                      <a16:creationId xmlns:a16="http://schemas.microsoft.com/office/drawing/2014/main" id="{AFD42366-9FD7-7347-D766-D35E178C3473}"/>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 name="Freeform 458">
                  <a:extLst>
                    <a:ext uri="{FF2B5EF4-FFF2-40B4-BE49-F238E27FC236}">
                      <a16:creationId xmlns:a16="http://schemas.microsoft.com/office/drawing/2014/main" id="{6C52A5B1-4572-57F1-80FB-D4CDD3518750}"/>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 name="Freeform 459">
                  <a:extLst>
                    <a:ext uri="{FF2B5EF4-FFF2-40B4-BE49-F238E27FC236}">
                      <a16:creationId xmlns:a16="http://schemas.microsoft.com/office/drawing/2014/main" id="{DFBE3518-5232-C240-130B-5914AB70930E}"/>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2" name="Freeform 460">
                  <a:extLst>
                    <a:ext uri="{FF2B5EF4-FFF2-40B4-BE49-F238E27FC236}">
                      <a16:creationId xmlns:a16="http://schemas.microsoft.com/office/drawing/2014/main" id="{65AF969F-F30C-EA1D-F052-7DC347F8A652}"/>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3" name="Freeform 461">
                  <a:extLst>
                    <a:ext uri="{FF2B5EF4-FFF2-40B4-BE49-F238E27FC236}">
                      <a16:creationId xmlns:a16="http://schemas.microsoft.com/office/drawing/2014/main" id="{F62312FE-74F8-DE60-A191-82B7F8E6A477}"/>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0" name="Freeform 462">
                  <a:extLst>
                    <a:ext uri="{FF2B5EF4-FFF2-40B4-BE49-F238E27FC236}">
                      <a16:creationId xmlns:a16="http://schemas.microsoft.com/office/drawing/2014/main" id="{18FFBCEC-56AB-5E94-666A-D6FA8261DCB2}"/>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1" name="Freeform 463">
                  <a:extLst>
                    <a:ext uri="{FF2B5EF4-FFF2-40B4-BE49-F238E27FC236}">
                      <a16:creationId xmlns:a16="http://schemas.microsoft.com/office/drawing/2014/main" id="{07AA632F-D484-C0BF-17E3-68497A96CFF6}"/>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2" name="Freeform 464">
                  <a:extLst>
                    <a:ext uri="{FF2B5EF4-FFF2-40B4-BE49-F238E27FC236}">
                      <a16:creationId xmlns:a16="http://schemas.microsoft.com/office/drawing/2014/main" id="{1E074694-A0FD-6B88-775F-249F977AF3C2}"/>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3" name="Freeform 465">
                  <a:extLst>
                    <a:ext uri="{FF2B5EF4-FFF2-40B4-BE49-F238E27FC236}">
                      <a16:creationId xmlns:a16="http://schemas.microsoft.com/office/drawing/2014/main" id="{EA6DD8C6-F104-C119-CC67-0FD1EAEB875E}"/>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4" name="Freeform 466">
                  <a:extLst>
                    <a:ext uri="{FF2B5EF4-FFF2-40B4-BE49-F238E27FC236}">
                      <a16:creationId xmlns:a16="http://schemas.microsoft.com/office/drawing/2014/main" id="{9FC69726-1E46-439F-EE68-56064A169467}"/>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5" name="Freeform 467">
                  <a:extLst>
                    <a:ext uri="{FF2B5EF4-FFF2-40B4-BE49-F238E27FC236}">
                      <a16:creationId xmlns:a16="http://schemas.microsoft.com/office/drawing/2014/main" id="{8ED7F60A-240B-629D-4842-31C19754411C}"/>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6" name="Freeform 468">
                  <a:extLst>
                    <a:ext uri="{FF2B5EF4-FFF2-40B4-BE49-F238E27FC236}">
                      <a16:creationId xmlns:a16="http://schemas.microsoft.com/office/drawing/2014/main" id="{1259F905-F9F9-B2D5-A2F5-43BD365CB428}"/>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7" name="Freeform 469">
                  <a:extLst>
                    <a:ext uri="{FF2B5EF4-FFF2-40B4-BE49-F238E27FC236}">
                      <a16:creationId xmlns:a16="http://schemas.microsoft.com/office/drawing/2014/main" id="{A50A8D4F-9BA1-8C05-2ECC-8441BB22BFFC}"/>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8" name="Freeform 470">
                  <a:extLst>
                    <a:ext uri="{FF2B5EF4-FFF2-40B4-BE49-F238E27FC236}">
                      <a16:creationId xmlns:a16="http://schemas.microsoft.com/office/drawing/2014/main" id="{E4B57576-DFD1-144C-7346-D8EBF9B0CF9B}"/>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9" name="Freeform 471">
                  <a:extLst>
                    <a:ext uri="{FF2B5EF4-FFF2-40B4-BE49-F238E27FC236}">
                      <a16:creationId xmlns:a16="http://schemas.microsoft.com/office/drawing/2014/main" id="{B0161143-E1FE-F849-E82F-36B42069C278}"/>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0" name="Freeform 472">
                  <a:extLst>
                    <a:ext uri="{FF2B5EF4-FFF2-40B4-BE49-F238E27FC236}">
                      <a16:creationId xmlns:a16="http://schemas.microsoft.com/office/drawing/2014/main" id="{577EE072-FA94-0ABD-3271-18EF21D6B2C1}"/>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1" name="Freeform 473">
                  <a:extLst>
                    <a:ext uri="{FF2B5EF4-FFF2-40B4-BE49-F238E27FC236}">
                      <a16:creationId xmlns:a16="http://schemas.microsoft.com/office/drawing/2014/main" id="{B9BCFE1D-C39D-4B18-94E5-6C2F6358C5E4}"/>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2" name="Freeform 474">
                  <a:extLst>
                    <a:ext uri="{FF2B5EF4-FFF2-40B4-BE49-F238E27FC236}">
                      <a16:creationId xmlns:a16="http://schemas.microsoft.com/office/drawing/2014/main" id="{55442727-C897-934F-0FCE-9296974E8C7E}"/>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3" name="Freeform 475">
                  <a:extLst>
                    <a:ext uri="{FF2B5EF4-FFF2-40B4-BE49-F238E27FC236}">
                      <a16:creationId xmlns:a16="http://schemas.microsoft.com/office/drawing/2014/main" id="{7B0C3EA6-0F5C-B63E-61A3-37754391E3C4}"/>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4" name="Freeform 476">
                  <a:extLst>
                    <a:ext uri="{FF2B5EF4-FFF2-40B4-BE49-F238E27FC236}">
                      <a16:creationId xmlns:a16="http://schemas.microsoft.com/office/drawing/2014/main" id="{955857D4-C2C0-91CC-D53D-795AACF772E1}"/>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5" name="Freeform 477">
                  <a:extLst>
                    <a:ext uri="{FF2B5EF4-FFF2-40B4-BE49-F238E27FC236}">
                      <a16:creationId xmlns:a16="http://schemas.microsoft.com/office/drawing/2014/main" id="{6DDFB9C1-9D13-E3A3-24C4-F7E73F44A2C5}"/>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6" name="Freeform 482">
                  <a:extLst>
                    <a:ext uri="{FF2B5EF4-FFF2-40B4-BE49-F238E27FC236}">
                      <a16:creationId xmlns:a16="http://schemas.microsoft.com/office/drawing/2014/main" id="{A68D5F0C-047A-AC44-8D62-8E57D2CEEF44}"/>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7" name="Freeform 483">
                  <a:extLst>
                    <a:ext uri="{FF2B5EF4-FFF2-40B4-BE49-F238E27FC236}">
                      <a16:creationId xmlns:a16="http://schemas.microsoft.com/office/drawing/2014/main" id="{B6167914-2DD6-7544-2080-886109063784}"/>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8" name="Freeform 484">
                  <a:extLst>
                    <a:ext uri="{FF2B5EF4-FFF2-40B4-BE49-F238E27FC236}">
                      <a16:creationId xmlns:a16="http://schemas.microsoft.com/office/drawing/2014/main" id="{6F447E85-3FF7-2EE8-E74B-353062188234}"/>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9" name="Freeform 486">
                  <a:extLst>
                    <a:ext uri="{FF2B5EF4-FFF2-40B4-BE49-F238E27FC236}">
                      <a16:creationId xmlns:a16="http://schemas.microsoft.com/office/drawing/2014/main" id="{CBCD6BE1-7C96-2BE5-0AC6-16E9393B4667}"/>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1" name="Freeform 489">
                  <a:extLst>
                    <a:ext uri="{FF2B5EF4-FFF2-40B4-BE49-F238E27FC236}">
                      <a16:creationId xmlns:a16="http://schemas.microsoft.com/office/drawing/2014/main" id="{531A2449-764C-678D-5A59-E834A32164D4}"/>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2" name="Freeform 490">
                  <a:extLst>
                    <a:ext uri="{FF2B5EF4-FFF2-40B4-BE49-F238E27FC236}">
                      <a16:creationId xmlns:a16="http://schemas.microsoft.com/office/drawing/2014/main" id="{4FE195EA-D59D-74A4-AA25-A3BF10B64555}"/>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3" name="Freeform 492">
                  <a:extLst>
                    <a:ext uri="{FF2B5EF4-FFF2-40B4-BE49-F238E27FC236}">
                      <a16:creationId xmlns:a16="http://schemas.microsoft.com/office/drawing/2014/main" id="{D483A0C2-019D-9443-8D78-B0B375701541}"/>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4" name="Freeform 493">
                  <a:extLst>
                    <a:ext uri="{FF2B5EF4-FFF2-40B4-BE49-F238E27FC236}">
                      <a16:creationId xmlns:a16="http://schemas.microsoft.com/office/drawing/2014/main" id="{B33EB6D8-8663-015B-6C5E-6702ABBB4998}"/>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no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45" name="Freeform 494">
                  <a:extLst>
                    <a:ext uri="{FF2B5EF4-FFF2-40B4-BE49-F238E27FC236}">
                      <a16:creationId xmlns:a16="http://schemas.microsoft.com/office/drawing/2014/main" id="{D2CE8EF5-6D51-5190-D42C-B4BBDF08B3F0}"/>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6" name="Freeform 496">
                  <a:extLst>
                    <a:ext uri="{FF2B5EF4-FFF2-40B4-BE49-F238E27FC236}">
                      <a16:creationId xmlns:a16="http://schemas.microsoft.com/office/drawing/2014/main" id="{8AC6BDFF-595B-1B9F-738F-0E8BA726043B}"/>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9" name="Freeform 497">
                  <a:extLst>
                    <a:ext uri="{FF2B5EF4-FFF2-40B4-BE49-F238E27FC236}">
                      <a16:creationId xmlns:a16="http://schemas.microsoft.com/office/drawing/2014/main" id="{6E443AC7-0855-A16C-5649-D7754F2C12A6}"/>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0" name="Freeform 498">
                  <a:extLst>
                    <a:ext uri="{FF2B5EF4-FFF2-40B4-BE49-F238E27FC236}">
                      <a16:creationId xmlns:a16="http://schemas.microsoft.com/office/drawing/2014/main" id="{A17B19FF-8F45-C919-E8B9-705DE23DAD31}"/>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1" name="Freeform 499">
                  <a:extLst>
                    <a:ext uri="{FF2B5EF4-FFF2-40B4-BE49-F238E27FC236}">
                      <a16:creationId xmlns:a16="http://schemas.microsoft.com/office/drawing/2014/main" id="{2A06EDBD-084F-F724-84DA-511A9059C5F2}"/>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3" name="Freeform 500">
                  <a:extLst>
                    <a:ext uri="{FF2B5EF4-FFF2-40B4-BE49-F238E27FC236}">
                      <a16:creationId xmlns:a16="http://schemas.microsoft.com/office/drawing/2014/main" id="{5815794F-10F2-BEC4-C45F-AD8FE08819C9}"/>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4" name="Freeform 501">
                  <a:extLst>
                    <a:ext uri="{FF2B5EF4-FFF2-40B4-BE49-F238E27FC236}">
                      <a16:creationId xmlns:a16="http://schemas.microsoft.com/office/drawing/2014/main" id="{ACAF3F1B-B165-1CBF-6ED0-016295F9A47D}"/>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5" name="Freeform 502">
                  <a:extLst>
                    <a:ext uri="{FF2B5EF4-FFF2-40B4-BE49-F238E27FC236}">
                      <a16:creationId xmlns:a16="http://schemas.microsoft.com/office/drawing/2014/main" id="{CBC65951-A83E-795A-CB2C-0478E3E54D7C}"/>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6" name="Freeform 503">
                  <a:extLst>
                    <a:ext uri="{FF2B5EF4-FFF2-40B4-BE49-F238E27FC236}">
                      <a16:creationId xmlns:a16="http://schemas.microsoft.com/office/drawing/2014/main" id="{F948D18E-9AE5-4856-8495-39C8211FBB8F}"/>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7" name="Freeform 504">
                  <a:extLst>
                    <a:ext uri="{FF2B5EF4-FFF2-40B4-BE49-F238E27FC236}">
                      <a16:creationId xmlns:a16="http://schemas.microsoft.com/office/drawing/2014/main" id="{1204530E-370C-9C73-1A64-C26BD65EE379}"/>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8" name="Freeform 505">
                  <a:extLst>
                    <a:ext uri="{FF2B5EF4-FFF2-40B4-BE49-F238E27FC236}">
                      <a16:creationId xmlns:a16="http://schemas.microsoft.com/office/drawing/2014/main" id="{062114C4-8D04-98D3-41D2-291ABB09B225}"/>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9" name="Freeform 506">
                  <a:extLst>
                    <a:ext uri="{FF2B5EF4-FFF2-40B4-BE49-F238E27FC236}">
                      <a16:creationId xmlns:a16="http://schemas.microsoft.com/office/drawing/2014/main" id="{9E0BA4EC-0DD0-6102-C981-71309A94301E}"/>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0" name="Freeform 507">
                  <a:extLst>
                    <a:ext uri="{FF2B5EF4-FFF2-40B4-BE49-F238E27FC236}">
                      <a16:creationId xmlns:a16="http://schemas.microsoft.com/office/drawing/2014/main" id="{A0B42595-ACCB-53F5-6F06-DDCFD63B11D6}"/>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1" name="Freeform 508">
                  <a:extLst>
                    <a:ext uri="{FF2B5EF4-FFF2-40B4-BE49-F238E27FC236}">
                      <a16:creationId xmlns:a16="http://schemas.microsoft.com/office/drawing/2014/main" id="{193B9321-8544-4B64-3F06-D595D1F697BC}"/>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2" name="Freeform 509">
                  <a:extLst>
                    <a:ext uri="{FF2B5EF4-FFF2-40B4-BE49-F238E27FC236}">
                      <a16:creationId xmlns:a16="http://schemas.microsoft.com/office/drawing/2014/main" id="{5146CFEB-F154-B309-1F53-0E348AA4320A}"/>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3" name="Freeform 510">
                  <a:extLst>
                    <a:ext uri="{FF2B5EF4-FFF2-40B4-BE49-F238E27FC236}">
                      <a16:creationId xmlns:a16="http://schemas.microsoft.com/office/drawing/2014/main" id="{05CE0DA8-377E-CE1C-9287-AB382F6FF6C2}"/>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4" name="Freeform 511">
                  <a:extLst>
                    <a:ext uri="{FF2B5EF4-FFF2-40B4-BE49-F238E27FC236}">
                      <a16:creationId xmlns:a16="http://schemas.microsoft.com/office/drawing/2014/main" id="{8185F5E9-0C00-5529-475C-F6DAF3217723}"/>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5" name="Freeform 522">
                  <a:extLst>
                    <a:ext uri="{FF2B5EF4-FFF2-40B4-BE49-F238E27FC236}">
                      <a16:creationId xmlns:a16="http://schemas.microsoft.com/office/drawing/2014/main" id="{8ED22E56-9B47-905C-C5C0-E240E7AFB33F}"/>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6" name="Freeform 523">
                  <a:extLst>
                    <a:ext uri="{FF2B5EF4-FFF2-40B4-BE49-F238E27FC236}">
                      <a16:creationId xmlns:a16="http://schemas.microsoft.com/office/drawing/2014/main" id="{515AD8D4-88BA-9CB9-96E7-B92F70178C74}"/>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7" name="Freeform 524">
                  <a:extLst>
                    <a:ext uri="{FF2B5EF4-FFF2-40B4-BE49-F238E27FC236}">
                      <a16:creationId xmlns:a16="http://schemas.microsoft.com/office/drawing/2014/main" id="{1523442F-663C-381F-654B-EC403D55EC65}"/>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8" name="Freeform 525">
                  <a:extLst>
                    <a:ext uri="{FF2B5EF4-FFF2-40B4-BE49-F238E27FC236}">
                      <a16:creationId xmlns:a16="http://schemas.microsoft.com/office/drawing/2014/main" id="{54F91036-33DE-C7CB-A2F1-9C89A664B426}"/>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9" name="Freeform 526">
                  <a:extLst>
                    <a:ext uri="{FF2B5EF4-FFF2-40B4-BE49-F238E27FC236}">
                      <a16:creationId xmlns:a16="http://schemas.microsoft.com/office/drawing/2014/main" id="{BF771268-DD04-CE5E-C9DC-F2E6BDC8DC60}"/>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0" name="Freeform 529">
                  <a:extLst>
                    <a:ext uri="{FF2B5EF4-FFF2-40B4-BE49-F238E27FC236}">
                      <a16:creationId xmlns:a16="http://schemas.microsoft.com/office/drawing/2014/main" id="{1C455AC4-7C9C-DA72-A763-083BD9E3E6F1}"/>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71" name="Freeform 531">
                  <a:extLst>
                    <a:ext uri="{FF2B5EF4-FFF2-40B4-BE49-F238E27FC236}">
                      <a16:creationId xmlns:a16="http://schemas.microsoft.com/office/drawing/2014/main" id="{FAA04FD0-2B8D-59CD-4EF9-9C96D8EB0545}"/>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2" name="Freeform 532">
                  <a:extLst>
                    <a:ext uri="{FF2B5EF4-FFF2-40B4-BE49-F238E27FC236}">
                      <a16:creationId xmlns:a16="http://schemas.microsoft.com/office/drawing/2014/main" id="{ACC540EE-54A9-0889-2FBE-1C907A1D5FB2}"/>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3" name="Freeform 533">
                  <a:extLst>
                    <a:ext uri="{FF2B5EF4-FFF2-40B4-BE49-F238E27FC236}">
                      <a16:creationId xmlns:a16="http://schemas.microsoft.com/office/drawing/2014/main" id="{6FA19BF9-E933-11E8-B981-9267CF1B3542}"/>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4" name="Freeform 534">
                  <a:extLst>
                    <a:ext uri="{FF2B5EF4-FFF2-40B4-BE49-F238E27FC236}">
                      <a16:creationId xmlns:a16="http://schemas.microsoft.com/office/drawing/2014/main" id="{B43EAE5D-9CA9-2353-6D20-2EAA3D760ED2}"/>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5" name="Freeform 535">
                  <a:extLst>
                    <a:ext uri="{FF2B5EF4-FFF2-40B4-BE49-F238E27FC236}">
                      <a16:creationId xmlns:a16="http://schemas.microsoft.com/office/drawing/2014/main" id="{7FA94342-85A3-F001-0C60-44C4BC8851A7}"/>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6" name="Freeform 536">
                  <a:extLst>
                    <a:ext uri="{FF2B5EF4-FFF2-40B4-BE49-F238E27FC236}">
                      <a16:creationId xmlns:a16="http://schemas.microsoft.com/office/drawing/2014/main" id="{5D3F666E-328B-9B45-60E4-97B89BFA2D6F}"/>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7" name="Freeform 537">
                  <a:extLst>
                    <a:ext uri="{FF2B5EF4-FFF2-40B4-BE49-F238E27FC236}">
                      <a16:creationId xmlns:a16="http://schemas.microsoft.com/office/drawing/2014/main" id="{BD865282-3A6D-9F2E-45BE-A1DC209596C7}"/>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8" name="Freeform 538">
                  <a:extLst>
                    <a:ext uri="{FF2B5EF4-FFF2-40B4-BE49-F238E27FC236}">
                      <a16:creationId xmlns:a16="http://schemas.microsoft.com/office/drawing/2014/main" id="{5FAC9D76-AFC2-740B-6667-579642C5F07F}"/>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9" name="Freeform 539">
                  <a:extLst>
                    <a:ext uri="{FF2B5EF4-FFF2-40B4-BE49-F238E27FC236}">
                      <a16:creationId xmlns:a16="http://schemas.microsoft.com/office/drawing/2014/main" id="{C1C893F9-F3F0-9DB0-7F40-93C82485DEAB}"/>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0" name="Freeform 540">
                  <a:extLst>
                    <a:ext uri="{FF2B5EF4-FFF2-40B4-BE49-F238E27FC236}">
                      <a16:creationId xmlns:a16="http://schemas.microsoft.com/office/drawing/2014/main" id="{8121579F-0F02-2DAA-AD5B-0EC3DE3C2D85}"/>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1" name="Freeform 541">
                  <a:extLst>
                    <a:ext uri="{FF2B5EF4-FFF2-40B4-BE49-F238E27FC236}">
                      <a16:creationId xmlns:a16="http://schemas.microsoft.com/office/drawing/2014/main" id="{323DB7A3-5CBC-EC9F-CC83-57BAE4B2AA88}"/>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2" name="Freeform 542">
                  <a:extLst>
                    <a:ext uri="{FF2B5EF4-FFF2-40B4-BE49-F238E27FC236}">
                      <a16:creationId xmlns:a16="http://schemas.microsoft.com/office/drawing/2014/main" id="{494ADD5F-0D48-2B7D-8E38-803F9A725210}"/>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3" name="Freeform 543">
                  <a:extLst>
                    <a:ext uri="{FF2B5EF4-FFF2-40B4-BE49-F238E27FC236}">
                      <a16:creationId xmlns:a16="http://schemas.microsoft.com/office/drawing/2014/main" id="{77AB1C75-3D39-D7BE-BA0C-5D29C77100EC}"/>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4" name="Freeform 545">
                  <a:extLst>
                    <a:ext uri="{FF2B5EF4-FFF2-40B4-BE49-F238E27FC236}">
                      <a16:creationId xmlns:a16="http://schemas.microsoft.com/office/drawing/2014/main" id="{20A69DE7-C0DC-5AC7-848C-A630AD7F0C47}"/>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5" name="Freeform 546">
                  <a:extLst>
                    <a:ext uri="{FF2B5EF4-FFF2-40B4-BE49-F238E27FC236}">
                      <a16:creationId xmlns:a16="http://schemas.microsoft.com/office/drawing/2014/main" id="{9F1F8E38-0D90-3D78-2BFF-C10B54888F5F}"/>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6" name="Freeform 547">
                  <a:extLst>
                    <a:ext uri="{FF2B5EF4-FFF2-40B4-BE49-F238E27FC236}">
                      <a16:creationId xmlns:a16="http://schemas.microsoft.com/office/drawing/2014/main" id="{C6D56EAC-B0B1-0496-7A0A-104B06D8DFD4}"/>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7" name="Freeform 548">
                  <a:extLst>
                    <a:ext uri="{FF2B5EF4-FFF2-40B4-BE49-F238E27FC236}">
                      <a16:creationId xmlns:a16="http://schemas.microsoft.com/office/drawing/2014/main" id="{7A6F6465-13F7-DAB5-E139-C62790A8EA96}"/>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8" name="Freeform 549">
                  <a:extLst>
                    <a:ext uri="{FF2B5EF4-FFF2-40B4-BE49-F238E27FC236}">
                      <a16:creationId xmlns:a16="http://schemas.microsoft.com/office/drawing/2014/main" id="{2763B704-D48D-B3C1-58B2-2F049E91D97B}"/>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9" name="Freeform 550">
                  <a:extLst>
                    <a:ext uri="{FF2B5EF4-FFF2-40B4-BE49-F238E27FC236}">
                      <a16:creationId xmlns:a16="http://schemas.microsoft.com/office/drawing/2014/main" id="{48382C59-AB46-6A9D-8808-27D2352821A6}"/>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0" name="Freeform 551">
                  <a:extLst>
                    <a:ext uri="{FF2B5EF4-FFF2-40B4-BE49-F238E27FC236}">
                      <a16:creationId xmlns:a16="http://schemas.microsoft.com/office/drawing/2014/main" id="{76BEFDF7-57E6-E63D-C3A7-4135B309DE88}"/>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1" name="Freeform 553">
                  <a:extLst>
                    <a:ext uri="{FF2B5EF4-FFF2-40B4-BE49-F238E27FC236}">
                      <a16:creationId xmlns:a16="http://schemas.microsoft.com/office/drawing/2014/main" id="{737F1546-288D-EE7D-3DC4-3F7091FD6326}"/>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2" name="Freeform 555">
                  <a:extLst>
                    <a:ext uri="{FF2B5EF4-FFF2-40B4-BE49-F238E27FC236}">
                      <a16:creationId xmlns:a16="http://schemas.microsoft.com/office/drawing/2014/main" id="{EDB9B2DA-C311-32CD-885F-631648EBCB95}"/>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3" name="Freeform 602">
                  <a:extLst>
                    <a:ext uri="{FF2B5EF4-FFF2-40B4-BE49-F238E27FC236}">
                      <a16:creationId xmlns:a16="http://schemas.microsoft.com/office/drawing/2014/main" id="{43E845DD-8D9F-0952-052A-4212E4FB9744}"/>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4" name="Freeform 610">
                  <a:extLst>
                    <a:ext uri="{FF2B5EF4-FFF2-40B4-BE49-F238E27FC236}">
                      <a16:creationId xmlns:a16="http://schemas.microsoft.com/office/drawing/2014/main" id="{F2C33418-07C3-1912-F7CD-2F08077A2891}"/>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5" name="Freeform 611">
                  <a:extLst>
                    <a:ext uri="{FF2B5EF4-FFF2-40B4-BE49-F238E27FC236}">
                      <a16:creationId xmlns:a16="http://schemas.microsoft.com/office/drawing/2014/main" id="{FFB558F9-235C-310E-C40B-A2D481FE7CEB}"/>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6" name="Freeform 612">
                  <a:extLst>
                    <a:ext uri="{FF2B5EF4-FFF2-40B4-BE49-F238E27FC236}">
                      <a16:creationId xmlns:a16="http://schemas.microsoft.com/office/drawing/2014/main" id="{627A37F5-7B43-B068-25DA-00BCBD82D7B3}"/>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7" name="Rectangle 613">
                  <a:extLst>
                    <a:ext uri="{FF2B5EF4-FFF2-40B4-BE49-F238E27FC236}">
                      <a16:creationId xmlns:a16="http://schemas.microsoft.com/office/drawing/2014/main" id="{4437007E-4DC7-AA7E-9E19-5454CE1BC58C}"/>
                    </a:ext>
                  </a:extLst>
                </p:cNvPr>
                <p:cNvSpPr>
                  <a:spLocks noChangeArrowheads="1"/>
                </p:cNvSpPr>
                <p:nvPr/>
              </p:nvSpPr>
              <p:spPr bwMode="auto">
                <a:xfrm>
                  <a:off x="5734148" y="2062768"/>
                  <a:ext cx="1160" cy="1200"/>
                </a:xfrm>
                <a:prstGeom prst="rect">
                  <a:avLst/>
                </a:pr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8" name="Freeform 614">
                  <a:extLst>
                    <a:ext uri="{FF2B5EF4-FFF2-40B4-BE49-F238E27FC236}">
                      <a16:creationId xmlns:a16="http://schemas.microsoft.com/office/drawing/2014/main" id="{089F5CF9-7D46-72CF-C852-80DA78DE3D5E}"/>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9" name="Freeform 615">
                  <a:extLst>
                    <a:ext uri="{FF2B5EF4-FFF2-40B4-BE49-F238E27FC236}">
                      <a16:creationId xmlns:a16="http://schemas.microsoft.com/office/drawing/2014/main" id="{971AEBFA-709C-D8BD-7A01-1E63C11C68E1}"/>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0" name="Freeform 618">
                  <a:extLst>
                    <a:ext uri="{FF2B5EF4-FFF2-40B4-BE49-F238E27FC236}">
                      <a16:creationId xmlns:a16="http://schemas.microsoft.com/office/drawing/2014/main" id="{05964900-E8FD-1B42-8BBC-B136D3736E98}"/>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1" name="Freeform 619">
                  <a:extLst>
                    <a:ext uri="{FF2B5EF4-FFF2-40B4-BE49-F238E27FC236}">
                      <a16:creationId xmlns:a16="http://schemas.microsoft.com/office/drawing/2014/main" id="{4810E787-DFED-1D7B-D45D-CC7288383BDC}"/>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2" name="Freeform 620">
                  <a:extLst>
                    <a:ext uri="{FF2B5EF4-FFF2-40B4-BE49-F238E27FC236}">
                      <a16:creationId xmlns:a16="http://schemas.microsoft.com/office/drawing/2014/main" id="{9CBF40DF-738C-C07D-8552-24D2EDE954A7}"/>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3" name="Freeform 621">
                  <a:extLst>
                    <a:ext uri="{FF2B5EF4-FFF2-40B4-BE49-F238E27FC236}">
                      <a16:creationId xmlns:a16="http://schemas.microsoft.com/office/drawing/2014/main" id="{7A08F419-E02B-F8FB-92EC-87FEDF8934CE}"/>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4" name="Freeform 622">
                  <a:extLst>
                    <a:ext uri="{FF2B5EF4-FFF2-40B4-BE49-F238E27FC236}">
                      <a16:creationId xmlns:a16="http://schemas.microsoft.com/office/drawing/2014/main" id="{A01F61F5-DBE3-4640-CD93-B53A8FE53369}"/>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5" name="Freeform 623">
                  <a:extLst>
                    <a:ext uri="{FF2B5EF4-FFF2-40B4-BE49-F238E27FC236}">
                      <a16:creationId xmlns:a16="http://schemas.microsoft.com/office/drawing/2014/main" id="{E48438F6-D529-04B8-1B47-36E977AF883F}"/>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6" name="Freeform 624">
                  <a:extLst>
                    <a:ext uri="{FF2B5EF4-FFF2-40B4-BE49-F238E27FC236}">
                      <a16:creationId xmlns:a16="http://schemas.microsoft.com/office/drawing/2014/main" id="{A5819BD8-1EE0-03ED-D293-F2A303541F3C}"/>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7" name="Freeform 625">
                  <a:extLst>
                    <a:ext uri="{FF2B5EF4-FFF2-40B4-BE49-F238E27FC236}">
                      <a16:creationId xmlns:a16="http://schemas.microsoft.com/office/drawing/2014/main" id="{D8CB77F9-46B6-6A50-2FEA-582706B4FFD5}"/>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8" name="Freeform 626">
                  <a:extLst>
                    <a:ext uri="{FF2B5EF4-FFF2-40B4-BE49-F238E27FC236}">
                      <a16:creationId xmlns:a16="http://schemas.microsoft.com/office/drawing/2014/main" id="{D13E7413-1940-7B66-3D92-B46ABE03408E}"/>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9" name="Freeform 627">
                  <a:extLst>
                    <a:ext uri="{FF2B5EF4-FFF2-40B4-BE49-F238E27FC236}">
                      <a16:creationId xmlns:a16="http://schemas.microsoft.com/office/drawing/2014/main" id="{B08E138A-3493-5F7B-A163-AAC33133C98E}"/>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0" name="Freeform 629">
                  <a:extLst>
                    <a:ext uri="{FF2B5EF4-FFF2-40B4-BE49-F238E27FC236}">
                      <a16:creationId xmlns:a16="http://schemas.microsoft.com/office/drawing/2014/main" id="{F451D026-80A1-E770-9B5D-EF176E2A4A75}"/>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1" name="Freeform 631">
                  <a:extLst>
                    <a:ext uri="{FF2B5EF4-FFF2-40B4-BE49-F238E27FC236}">
                      <a16:creationId xmlns:a16="http://schemas.microsoft.com/office/drawing/2014/main" id="{111E959F-2924-C048-CB33-2F15219AA858}"/>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2" name="Freeform 632">
                  <a:extLst>
                    <a:ext uri="{FF2B5EF4-FFF2-40B4-BE49-F238E27FC236}">
                      <a16:creationId xmlns:a16="http://schemas.microsoft.com/office/drawing/2014/main" id="{BE0AB3B9-1AF5-157C-5564-B16FC9FA7EA2}"/>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3" name="Freeform 633">
                  <a:extLst>
                    <a:ext uri="{FF2B5EF4-FFF2-40B4-BE49-F238E27FC236}">
                      <a16:creationId xmlns:a16="http://schemas.microsoft.com/office/drawing/2014/main" id="{FA5EAABE-5A3A-8B3F-F35E-3B706524669A}"/>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4" name="Freeform 634">
                  <a:extLst>
                    <a:ext uri="{FF2B5EF4-FFF2-40B4-BE49-F238E27FC236}">
                      <a16:creationId xmlns:a16="http://schemas.microsoft.com/office/drawing/2014/main" id="{60C69473-61C4-B885-1A88-277594B56C92}"/>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5" name="Freeform 635">
                  <a:extLst>
                    <a:ext uri="{FF2B5EF4-FFF2-40B4-BE49-F238E27FC236}">
                      <a16:creationId xmlns:a16="http://schemas.microsoft.com/office/drawing/2014/main" id="{0054F65C-A6E7-BDB4-8E28-63EBA7909B6C}"/>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6" name="Freeform 636">
                  <a:extLst>
                    <a:ext uri="{FF2B5EF4-FFF2-40B4-BE49-F238E27FC236}">
                      <a16:creationId xmlns:a16="http://schemas.microsoft.com/office/drawing/2014/main" id="{F7C26DC8-C578-9957-B1C7-D96EB338C9CA}"/>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7" name="Freeform 637">
                  <a:extLst>
                    <a:ext uri="{FF2B5EF4-FFF2-40B4-BE49-F238E27FC236}">
                      <a16:creationId xmlns:a16="http://schemas.microsoft.com/office/drawing/2014/main" id="{E7F10D3D-4682-6C57-F1B3-CB482E7FA3FF}"/>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8" name="Freeform 643">
                  <a:extLst>
                    <a:ext uri="{FF2B5EF4-FFF2-40B4-BE49-F238E27FC236}">
                      <a16:creationId xmlns:a16="http://schemas.microsoft.com/office/drawing/2014/main" id="{E7629EF8-1014-694F-B942-9BA49614051D}"/>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9" name="Freeform 644">
                  <a:extLst>
                    <a:ext uri="{FF2B5EF4-FFF2-40B4-BE49-F238E27FC236}">
                      <a16:creationId xmlns:a16="http://schemas.microsoft.com/office/drawing/2014/main" id="{6C2CD2C4-EAD8-09AE-A3CA-4907DE9060EB}"/>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0" name="Freeform 645">
                  <a:extLst>
                    <a:ext uri="{FF2B5EF4-FFF2-40B4-BE49-F238E27FC236}">
                      <a16:creationId xmlns:a16="http://schemas.microsoft.com/office/drawing/2014/main" id="{8291C32A-18F4-C2AD-DC7D-3A136F2FD177}"/>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1" name="Freeform 646">
                  <a:extLst>
                    <a:ext uri="{FF2B5EF4-FFF2-40B4-BE49-F238E27FC236}">
                      <a16:creationId xmlns:a16="http://schemas.microsoft.com/office/drawing/2014/main" id="{C4EBDD2F-69B1-BE8D-FF64-E7D8D736464F}"/>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2" name="Freeform 647">
                  <a:extLst>
                    <a:ext uri="{FF2B5EF4-FFF2-40B4-BE49-F238E27FC236}">
                      <a16:creationId xmlns:a16="http://schemas.microsoft.com/office/drawing/2014/main" id="{14E5D7FA-24B2-152F-DC91-9F0CA2AB5952}"/>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3" name="Freeform 648">
                  <a:extLst>
                    <a:ext uri="{FF2B5EF4-FFF2-40B4-BE49-F238E27FC236}">
                      <a16:creationId xmlns:a16="http://schemas.microsoft.com/office/drawing/2014/main" id="{6D0A6A7D-024C-88C4-B7F6-1C5C03933171}"/>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4" name="Freeform 650">
                  <a:extLst>
                    <a:ext uri="{FF2B5EF4-FFF2-40B4-BE49-F238E27FC236}">
                      <a16:creationId xmlns:a16="http://schemas.microsoft.com/office/drawing/2014/main" id="{2AE2C7A4-5EE1-AC6E-E05E-5B2AD398C920}"/>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5" name="Freeform 651">
                  <a:extLst>
                    <a:ext uri="{FF2B5EF4-FFF2-40B4-BE49-F238E27FC236}">
                      <a16:creationId xmlns:a16="http://schemas.microsoft.com/office/drawing/2014/main" id="{B4F12783-C191-7F0A-063A-6F50596B626A}"/>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6" name="Freeform 652">
                  <a:extLst>
                    <a:ext uri="{FF2B5EF4-FFF2-40B4-BE49-F238E27FC236}">
                      <a16:creationId xmlns:a16="http://schemas.microsoft.com/office/drawing/2014/main" id="{801FFCDB-D11D-7484-80CF-20E863E356D7}"/>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7" name="Freeform 653">
                  <a:extLst>
                    <a:ext uri="{FF2B5EF4-FFF2-40B4-BE49-F238E27FC236}">
                      <a16:creationId xmlns:a16="http://schemas.microsoft.com/office/drawing/2014/main" id="{C474B703-336A-A9FC-B5F5-3FB76C009055}"/>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8" name="Freeform 654">
                  <a:extLst>
                    <a:ext uri="{FF2B5EF4-FFF2-40B4-BE49-F238E27FC236}">
                      <a16:creationId xmlns:a16="http://schemas.microsoft.com/office/drawing/2014/main" id="{F86AF241-CE9E-6B86-919E-546434EC1C52}"/>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9" name="Freeform 656">
                  <a:extLst>
                    <a:ext uri="{FF2B5EF4-FFF2-40B4-BE49-F238E27FC236}">
                      <a16:creationId xmlns:a16="http://schemas.microsoft.com/office/drawing/2014/main" id="{B26A904F-ED12-5818-D7FA-FA3A6FE074A4}"/>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0" name="Freeform 657">
                  <a:extLst>
                    <a:ext uri="{FF2B5EF4-FFF2-40B4-BE49-F238E27FC236}">
                      <a16:creationId xmlns:a16="http://schemas.microsoft.com/office/drawing/2014/main" id="{1ADA196A-E787-D531-D712-84467400BEC3}"/>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1" name="Freeform 658">
                  <a:extLst>
                    <a:ext uri="{FF2B5EF4-FFF2-40B4-BE49-F238E27FC236}">
                      <a16:creationId xmlns:a16="http://schemas.microsoft.com/office/drawing/2014/main" id="{C75A3E2F-FD34-8398-DF75-A73DAEA6B387}"/>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2" name="Freeform 659">
                  <a:extLst>
                    <a:ext uri="{FF2B5EF4-FFF2-40B4-BE49-F238E27FC236}">
                      <a16:creationId xmlns:a16="http://schemas.microsoft.com/office/drawing/2014/main" id="{B540E679-756A-1B68-15FF-B1A5AD932591}"/>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3" name="Freeform 660">
                  <a:extLst>
                    <a:ext uri="{FF2B5EF4-FFF2-40B4-BE49-F238E27FC236}">
                      <a16:creationId xmlns:a16="http://schemas.microsoft.com/office/drawing/2014/main" id="{5716D483-E5AB-9DB7-C930-1D4389D2B700}"/>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4" name="Freeform 661">
                  <a:extLst>
                    <a:ext uri="{FF2B5EF4-FFF2-40B4-BE49-F238E27FC236}">
                      <a16:creationId xmlns:a16="http://schemas.microsoft.com/office/drawing/2014/main" id="{EF575297-16C1-F57E-0DF4-BA88A27966A4}"/>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5" name="Freeform 662">
                  <a:extLst>
                    <a:ext uri="{FF2B5EF4-FFF2-40B4-BE49-F238E27FC236}">
                      <a16:creationId xmlns:a16="http://schemas.microsoft.com/office/drawing/2014/main" id="{347A4D23-28A8-FCEF-983C-19528F513A58}"/>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6" name="Freeform 663">
                  <a:extLst>
                    <a:ext uri="{FF2B5EF4-FFF2-40B4-BE49-F238E27FC236}">
                      <a16:creationId xmlns:a16="http://schemas.microsoft.com/office/drawing/2014/main" id="{09D4B2A8-8AA6-F43B-74A8-2DEABDD2B028}"/>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7" name="Freeform 664">
                  <a:extLst>
                    <a:ext uri="{FF2B5EF4-FFF2-40B4-BE49-F238E27FC236}">
                      <a16:creationId xmlns:a16="http://schemas.microsoft.com/office/drawing/2014/main" id="{75D92693-5231-C852-5B1C-125142EADEB1}"/>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8" name="Freeform 665">
                  <a:extLst>
                    <a:ext uri="{FF2B5EF4-FFF2-40B4-BE49-F238E27FC236}">
                      <a16:creationId xmlns:a16="http://schemas.microsoft.com/office/drawing/2014/main" id="{45F8F2DF-A457-DCA4-D391-BD2C1D80C5D9}"/>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9" name="Freeform 666">
                  <a:extLst>
                    <a:ext uri="{FF2B5EF4-FFF2-40B4-BE49-F238E27FC236}">
                      <a16:creationId xmlns:a16="http://schemas.microsoft.com/office/drawing/2014/main" id="{D1E0ADD7-0F9D-DD2C-E0CB-780DCE3D8FD6}"/>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0" name="Freeform 667">
                  <a:extLst>
                    <a:ext uri="{FF2B5EF4-FFF2-40B4-BE49-F238E27FC236}">
                      <a16:creationId xmlns:a16="http://schemas.microsoft.com/office/drawing/2014/main" id="{61319CBF-728E-653C-9311-3E25479EFEF0}"/>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1" name="Freeform 668">
                  <a:extLst>
                    <a:ext uri="{FF2B5EF4-FFF2-40B4-BE49-F238E27FC236}">
                      <a16:creationId xmlns:a16="http://schemas.microsoft.com/office/drawing/2014/main" id="{D2B1757D-321A-2E47-3EFC-992FF566C8A3}"/>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2" name="Freeform 669">
                  <a:extLst>
                    <a:ext uri="{FF2B5EF4-FFF2-40B4-BE49-F238E27FC236}">
                      <a16:creationId xmlns:a16="http://schemas.microsoft.com/office/drawing/2014/main" id="{6A602037-7794-8FC2-6F02-51A3C14FF5BE}"/>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3" name="Freeform 671">
                  <a:extLst>
                    <a:ext uri="{FF2B5EF4-FFF2-40B4-BE49-F238E27FC236}">
                      <a16:creationId xmlns:a16="http://schemas.microsoft.com/office/drawing/2014/main" id="{004AE796-DF9E-2762-5512-65A08885D602}"/>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4" name="Freeform 673">
                  <a:extLst>
                    <a:ext uri="{FF2B5EF4-FFF2-40B4-BE49-F238E27FC236}">
                      <a16:creationId xmlns:a16="http://schemas.microsoft.com/office/drawing/2014/main" id="{492EC8C5-A849-78B9-88AB-78FEADC73AEC}"/>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5" name="Freeform 674">
                  <a:extLst>
                    <a:ext uri="{FF2B5EF4-FFF2-40B4-BE49-F238E27FC236}">
                      <a16:creationId xmlns:a16="http://schemas.microsoft.com/office/drawing/2014/main" id="{C00EB741-CFC3-046F-20B7-D4F651CDE878}"/>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6" name="Freeform 675">
                  <a:extLst>
                    <a:ext uri="{FF2B5EF4-FFF2-40B4-BE49-F238E27FC236}">
                      <a16:creationId xmlns:a16="http://schemas.microsoft.com/office/drawing/2014/main" id="{422034E1-3CB8-4A23-165A-7EDFF8E0401A}"/>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7" name="Freeform 676">
                  <a:extLst>
                    <a:ext uri="{FF2B5EF4-FFF2-40B4-BE49-F238E27FC236}">
                      <a16:creationId xmlns:a16="http://schemas.microsoft.com/office/drawing/2014/main" id="{7F26B32E-39E5-B58F-7B12-BCF83F6BF85C}"/>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8" name="Freeform 677">
                  <a:extLst>
                    <a:ext uri="{FF2B5EF4-FFF2-40B4-BE49-F238E27FC236}">
                      <a16:creationId xmlns:a16="http://schemas.microsoft.com/office/drawing/2014/main" id="{05F1E094-D25D-C556-1FA0-A53A8C25928B}"/>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9" name="Freeform 678">
                  <a:extLst>
                    <a:ext uri="{FF2B5EF4-FFF2-40B4-BE49-F238E27FC236}">
                      <a16:creationId xmlns:a16="http://schemas.microsoft.com/office/drawing/2014/main" id="{D6A6DA08-4288-2D9B-E63B-DD14FC21E02C}"/>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0" name="Freeform 679">
                  <a:extLst>
                    <a:ext uri="{FF2B5EF4-FFF2-40B4-BE49-F238E27FC236}">
                      <a16:creationId xmlns:a16="http://schemas.microsoft.com/office/drawing/2014/main" id="{33F26DF1-112A-A0C5-BF10-21E2CA23255F}"/>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1" name="Freeform 680">
                  <a:extLst>
                    <a:ext uri="{FF2B5EF4-FFF2-40B4-BE49-F238E27FC236}">
                      <a16:creationId xmlns:a16="http://schemas.microsoft.com/office/drawing/2014/main" id="{A7DEB676-E849-BEAE-5482-9AE9696992AF}"/>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2" name="Freeform 681">
                  <a:extLst>
                    <a:ext uri="{FF2B5EF4-FFF2-40B4-BE49-F238E27FC236}">
                      <a16:creationId xmlns:a16="http://schemas.microsoft.com/office/drawing/2014/main" id="{6A343D4F-CC1C-9BAA-373C-E1378465571D}"/>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3" name="Freeform 682">
                  <a:extLst>
                    <a:ext uri="{FF2B5EF4-FFF2-40B4-BE49-F238E27FC236}">
                      <a16:creationId xmlns:a16="http://schemas.microsoft.com/office/drawing/2014/main" id="{928E1C8E-67A7-2100-9DA3-234BCBBEDC81}"/>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4" name="Freeform 684">
                  <a:extLst>
                    <a:ext uri="{FF2B5EF4-FFF2-40B4-BE49-F238E27FC236}">
                      <a16:creationId xmlns:a16="http://schemas.microsoft.com/office/drawing/2014/main" id="{21C9A77A-D194-3D6A-F8EB-D7A7FF66B449}"/>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5" name="Freeform 685">
                  <a:extLst>
                    <a:ext uri="{FF2B5EF4-FFF2-40B4-BE49-F238E27FC236}">
                      <a16:creationId xmlns:a16="http://schemas.microsoft.com/office/drawing/2014/main" id="{18A4097E-43FE-FABE-4D05-EA7A1DD4ABAE}"/>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6" name="Freeform 686">
                  <a:extLst>
                    <a:ext uri="{FF2B5EF4-FFF2-40B4-BE49-F238E27FC236}">
                      <a16:creationId xmlns:a16="http://schemas.microsoft.com/office/drawing/2014/main" id="{1920D5AA-E679-65A3-B242-35D7FF2546FA}"/>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7" name="Freeform 687">
                  <a:extLst>
                    <a:ext uri="{FF2B5EF4-FFF2-40B4-BE49-F238E27FC236}">
                      <a16:creationId xmlns:a16="http://schemas.microsoft.com/office/drawing/2014/main" id="{F066AACD-1F02-F469-FDA1-1772B7EE5DC1}"/>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8" name="Freeform 688">
                  <a:extLst>
                    <a:ext uri="{FF2B5EF4-FFF2-40B4-BE49-F238E27FC236}">
                      <a16:creationId xmlns:a16="http://schemas.microsoft.com/office/drawing/2014/main" id="{75162848-3AD1-C35A-1907-2AF895DEFFC8}"/>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9" name="Freeform 689">
                  <a:extLst>
                    <a:ext uri="{FF2B5EF4-FFF2-40B4-BE49-F238E27FC236}">
                      <a16:creationId xmlns:a16="http://schemas.microsoft.com/office/drawing/2014/main" id="{6853CDC2-32E1-109A-31A1-F3062E2CF02E}"/>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0" name="Freeform 690">
                  <a:extLst>
                    <a:ext uri="{FF2B5EF4-FFF2-40B4-BE49-F238E27FC236}">
                      <a16:creationId xmlns:a16="http://schemas.microsoft.com/office/drawing/2014/main" id="{8C3280DB-34BC-1A50-8C2F-0BF2D4788C89}"/>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1" name="Freeform 691">
                  <a:extLst>
                    <a:ext uri="{FF2B5EF4-FFF2-40B4-BE49-F238E27FC236}">
                      <a16:creationId xmlns:a16="http://schemas.microsoft.com/office/drawing/2014/main" id="{835FB29D-6688-58E8-6197-479AF9725104}"/>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2" name="Freeform 692">
                  <a:extLst>
                    <a:ext uri="{FF2B5EF4-FFF2-40B4-BE49-F238E27FC236}">
                      <a16:creationId xmlns:a16="http://schemas.microsoft.com/office/drawing/2014/main" id="{66CA9E79-798B-258E-B63C-89E91E635DCD}"/>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3" name="Freeform 693">
                  <a:extLst>
                    <a:ext uri="{FF2B5EF4-FFF2-40B4-BE49-F238E27FC236}">
                      <a16:creationId xmlns:a16="http://schemas.microsoft.com/office/drawing/2014/main" id="{8C26BA59-209E-D10B-7FC7-4EFA498D762A}"/>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4" name="Freeform 694">
                  <a:extLst>
                    <a:ext uri="{FF2B5EF4-FFF2-40B4-BE49-F238E27FC236}">
                      <a16:creationId xmlns:a16="http://schemas.microsoft.com/office/drawing/2014/main" id="{8FFCD168-BED0-41D8-23BC-84794A59072B}"/>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5" name="Freeform 695">
                  <a:extLst>
                    <a:ext uri="{FF2B5EF4-FFF2-40B4-BE49-F238E27FC236}">
                      <a16:creationId xmlns:a16="http://schemas.microsoft.com/office/drawing/2014/main" id="{9F2F6A09-C41E-9ED7-7A6E-4046B1C926A7}"/>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6" name="Freeform 696">
                  <a:extLst>
                    <a:ext uri="{FF2B5EF4-FFF2-40B4-BE49-F238E27FC236}">
                      <a16:creationId xmlns:a16="http://schemas.microsoft.com/office/drawing/2014/main" id="{E193AB0F-F23E-8649-0130-416721EFF441}"/>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7" name="Freeform 697">
                  <a:extLst>
                    <a:ext uri="{FF2B5EF4-FFF2-40B4-BE49-F238E27FC236}">
                      <a16:creationId xmlns:a16="http://schemas.microsoft.com/office/drawing/2014/main" id="{81E20C9F-CB12-7C88-BEDD-527E8D5B7B83}"/>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8" name="Freeform 698">
                  <a:extLst>
                    <a:ext uri="{FF2B5EF4-FFF2-40B4-BE49-F238E27FC236}">
                      <a16:creationId xmlns:a16="http://schemas.microsoft.com/office/drawing/2014/main" id="{54B96D4F-4C21-37B6-775A-943486A8E525}"/>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9" name="Freeform 699">
                  <a:extLst>
                    <a:ext uri="{FF2B5EF4-FFF2-40B4-BE49-F238E27FC236}">
                      <a16:creationId xmlns:a16="http://schemas.microsoft.com/office/drawing/2014/main" id="{CD9B1FB2-4AD3-8F70-BC6A-943647638C5C}"/>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0" name="Freeform 700">
                  <a:extLst>
                    <a:ext uri="{FF2B5EF4-FFF2-40B4-BE49-F238E27FC236}">
                      <a16:creationId xmlns:a16="http://schemas.microsoft.com/office/drawing/2014/main" id="{5E4B23EB-7DC8-E524-97B9-72EB919D5179}"/>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1" name="Freeform 701">
                  <a:extLst>
                    <a:ext uri="{FF2B5EF4-FFF2-40B4-BE49-F238E27FC236}">
                      <a16:creationId xmlns:a16="http://schemas.microsoft.com/office/drawing/2014/main" id="{AB89F596-CD17-704B-F304-ACF33F2ACE77}"/>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2" name="Freeform 702">
                  <a:extLst>
                    <a:ext uri="{FF2B5EF4-FFF2-40B4-BE49-F238E27FC236}">
                      <a16:creationId xmlns:a16="http://schemas.microsoft.com/office/drawing/2014/main" id="{7CDCCF38-EB1A-5B0C-B5EE-9CA29E35B8D5}"/>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3" name="Freeform 703">
                  <a:extLst>
                    <a:ext uri="{FF2B5EF4-FFF2-40B4-BE49-F238E27FC236}">
                      <a16:creationId xmlns:a16="http://schemas.microsoft.com/office/drawing/2014/main" id="{EEC2B6F6-3F2C-38E7-D071-10D22FF8ED2A}"/>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4" name="Freeform 704">
                  <a:extLst>
                    <a:ext uri="{FF2B5EF4-FFF2-40B4-BE49-F238E27FC236}">
                      <a16:creationId xmlns:a16="http://schemas.microsoft.com/office/drawing/2014/main" id="{59AC2E0E-CF63-F4CF-B817-5835B957AE52}"/>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5" name="Freeform 705">
                  <a:extLst>
                    <a:ext uri="{FF2B5EF4-FFF2-40B4-BE49-F238E27FC236}">
                      <a16:creationId xmlns:a16="http://schemas.microsoft.com/office/drawing/2014/main" id="{321646D6-67BD-5AD2-31D1-1771E5211343}"/>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6" name="Freeform 706">
                  <a:extLst>
                    <a:ext uri="{FF2B5EF4-FFF2-40B4-BE49-F238E27FC236}">
                      <a16:creationId xmlns:a16="http://schemas.microsoft.com/office/drawing/2014/main" id="{00EE358F-CE22-7053-A5D8-3D2A8AC1035A}"/>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7" name="Freeform 707">
                  <a:extLst>
                    <a:ext uri="{FF2B5EF4-FFF2-40B4-BE49-F238E27FC236}">
                      <a16:creationId xmlns:a16="http://schemas.microsoft.com/office/drawing/2014/main" id="{8D8E99C8-FF2C-35AE-D238-E004AD0FC46F}"/>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8" name="Freeform 708">
                  <a:extLst>
                    <a:ext uri="{FF2B5EF4-FFF2-40B4-BE49-F238E27FC236}">
                      <a16:creationId xmlns:a16="http://schemas.microsoft.com/office/drawing/2014/main" id="{CDEB7CB0-C069-0132-C80F-722DF6BB0BF3}"/>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9" name="Freeform 709">
                  <a:extLst>
                    <a:ext uri="{FF2B5EF4-FFF2-40B4-BE49-F238E27FC236}">
                      <a16:creationId xmlns:a16="http://schemas.microsoft.com/office/drawing/2014/main" id="{1F5E9520-523B-4BAF-3E58-54AF0E32EE31}"/>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0" name="Freeform 710">
                  <a:extLst>
                    <a:ext uri="{FF2B5EF4-FFF2-40B4-BE49-F238E27FC236}">
                      <a16:creationId xmlns:a16="http://schemas.microsoft.com/office/drawing/2014/main" id="{2B5202EE-95FA-B615-AD4D-A161066A13E6}"/>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1" name="Freeform 711">
                  <a:extLst>
                    <a:ext uri="{FF2B5EF4-FFF2-40B4-BE49-F238E27FC236}">
                      <a16:creationId xmlns:a16="http://schemas.microsoft.com/office/drawing/2014/main" id="{DFD02F79-48D3-7881-8E67-0EAD913293C5}"/>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2" name="Freeform 712">
                  <a:extLst>
                    <a:ext uri="{FF2B5EF4-FFF2-40B4-BE49-F238E27FC236}">
                      <a16:creationId xmlns:a16="http://schemas.microsoft.com/office/drawing/2014/main" id="{F20A37F6-165D-FD4A-D85A-EB94C0AF4DF7}"/>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3" name="Freeform 713">
                  <a:extLst>
                    <a:ext uri="{FF2B5EF4-FFF2-40B4-BE49-F238E27FC236}">
                      <a16:creationId xmlns:a16="http://schemas.microsoft.com/office/drawing/2014/main" id="{9EB22893-B878-2E11-8571-F1CC35E4C88B}"/>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4" name="Freeform 714">
                  <a:extLst>
                    <a:ext uri="{FF2B5EF4-FFF2-40B4-BE49-F238E27FC236}">
                      <a16:creationId xmlns:a16="http://schemas.microsoft.com/office/drawing/2014/main" id="{E521BA91-5152-9E41-F178-9789E980C9CE}"/>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5" name="Freeform 716">
                  <a:extLst>
                    <a:ext uri="{FF2B5EF4-FFF2-40B4-BE49-F238E27FC236}">
                      <a16:creationId xmlns:a16="http://schemas.microsoft.com/office/drawing/2014/main" id="{18AD4A37-C4EC-61D2-A3B6-ABBED439570C}"/>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6" name="Freeform 717">
                  <a:extLst>
                    <a:ext uri="{FF2B5EF4-FFF2-40B4-BE49-F238E27FC236}">
                      <a16:creationId xmlns:a16="http://schemas.microsoft.com/office/drawing/2014/main" id="{7140A903-81E4-6903-918B-DF0DC1701180}"/>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7" name="Freeform 718">
                  <a:extLst>
                    <a:ext uri="{FF2B5EF4-FFF2-40B4-BE49-F238E27FC236}">
                      <a16:creationId xmlns:a16="http://schemas.microsoft.com/office/drawing/2014/main" id="{B1AE2F61-C975-50AA-B4CA-DACCE22B3503}"/>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8" name="Freeform 719">
                  <a:extLst>
                    <a:ext uri="{FF2B5EF4-FFF2-40B4-BE49-F238E27FC236}">
                      <a16:creationId xmlns:a16="http://schemas.microsoft.com/office/drawing/2014/main" id="{8FB84FAD-8BA8-098C-F396-E360C6826548}"/>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9" name="Freeform 720">
                  <a:extLst>
                    <a:ext uri="{FF2B5EF4-FFF2-40B4-BE49-F238E27FC236}">
                      <a16:creationId xmlns:a16="http://schemas.microsoft.com/office/drawing/2014/main" id="{E5CD305C-3A66-3287-5472-9D4CACC09013}"/>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0" name="Freeform 721">
                  <a:extLst>
                    <a:ext uri="{FF2B5EF4-FFF2-40B4-BE49-F238E27FC236}">
                      <a16:creationId xmlns:a16="http://schemas.microsoft.com/office/drawing/2014/main" id="{78B3216F-2CAE-6294-1AAB-94303C5292D7}"/>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1" name="Freeform 722">
                  <a:extLst>
                    <a:ext uri="{FF2B5EF4-FFF2-40B4-BE49-F238E27FC236}">
                      <a16:creationId xmlns:a16="http://schemas.microsoft.com/office/drawing/2014/main" id="{B364DBA2-7482-E105-5D09-2DD41DCCA924}"/>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2" name="Freeform 723">
                  <a:extLst>
                    <a:ext uri="{FF2B5EF4-FFF2-40B4-BE49-F238E27FC236}">
                      <a16:creationId xmlns:a16="http://schemas.microsoft.com/office/drawing/2014/main" id="{B5659A5C-1680-60EE-148C-20CF9A24A505}"/>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493" name="Freeform 724">
                  <a:extLst>
                    <a:ext uri="{FF2B5EF4-FFF2-40B4-BE49-F238E27FC236}">
                      <a16:creationId xmlns:a16="http://schemas.microsoft.com/office/drawing/2014/main" id="{4A88D8DE-2CDD-819E-B49D-FDA038BC9236}"/>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4" name="Freeform 725">
                  <a:extLst>
                    <a:ext uri="{FF2B5EF4-FFF2-40B4-BE49-F238E27FC236}">
                      <a16:creationId xmlns:a16="http://schemas.microsoft.com/office/drawing/2014/main" id="{930A4A3D-96A7-C3AD-3621-02D0E1847750}"/>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5" name="Freeform 726">
                  <a:extLst>
                    <a:ext uri="{FF2B5EF4-FFF2-40B4-BE49-F238E27FC236}">
                      <a16:creationId xmlns:a16="http://schemas.microsoft.com/office/drawing/2014/main" id="{CF126B4A-751C-DE84-455C-DF599A103DDC}"/>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6" name="Freeform 727">
                  <a:extLst>
                    <a:ext uri="{FF2B5EF4-FFF2-40B4-BE49-F238E27FC236}">
                      <a16:creationId xmlns:a16="http://schemas.microsoft.com/office/drawing/2014/main" id="{6A5F5500-2ADE-BF87-2C3F-35AFA75E8E8B}"/>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7" name="Freeform 728">
                  <a:extLst>
                    <a:ext uri="{FF2B5EF4-FFF2-40B4-BE49-F238E27FC236}">
                      <a16:creationId xmlns:a16="http://schemas.microsoft.com/office/drawing/2014/main" id="{9F10B800-5C87-5A16-2D9D-32882EBA0166}"/>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8" name="Freeform 729">
                  <a:extLst>
                    <a:ext uri="{FF2B5EF4-FFF2-40B4-BE49-F238E27FC236}">
                      <a16:creationId xmlns:a16="http://schemas.microsoft.com/office/drawing/2014/main" id="{559846DF-6499-C99F-EA60-F27CA997F7BC}"/>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9" name="Freeform 730">
                  <a:extLst>
                    <a:ext uri="{FF2B5EF4-FFF2-40B4-BE49-F238E27FC236}">
                      <a16:creationId xmlns:a16="http://schemas.microsoft.com/office/drawing/2014/main" id="{964E99D6-CC77-17CB-1DB0-7A9FA28C3087}"/>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0" name="Freeform 731">
                  <a:extLst>
                    <a:ext uri="{FF2B5EF4-FFF2-40B4-BE49-F238E27FC236}">
                      <a16:creationId xmlns:a16="http://schemas.microsoft.com/office/drawing/2014/main" id="{D9214D32-E231-0B3C-855C-A3E296054B0E}"/>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1" name="Freeform 732">
                  <a:extLst>
                    <a:ext uri="{FF2B5EF4-FFF2-40B4-BE49-F238E27FC236}">
                      <a16:creationId xmlns:a16="http://schemas.microsoft.com/office/drawing/2014/main" id="{73B30119-9F4F-FBC3-59D0-B8DA34F82E04}"/>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2" name="Freeform 733">
                  <a:extLst>
                    <a:ext uri="{FF2B5EF4-FFF2-40B4-BE49-F238E27FC236}">
                      <a16:creationId xmlns:a16="http://schemas.microsoft.com/office/drawing/2014/main" id="{0C4D2F54-0ED1-0B76-AD3E-6CF132DF4744}"/>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3" name="Freeform 734">
                  <a:extLst>
                    <a:ext uri="{FF2B5EF4-FFF2-40B4-BE49-F238E27FC236}">
                      <a16:creationId xmlns:a16="http://schemas.microsoft.com/office/drawing/2014/main" id="{CABDF45E-0190-3AC0-652A-66C4399C9167}"/>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4" name="Freeform 735">
                  <a:extLst>
                    <a:ext uri="{FF2B5EF4-FFF2-40B4-BE49-F238E27FC236}">
                      <a16:creationId xmlns:a16="http://schemas.microsoft.com/office/drawing/2014/main" id="{DFF26AD9-B0E0-4809-9405-4E2D66D0E57C}"/>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5" name="Freeform 736">
                  <a:extLst>
                    <a:ext uri="{FF2B5EF4-FFF2-40B4-BE49-F238E27FC236}">
                      <a16:creationId xmlns:a16="http://schemas.microsoft.com/office/drawing/2014/main" id="{349B657C-9982-9964-C4F5-E684B19E0C53}"/>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6" name="Freeform 737">
                  <a:extLst>
                    <a:ext uri="{FF2B5EF4-FFF2-40B4-BE49-F238E27FC236}">
                      <a16:creationId xmlns:a16="http://schemas.microsoft.com/office/drawing/2014/main" id="{9AECD6DD-0A93-8E5F-4C27-E6D9CF30FDFC}"/>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7" name="Freeform 738">
                  <a:extLst>
                    <a:ext uri="{FF2B5EF4-FFF2-40B4-BE49-F238E27FC236}">
                      <a16:creationId xmlns:a16="http://schemas.microsoft.com/office/drawing/2014/main" id="{87B81A5B-A8BB-C673-CFE1-3BE4802EC2FD}"/>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8" name="Freeform 739">
                  <a:extLst>
                    <a:ext uri="{FF2B5EF4-FFF2-40B4-BE49-F238E27FC236}">
                      <a16:creationId xmlns:a16="http://schemas.microsoft.com/office/drawing/2014/main" id="{AFAB773B-EC75-5451-0C5F-AD9353A50E0B}"/>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9" name="Freeform 740">
                  <a:extLst>
                    <a:ext uri="{FF2B5EF4-FFF2-40B4-BE49-F238E27FC236}">
                      <a16:creationId xmlns:a16="http://schemas.microsoft.com/office/drawing/2014/main" id="{CAABA422-7F15-8C6D-4CEF-CA1590CA60CD}"/>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0" name="Freeform 741">
                  <a:extLst>
                    <a:ext uri="{FF2B5EF4-FFF2-40B4-BE49-F238E27FC236}">
                      <a16:creationId xmlns:a16="http://schemas.microsoft.com/office/drawing/2014/main" id="{3E4996E5-9461-03E0-1E1A-5BF13BF61589}"/>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1" name="Freeform 742">
                  <a:extLst>
                    <a:ext uri="{FF2B5EF4-FFF2-40B4-BE49-F238E27FC236}">
                      <a16:creationId xmlns:a16="http://schemas.microsoft.com/office/drawing/2014/main" id="{2F3A6EC3-F6F2-F600-6FB4-3F735E37ECC4}"/>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2" name="Freeform 743">
                  <a:extLst>
                    <a:ext uri="{FF2B5EF4-FFF2-40B4-BE49-F238E27FC236}">
                      <a16:creationId xmlns:a16="http://schemas.microsoft.com/office/drawing/2014/main" id="{0154C74E-E0B4-E31C-B591-459023F7F4AB}"/>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3" name="Freeform 744">
                  <a:extLst>
                    <a:ext uri="{FF2B5EF4-FFF2-40B4-BE49-F238E27FC236}">
                      <a16:creationId xmlns:a16="http://schemas.microsoft.com/office/drawing/2014/main" id="{DF965FC5-8271-80A0-344E-0DC8B9A740CE}"/>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4" name="Freeform 745">
                  <a:extLst>
                    <a:ext uri="{FF2B5EF4-FFF2-40B4-BE49-F238E27FC236}">
                      <a16:creationId xmlns:a16="http://schemas.microsoft.com/office/drawing/2014/main" id="{EDFA326D-7425-95B0-3A14-344D75D7CBA7}"/>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5" name="Freeform 746">
                  <a:extLst>
                    <a:ext uri="{FF2B5EF4-FFF2-40B4-BE49-F238E27FC236}">
                      <a16:creationId xmlns:a16="http://schemas.microsoft.com/office/drawing/2014/main" id="{5157CE6D-CBE4-9208-652E-3F31D003BF75}"/>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6" name="Freeform 747">
                  <a:extLst>
                    <a:ext uri="{FF2B5EF4-FFF2-40B4-BE49-F238E27FC236}">
                      <a16:creationId xmlns:a16="http://schemas.microsoft.com/office/drawing/2014/main" id="{52CD38CA-D4D5-93E0-496B-69476BD38B14}"/>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7" name="Freeform 748">
                  <a:extLst>
                    <a:ext uri="{FF2B5EF4-FFF2-40B4-BE49-F238E27FC236}">
                      <a16:creationId xmlns:a16="http://schemas.microsoft.com/office/drawing/2014/main" id="{0760BF3F-08AB-57CB-3626-26188C95D279}"/>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8" name="Freeform 749">
                  <a:extLst>
                    <a:ext uri="{FF2B5EF4-FFF2-40B4-BE49-F238E27FC236}">
                      <a16:creationId xmlns:a16="http://schemas.microsoft.com/office/drawing/2014/main" id="{0E6C9ED2-75B4-8F4A-B6CA-385DB7C499CF}"/>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9" name="Freeform 750">
                  <a:extLst>
                    <a:ext uri="{FF2B5EF4-FFF2-40B4-BE49-F238E27FC236}">
                      <a16:creationId xmlns:a16="http://schemas.microsoft.com/office/drawing/2014/main" id="{1DB4F83B-6448-DAE9-C823-25A0601CDF18}"/>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0" name="Freeform 751">
                  <a:extLst>
                    <a:ext uri="{FF2B5EF4-FFF2-40B4-BE49-F238E27FC236}">
                      <a16:creationId xmlns:a16="http://schemas.microsoft.com/office/drawing/2014/main" id="{72DA8F5D-A606-9DF2-F57D-1608F41FD974}"/>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1" name="Freeform 752">
                  <a:extLst>
                    <a:ext uri="{FF2B5EF4-FFF2-40B4-BE49-F238E27FC236}">
                      <a16:creationId xmlns:a16="http://schemas.microsoft.com/office/drawing/2014/main" id="{ACCC9625-0A77-630F-E7D2-B796D1FD3946}"/>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2" name="Freeform 753">
                  <a:extLst>
                    <a:ext uri="{FF2B5EF4-FFF2-40B4-BE49-F238E27FC236}">
                      <a16:creationId xmlns:a16="http://schemas.microsoft.com/office/drawing/2014/main" id="{DD751BAC-44D7-3F34-D0F6-5CAE23E180FC}"/>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3" name="Freeform 754">
                  <a:extLst>
                    <a:ext uri="{FF2B5EF4-FFF2-40B4-BE49-F238E27FC236}">
                      <a16:creationId xmlns:a16="http://schemas.microsoft.com/office/drawing/2014/main" id="{963F02B2-FC35-6F7D-9EB6-2F725A4DDA2F}"/>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4" name="Freeform 755">
                  <a:extLst>
                    <a:ext uri="{FF2B5EF4-FFF2-40B4-BE49-F238E27FC236}">
                      <a16:creationId xmlns:a16="http://schemas.microsoft.com/office/drawing/2014/main" id="{4F029AA2-077F-A0AA-AB96-89431DBAA237}"/>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5" name="Freeform 756">
                  <a:extLst>
                    <a:ext uri="{FF2B5EF4-FFF2-40B4-BE49-F238E27FC236}">
                      <a16:creationId xmlns:a16="http://schemas.microsoft.com/office/drawing/2014/main" id="{78C5FA8F-45BD-6CA6-B359-7A17137AF91A}"/>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6" name="Freeform 757">
                  <a:extLst>
                    <a:ext uri="{FF2B5EF4-FFF2-40B4-BE49-F238E27FC236}">
                      <a16:creationId xmlns:a16="http://schemas.microsoft.com/office/drawing/2014/main" id="{EB2206BC-D48D-8C4A-CB76-7DAD0BAF9B98}"/>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7" name="Freeform 758">
                  <a:extLst>
                    <a:ext uri="{FF2B5EF4-FFF2-40B4-BE49-F238E27FC236}">
                      <a16:creationId xmlns:a16="http://schemas.microsoft.com/office/drawing/2014/main" id="{50118385-7644-2481-4D95-2A0E642A0C5B}"/>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8" name="Freeform 759">
                  <a:extLst>
                    <a:ext uri="{FF2B5EF4-FFF2-40B4-BE49-F238E27FC236}">
                      <a16:creationId xmlns:a16="http://schemas.microsoft.com/office/drawing/2014/main" id="{B3B6768A-569B-BF32-1283-8A2003376974}"/>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9" name="Freeform 760">
                  <a:extLst>
                    <a:ext uri="{FF2B5EF4-FFF2-40B4-BE49-F238E27FC236}">
                      <a16:creationId xmlns:a16="http://schemas.microsoft.com/office/drawing/2014/main" id="{CBD748E2-4202-1E9C-991B-A12748B502E4}"/>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0" name="Freeform 761">
                  <a:extLst>
                    <a:ext uri="{FF2B5EF4-FFF2-40B4-BE49-F238E27FC236}">
                      <a16:creationId xmlns:a16="http://schemas.microsoft.com/office/drawing/2014/main" id="{BC452D54-0B0D-A2BF-59FC-CE0E8D88F657}"/>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1" name="Freeform 762">
                  <a:extLst>
                    <a:ext uri="{FF2B5EF4-FFF2-40B4-BE49-F238E27FC236}">
                      <a16:creationId xmlns:a16="http://schemas.microsoft.com/office/drawing/2014/main" id="{A388D4C0-CCC2-6540-5F04-6237C005BDFE}"/>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2" name="Freeform 763">
                  <a:extLst>
                    <a:ext uri="{FF2B5EF4-FFF2-40B4-BE49-F238E27FC236}">
                      <a16:creationId xmlns:a16="http://schemas.microsoft.com/office/drawing/2014/main" id="{07C2D8EC-C764-7724-7BA7-8EAF18A43B48}"/>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3" name="Freeform 764">
                  <a:extLst>
                    <a:ext uri="{FF2B5EF4-FFF2-40B4-BE49-F238E27FC236}">
                      <a16:creationId xmlns:a16="http://schemas.microsoft.com/office/drawing/2014/main" id="{4607D271-CF95-09DE-5FA5-C3F62815CA87}"/>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4" name="Freeform 765">
                  <a:extLst>
                    <a:ext uri="{FF2B5EF4-FFF2-40B4-BE49-F238E27FC236}">
                      <a16:creationId xmlns:a16="http://schemas.microsoft.com/office/drawing/2014/main" id="{BA2B1AFA-1211-440A-C53B-75019969BC28}"/>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5" name="Freeform 766">
                  <a:extLst>
                    <a:ext uri="{FF2B5EF4-FFF2-40B4-BE49-F238E27FC236}">
                      <a16:creationId xmlns:a16="http://schemas.microsoft.com/office/drawing/2014/main" id="{23746B25-0AEF-BD8A-78C3-7BDE77EC9C87}"/>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6" name="Freeform 767">
                  <a:extLst>
                    <a:ext uri="{FF2B5EF4-FFF2-40B4-BE49-F238E27FC236}">
                      <a16:creationId xmlns:a16="http://schemas.microsoft.com/office/drawing/2014/main" id="{FD913AD2-6E18-D1F3-B056-1FDA75AFBD71}"/>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7" name="Freeform 768">
                  <a:extLst>
                    <a:ext uri="{FF2B5EF4-FFF2-40B4-BE49-F238E27FC236}">
                      <a16:creationId xmlns:a16="http://schemas.microsoft.com/office/drawing/2014/main" id="{66F0D9D4-345A-0894-9560-C3DCE29FCAAD}"/>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8" name="Freeform 769">
                  <a:extLst>
                    <a:ext uri="{FF2B5EF4-FFF2-40B4-BE49-F238E27FC236}">
                      <a16:creationId xmlns:a16="http://schemas.microsoft.com/office/drawing/2014/main" id="{7CD945D4-159F-2DD1-EF01-91AB678B3E3F}"/>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9" name="Freeform 771">
                  <a:extLst>
                    <a:ext uri="{FF2B5EF4-FFF2-40B4-BE49-F238E27FC236}">
                      <a16:creationId xmlns:a16="http://schemas.microsoft.com/office/drawing/2014/main" id="{ACDF93FD-E0AC-25C1-0F56-0910247CFA1E}"/>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0" name="Freeform 772">
                  <a:extLst>
                    <a:ext uri="{FF2B5EF4-FFF2-40B4-BE49-F238E27FC236}">
                      <a16:creationId xmlns:a16="http://schemas.microsoft.com/office/drawing/2014/main" id="{4E02168A-FF06-1C0A-B416-E1E49CB1DF49}"/>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1" name="Freeform 773">
                  <a:extLst>
                    <a:ext uri="{FF2B5EF4-FFF2-40B4-BE49-F238E27FC236}">
                      <a16:creationId xmlns:a16="http://schemas.microsoft.com/office/drawing/2014/main" id="{8DD2F937-97DE-DEBE-9A61-96216E2DE7C2}"/>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2" name="Freeform 774">
                  <a:extLst>
                    <a:ext uri="{FF2B5EF4-FFF2-40B4-BE49-F238E27FC236}">
                      <a16:creationId xmlns:a16="http://schemas.microsoft.com/office/drawing/2014/main" id="{A0118A62-4115-C086-5D44-6A61F26E757F}"/>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3" name="Freeform 775">
                  <a:extLst>
                    <a:ext uri="{FF2B5EF4-FFF2-40B4-BE49-F238E27FC236}">
                      <a16:creationId xmlns:a16="http://schemas.microsoft.com/office/drawing/2014/main" id="{3D08EE2E-C2DC-768F-4C7F-0923449B69D2}"/>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4" name="Freeform 776">
                  <a:extLst>
                    <a:ext uri="{FF2B5EF4-FFF2-40B4-BE49-F238E27FC236}">
                      <a16:creationId xmlns:a16="http://schemas.microsoft.com/office/drawing/2014/main" id="{F9BB3C9E-50B4-74E8-0CE5-A6FCE9B452AB}"/>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grpSp>
          <p:nvGrpSpPr>
            <p:cNvPr id="2" name="Group 1">
              <a:extLst>
                <a:ext uri="{FF2B5EF4-FFF2-40B4-BE49-F238E27FC236}">
                  <a16:creationId xmlns:a16="http://schemas.microsoft.com/office/drawing/2014/main" id="{602F15B0-C809-B98A-F621-39A2BF84FDEF}"/>
                </a:ext>
              </a:extLst>
            </p:cNvPr>
            <p:cNvGrpSpPr/>
            <p:nvPr/>
          </p:nvGrpSpPr>
          <p:grpSpPr>
            <a:xfrm>
              <a:off x="8184021" y="4039206"/>
              <a:ext cx="240660" cy="300280"/>
              <a:chOff x="7189422" y="1263026"/>
              <a:chExt cx="24546" cy="30627"/>
            </a:xfrm>
            <a:solidFill>
              <a:schemeClr val="accent2"/>
            </a:solidFill>
          </p:grpSpPr>
          <p:sp>
            <p:nvSpPr>
              <p:cNvPr id="6" name="Freeform 5">
                <a:extLst>
                  <a:ext uri="{FF2B5EF4-FFF2-40B4-BE49-F238E27FC236}">
                    <a16:creationId xmlns:a16="http://schemas.microsoft.com/office/drawing/2014/main" id="{C6D260BF-3DB3-6126-6E5F-384E6A9C50AD}"/>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DC087F24-645A-9E4E-D0AC-5A840903887C}"/>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grpSp>
      <p:sp>
        <p:nvSpPr>
          <p:cNvPr id="562" name="Freeform 326">
            <a:extLst>
              <a:ext uri="{FF2B5EF4-FFF2-40B4-BE49-F238E27FC236}">
                <a16:creationId xmlns:a16="http://schemas.microsoft.com/office/drawing/2014/main" id="{51DD3B27-ACF1-E17D-C16B-D8C879D4CBF5}"/>
              </a:ext>
            </a:extLst>
          </p:cNvPr>
          <p:cNvSpPr>
            <a:spLocks/>
          </p:cNvSpPr>
          <p:nvPr/>
        </p:nvSpPr>
        <p:spPr bwMode="gray">
          <a:xfrm>
            <a:off x="6993565" y="3297706"/>
            <a:ext cx="35172" cy="64619"/>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pic>
        <p:nvPicPr>
          <p:cNvPr id="10" name="Picture 9">
            <a:extLst>
              <a:ext uri="{FF2B5EF4-FFF2-40B4-BE49-F238E27FC236}">
                <a16:creationId xmlns:a16="http://schemas.microsoft.com/office/drawing/2014/main" id="{13472C3F-D4A4-7CEC-629D-184B560F87D3}"/>
              </a:ext>
            </a:extLst>
          </p:cNvPr>
          <p:cNvPicPr>
            <a:picLocks noChangeAspect="1"/>
          </p:cNvPicPr>
          <p:nvPr/>
        </p:nvPicPr>
        <p:blipFill>
          <a:blip r:embed="rId8"/>
          <a:stretch>
            <a:fillRect/>
          </a:stretch>
        </p:blipFill>
        <p:spPr>
          <a:xfrm>
            <a:off x="2750151" y="634454"/>
            <a:ext cx="781871" cy="510445"/>
          </a:xfrm>
          <a:prstGeom prst="rect">
            <a:avLst/>
          </a:prstGeom>
        </p:spPr>
      </p:pic>
    </p:spTree>
    <p:extLst>
      <p:ext uri="{BB962C8B-B14F-4D97-AF65-F5344CB8AC3E}">
        <p14:creationId xmlns:p14="http://schemas.microsoft.com/office/powerpoint/2010/main" val="4002637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a:xfrm>
            <a:off x="2009318" y="2665618"/>
            <a:ext cx="4888011" cy="236561"/>
          </a:xfrm>
        </p:spPr>
        <p:txBody>
          <a:bodyPr/>
          <a:lstStyle/>
          <a:p>
            <a:r>
              <a:rPr lang="en-IN" dirty="0"/>
              <a:t>Frexalimab, SAR442970, and Rilzabrutinib* IN Primary Focal Segmental Glomerulosclerosis or Minimal Change Disease</a:t>
            </a:r>
          </a:p>
        </p:txBody>
      </p:sp>
      <p:sp>
        <p:nvSpPr>
          <p:cNvPr id="7" name="object 23">
            <a:extLst>
              <a:ext uri="{FF2B5EF4-FFF2-40B4-BE49-F238E27FC236}">
                <a16:creationId xmlns:a16="http://schemas.microsoft.com/office/drawing/2014/main" id="{6B966A2E-B1DD-4B10-B538-2E1BF53D9EEC}"/>
              </a:ext>
            </a:extLst>
          </p:cNvPr>
          <p:cNvSpPr txBox="1">
            <a:spLocks/>
          </p:cNvSpPr>
          <p:nvPr/>
        </p:nvSpPr>
        <p:spPr>
          <a:xfrm>
            <a:off x="1257301" y="4903405"/>
            <a:ext cx="6629400" cy="76944"/>
          </a:xfrm>
          <a:prstGeom prst="rect">
            <a:avLst/>
          </a:prstGeom>
        </p:spPr>
        <p:txBody>
          <a:bodyPr vert="horz" wrap="square" lIns="0" tIns="0" rIns="0" bIns="0" rtlCol="0" anchor="b">
            <a:spAutoFit/>
          </a:bodyPr>
          <a:lstStyle/>
          <a:p>
            <a:pPr algn="ctr">
              <a:lnSpc>
                <a:spcPct val="100000"/>
              </a:lnSpc>
              <a:spcBef>
                <a:spcPts val="100"/>
              </a:spcBef>
              <a:spcAft>
                <a:spcPts val="300"/>
              </a:spcAft>
            </a:pPr>
            <a:endParaRPr lang="en-IN" sz="500" spc="-5" dirty="0">
              <a:solidFill>
                <a:schemeClr val="bg1"/>
              </a:solidFill>
              <a:cs typeface="Calibri"/>
            </a:endParaRPr>
          </a:p>
        </p:txBody>
      </p:sp>
      <p:sp>
        <p:nvSpPr>
          <p:cNvPr id="11" name="object 23">
            <a:extLst>
              <a:ext uri="{FF2B5EF4-FFF2-40B4-BE49-F238E27FC236}">
                <a16:creationId xmlns:a16="http://schemas.microsoft.com/office/drawing/2014/main" id="{4C3F05ED-E6E1-481B-AB49-70C81E80CFA2}"/>
              </a:ext>
            </a:extLst>
          </p:cNvPr>
          <p:cNvSpPr txBox="1">
            <a:spLocks/>
          </p:cNvSpPr>
          <p:nvPr/>
        </p:nvSpPr>
        <p:spPr>
          <a:xfrm>
            <a:off x="1257300" y="4792147"/>
            <a:ext cx="5911200" cy="184666"/>
          </a:xfrm>
          <a:prstGeom prst="rect">
            <a:avLst/>
          </a:prstGeom>
        </p:spPr>
        <p:txBody>
          <a:bodyPr vert="horz" wrap="square" lIns="0" tIns="0" rIns="0" bIns="0" rtlCol="0" anchor="b">
            <a:spAutoFit/>
          </a:bodyPr>
          <a:lstStyle/>
          <a:p>
            <a:pPr algn="ctr">
              <a:spcBef>
                <a:spcPts val="100"/>
              </a:spcBef>
              <a:spcAft>
                <a:spcPts val="300"/>
              </a:spcAft>
            </a:pPr>
            <a:r>
              <a:rPr lang="en-IN" sz="600" spc="-5" dirty="0">
                <a:solidFill>
                  <a:schemeClr val="bg1"/>
                </a:solidFill>
                <a:cs typeface="Calibri"/>
              </a:rPr>
              <a:t>*Frexalimab, SAR442970, and rilzabrutinib are investigational and have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4256697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B39BED17-33AC-AF0C-790A-4341181C6B6F}"/>
              </a:ext>
            </a:extLst>
          </p:cNvPr>
          <p:cNvSpPr/>
          <p:nvPr/>
        </p:nvSpPr>
        <p:spPr>
          <a:xfrm>
            <a:off x="263525" y="214898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39</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599800"/>
            <a:ext cx="1982017" cy="307777"/>
          </a:xfrm>
        </p:spPr>
        <p:txBody>
          <a:bodyPr>
            <a:noAutofit/>
          </a:bodyPr>
          <a:lstStyle/>
          <a:p>
            <a:r>
              <a:rPr lang="en-IN" sz="1100" dirty="0"/>
              <a:t>Focal Segmental Glomerulosclerosis or Minimal Change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2173829"/>
            <a:ext cx="1982017" cy="3057528"/>
          </a:xfrm>
        </p:spPr>
        <p:txBody>
          <a:bodyPr/>
          <a:lstStyle/>
          <a:p>
            <a:pPr>
              <a:spcAft>
                <a:spcPts val="1200"/>
              </a:spcAft>
            </a:pPr>
            <a:r>
              <a:rPr lang="en-IN" dirty="0"/>
              <a:t>Proposed mechanism of action</a:t>
            </a:r>
          </a:p>
          <a:p>
            <a:pPr>
              <a:spcAft>
                <a:spcPts val="1200"/>
              </a:spcAft>
            </a:pPr>
            <a:r>
              <a:rPr lang="en-IN" dirty="0"/>
              <a:t>RESULT </a:t>
            </a:r>
            <a:r>
              <a:rPr lang="en-IN" i="1" dirty="0"/>
              <a:t>(Phase 2a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err="1"/>
              <a:t>Frexalimab</a:t>
            </a:r>
            <a:r>
              <a:rPr lang="en-IN" dirty="0"/>
              <a:t>, or SAR442970, or </a:t>
            </a:r>
            <a:r>
              <a:rPr lang="en-IN" dirty="0" err="1"/>
              <a:t>Rilzabrutinib</a:t>
            </a:r>
            <a:endParaRPr lang="en-IN" dirty="0"/>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Proposed mechanism of action under investigation </a:t>
            </a:r>
          </a:p>
        </p:txBody>
      </p:sp>
      <p:sp>
        <p:nvSpPr>
          <p:cNvPr id="54" name="Graphique 4">
            <a:extLst>
              <a:ext uri="{FF2B5EF4-FFF2-40B4-BE49-F238E27FC236}">
                <a16:creationId xmlns:a16="http://schemas.microsoft.com/office/drawing/2014/main" id="{37F95356-14EC-458F-9B1F-4CF2DAF62121}"/>
              </a:ext>
            </a:extLst>
          </p:cNvPr>
          <p:cNvSpPr>
            <a:spLocks noChangeAspect="1"/>
          </p:cNvSpPr>
          <p:nvPr/>
        </p:nvSpPr>
        <p:spPr>
          <a:xfrm rot="10800000" flipV="1">
            <a:off x="281646" y="3342895"/>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sp>
        <p:nvSpPr>
          <p:cNvPr id="35" name="Rectangle: Rounded Corners 34">
            <a:hlinkClick r:id="rId2" action="ppaction://hlinksldjump"/>
            <a:extLst>
              <a:ext uri="{FF2B5EF4-FFF2-40B4-BE49-F238E27FC236}">
                <a16:creationId xmlns:a16="http://schemas.microsoft.com/office/drawing/2014/main" id="{E6F050B6-ECB3-1D31-7899-486165ED3069}"/>
              </a:ext>
            </a:extLst>
          </p:cNvPr>
          <p:cNvSpPr/>
          <p:nvPr/>
        </p:nvSpPr>
        <p:spPr>
          <a:xfrm>
            <a:off x="234950" y="300112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6" name="Rectangle: Rounded Corners 35">
            <a:hlinkClick r:id="rId3" action="ppaction://hlinksldjump"/>
            <a:extLst>
              <a:ext uri="{FF2B5EF4-FFF2-40B4-BE49-F238E27FC236}">
                <a16:creationId xmlns:a16="http://schemas.microsoft.com/office/drawing/2014/main" id="{A5668646-9572-E1E9-741A-CC0814004354}"/>
              </a:ext>
            </a:extLst>
          </p:cNvPr>
          <p:cNvSpPr/>
          <p:nvPr/>
        </p:nvSpPr>
        <p:spPr>
          <a:xfrm>
            <a:off x="234950" y="328486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 name="object 23">
            <a:extLst>
              <a:ext uri="{FF2B5EF4-FFF2-40B4-BE49-F238E27FC236}">
                <a16:creationId xmlns:a16="http://schemas.microsoft.com/office/drawing/2014/main" id="{8EE8FE11-708F-F1AD-F346-85C44BB98FF8}"/>
              </a:ext>
            </a:extLst>
          </p:cNvPr>
          <p:cNvSpPr txBox="1">
            <a:spLocks/>
          </p:cNvSpPr>
          <p:nvPr/>
        </p:nvSpPr>
        <p:spPr>
          <a:xfrm>
            <a:off x="2619114" y="4521492"/>
            <a:ext cx="4691124" cy="538609"/>
          </a:xfrm>
          <a:prstGeom prst="rect">
            <a:avLst/>
          </a:prstGeom>
        </p:spPr>
        <p:txBody>
          <a:bodyPr vert="horz" wrap="square" lIns="0" tIns="0" rIns="0" bIns="0" rtlCol="0" anchor="b">
            <a:spAutoFit/>
          </a:bodyPr>
          <a:lstStyle/>
          <a:p>
            <a:pPr>
              <a:lnSpc>
                <a:spcPct val="100000"/>
              </a:lnSpc>
              <a:spcAft>
                <a:spcPts val="200"/>
              </a:spcAft>
            </a:pPr>
            <a:r>
              <a:rPr lang="en-IN" sz="500" spc="-5" dirty="0">
                <a:cs typeface="Calibri"/>
              </a:rPr>
              <a:t>BTK, </a:t>
            </a:r>
            <a:r>
              <a:rPr lang="en-IN" sz="500" spc="-5" dirty="0" err="1">
                <a:cs typeface="Calibri"/>
              </a:rPr>
              <a:t>bruton's</a:t>
            </a:r>
            <a:r>
              <a:rPr lang="en-IN" sz="500" spc="-5" dirty="0">
                <a:cs typeface="Calibri"/>
              </a:rPr>
              <a:t> tyrosine kinase; ESKD, end stage kidney disease; FSGS, focal segmental glomerulosclerosis; MCD, minimal change disease.</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Frexalimab, SAR442970, and rilzabrutinib are investigational and has not been approved by the US Food and Drug Administration (FDA) or any other regulatory agency worldwide for the uses under investigation. No conclusions regarding safety and efficacy should be drawn for such agents.</a:t>
            </a:r>
          </a:p>
        </p:txBody>
      </p:sp>
      <p:sp>
        <p:nvSpPr>
          <p:cNvPr id="15" name="Freeform: Shape 14">
            <a:hlinkClick r:id="rId4" action="ppaction://hlinksldjump"/>
            <a:extLst>
              <a:ext uri="{FF2B5EF4-FFF2-40B4-BE49-F238E27FC236}">
                <a16:creationId xmlns:a16="http://schemas.microsoft.com/office/drawing/2014/main" id="{1557663D-127D-385A-4315-6CB0E41E00AC}"/>
              </a:ext>
            </a:extLst>
          </p:cNvPr>
          <p:cNvSpPr/>
          <p:nvPr/>
        </p:nvSpPr>
        <p:spPr>
          <a:xfrm>
            <a:off x="234950" y="272063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 name="TextBox 5">
            <a:hlinkClick r:id="rId5" action="ppaction://hlinksldjump"/>
            <a:extLst>
              <a:ext uri="{FF2B5EF4-FFF2-40B4-BE49-F238E27FC236}">
                <a16:creationId xmlns:a16="http://schemas.microsoft.com/office/drawing/2014/main" id="{38F8E6CA-7A33-8232-4490-E73FCF793296}"/>
              </a:ext>
            </a:extLst>
          </p:cNvPr>
          <p:cNvSpPr txBox="1"/>
          <p:nvPr/>
        </p:nvSpPr>
        <p:spPr>
          <a:xfrm>
            <a:off x="239651" y="2148957"/>
            <a:ext cx="2257678" cy="215444"/>
          </a:xfrm>
          <a:prstGeom prst="rect">
            <a:avLst/>
          </a:prstGeom>
          <a:noFill/>
        </p:spPr>
        <p:txBody>
          <a:bodyPr wrap="square" rtlCol="0">
            <a:spAutoFit/>
          </a:bodyPr>
          <a:lstStyle/>
          <a:p>
            <a:endParaRPr lang="en-IN" sz="800" dirty="0"/>
          </a:p>
        </p:txBody>
      </p:sp>
      <p:grpSp>
        <p:nvGrpSpPr>
          <p:cNvPr id="2" name="Group 1">
            <a:extLst>
              <a:ext uri="{FF2B5EF4-FFF2-40B4-BE49-F238E27FC236}">
                <a16:creationId xmlns:a16="http://schemas.microsoft.com/office/drawing/2014/main" id="{6B2D4A0B-2107-B44E-94B3-3EB284FE8E04}"/>
              </a:ext>
            </a:extLst>
          </p:cNvPr>
          <p:cNvGrpSpPr/>
          <p:nvPr/>
        </p:nvGrpSpPr>
        <p:grpSpPr>
          <a:xfrm>
            <a:off x="2760696" y="1509444"/>
            <a:ext cx="5834576" cy="2480472"/>
            <a:chOff x="2760696" y="1509444"/>
            <a:chExt cx="5834576" cy="2480472"/>
          </a:xfrm>
        </p:grpSpPr>
        <p:sp>
          <p:nvSpPr>
            <p:cNvPr id="27" name="Rectangle: Rounded Corners 4">
              <a:extLst>
                <a:ext uri="{FF2B5EF4-FFF2-40B4-BE49-F238E27FC236}">
                  <a16:creationId xmlns:a16="http://schemas.microsoft.com/office/drawing/2014/main" id="{4F47055F-81FC-86DE-4F46-1BEE99BDBAD8}"/>
                </a:ext>
              </a:extLst>
            </p:cNvPr>
            <p:cNvSpPr>
              <a:spLocks/>
            </p:cNvSpPr>
            <p:nvPr/>
          </p:nvSpPr>
          <p:spPr>
            <a:xfrm>
              <a:off x="6435272" y="2475446"/>
              <a:ext cx="2160000" cy="582200"/>
            </a:xfrm>
            <a:prstGeom prst="roundRect">
              <a:avLst>
                <a:gd name="adj" fmla="val 50000"/>
              </a:avLst>
            </a:prstGeom>
            <a:solidFill>
              <a:srgbClr val="EE938D"/>
            </a:solidFill>
            <a:ln w="6350" cap="flat" cmpd="sng" algn="ctr">
              <a:solidFill>
                <a:srgbClr val="EF8B85"/>
              </a:solidFill>
              <a:prstDash val="solid"/>
              <a:miter lim="800000"/>
            </a:ln>
            <a:effectLst/>
          </p:spPr>
          <p:txBody>
            <a:bodyPr lIns="45720" rIns="45720" rtlCol="0" anchor="ctr"/>
            <a:lstStyle/>
            <a:p>
              <a:pPr marR="0" lvl="0" algn="ctr" defTabSz="457200" eaLnBrk="1" fontAlgn="auto" latinLnBrk="0" hangingPunct="1">
                <a:lnSpc>
                  <a:spcPct val="100000"/>
                </a:lnSpc>
                <a:spcBef>
                  <a:spcPts val="0"/>
                </a:spcBef>
                <a:spcAft>
                  <a:spcPts val="0"/>
                </a:spcAft>
                <a:buClrTx/>
                <a:buSzTx/>
                <a:tabLst/>
                <a:defRPr/>
              </a:pPr>
              <a:r>
                <a:rPr lang="en-IN" sz="900" b="1" dirty="0">
                  <a:effectLst/>
                  <a:latin typeface="+mj-lt"/>
                  <a:ea typeface="Calibri" panose="020F0502020204030204" pitchFamily="34" charset="0"/>
                </a:rPr>
                <a:t>ESKD/ Worse kidney survival</a:t>
              </a:r>
            </a:p>
          </p:txBody>
        </p:sp>
        <p:cxnSp>
          <p:nvCxnSpPr>
            <p:cNvPr id="24" name="Straight Arrow Connector 23">
              <a:extLst>
                <a:ext uri="{FF2B5EF4-FFF2-40B4-BE49-F238E27FC236}">
                  <a16:creationId xmlns:a16="http://schemas.microsoft.com/office/drawing/2014/main" id="{B4F766F7-14A9-529D-0738-6445297AE18E}"/>
                </a:ext>
              </a:extLst>
            </p:cNvPr>
            <p:cNvCxnSpPr>
              <a:cxnSpLocks/>
            </p:cNvCxnSpPr>
            <p:nvPr/>
          </p:nvCxnSpPr>
          <p:spPr>
            <a:xfrm>
              <a:off x="4342679" y="1851444"/>
              <a:ext cx="1058795" cy="0"/>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grpSp>
          <p:nvGrpSpPr>
            <p:cNvPr id="50" name="Group 49">
              <a:extLst>
                <a:ext uri="{FF2B5EF4-FFF2-40B4-BE49-F238E27FC236}">
                  <a16:creationId xmlns:a16="http://schemas.microsoft.com/office/drawing/2014/main" id="{F6767A52-816B-799F-5FF6-16C309B00987}"/>
                </a:ext>
              </a:extLst>
            </p:cNvPr>
            <p:cNvGrpSpPr/>
            <p:nvPr/>
          </p:nvGrpSpPr>
          <p:grpSpPr>
            <a:xfrm>
              <a:off x="2760696" y="1509444"/>
              <a:ext cx="1154080" cy="684000"/>
              <a:chOff x="2760696" y="1718994"/>
              <a:chExt cx="1154080" cy="684000"/>
            </a:xfrm>
          </p:grpSpPr>
          <p:sp>
            <p:nvSpPr>
              <p:cNvPr id="20" name="Partial Circle 7">
                <a:extLst>
                  <a:ext uri="{FF2B5EF4-FFF2-40B4-BE49-F238E27FC236}">
                    <a16:creationId xmlns:a16="http://schemas.microsoft.com/office/drawing/2014/main" id="{7555F39C-5B7A-2F10-C7EB-CE0DEE04A54E}"/>
                  </a:ext>
                </a:extLst>
              </p:cNvPr>
              <p:cNvSpPr>
                <a:spLocks/>
              </p:cNvSpPr>
              <p:nvPr/>
            </p:nvSpPr>
            <p:spPr>
              <a:xfrm rot="16200000">
                <a:off x="3086776" y="1574994"/>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29" name="TextBox 28">
                <a:extLst>
                  <a:ext uri="{FF2B5EF4-FFF2-40B4-BE49-F238E27FC236}">
                    <a16:creationId xmlns:a16="http://schemas.microsoft.com/office/drawing/2014/main" id="{4A2BEA01-BCDD-B7E3-9256-91847EE1C7E7}"/>
                  </a:ext>
                </a:extLst>
              </p:cNvPr>
              <p:cNvSpPr txBox="1"/>
              <p:nvPr/>
            </p:nvSpPr>
            <p:spPr>
              <a:xfrm>
                <a:off x="2760696" y="1930188"/>
                <a:ext cx="885441" cy="261610"/>
              </a:xfrm>
              <a:prstGeom prst="rect">
                <a:avLst/>
              </a:prstGeom>
              <a:noFill/>
            </p:spPr>
            <p:txBody>
              <a:bodyPr wrap="square" rtlCol="0">
                <a:spAutoFit/>
              </a:bodyPr>
              <a:lstStyle/>
              <a:p>
                <a:pPr algn="ctr"/>
                <a:r>
                  <a:rPr lang="en-IN" sz="1100" b="1" dirty="0">
                    <a:latin typeface="+mj-lt"/>
                  </a:rPr>
                  <a:t>CD40L</a:t>
                </a:r>
              </a:p>
            </p:txBody>
          </p:sp>
        </p:grpSp>
        <p:grpSp>
          <p:nvGrpSpPr>
            <p:cNvPr id="51" name="Group 50">
              <a:extLst>
                <a:ext uri="{FF2B5EF4-FFF2-40B4-BE49-F238E27FC236}">
                  <a16:creationId xmlns:a16="http://schemas.microsoft.com/office/drawing/2014/main" id="{916D8531-47BF-D01B-C315-BFCCC4444DCD}"/>
                </a:ext>
              </a:extLst>
            </p:cNvPr>
            <p:cNvGrpSpPr/>
            <p:nvPr/>
          </p:nvGrpSpPr>
          <p:grpSpPr>
            <a:xfrm>
              <a:off x="2760696" y="3305916"/>
              <a:ext cx="1154081" cy="684000"/>
              <a:chOff x="2760696" y="3515466"/>
              <a:chExt cx="1154081" cy="684000"/>
            </a:xfrm>
          </p:grpSpPr>
          <p:sp>
            <p:nvSpPr>
              <p:cNvPr id="21" name="Partial Circle 7">
                <a:extLst>
                  <a:ext uri="{FF2B5EF4-FFF2-40B4-BE49-F238E27FC236}">
                    <a16:creationId xmlns:a16="http://schemas.microsoft.com/office/drawing/2014/main" id="{974F1BDD-057A-6FA6-890A-C0AE67177203}"/>
                  </a:ext>
                </a:extLst>
              </p:cNvPr>
              <p:cNvSpPr>
                <a:spLocks/>
              </p:cNvSpPr>
              <p:nvPr/>
            </p:nvSpPr>
            <p:spPr>
              <a:xfrm rot="16200000">
                <a:off x="3086777" y="3371466"/>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22" name="TextBox 21">
                <a:extLst>
                  <a:ext uri="{FF2B5EF4-FFF2-40B4-BE49-F238E27FC236}">
                    <a16:creationId xmlns:a16="http://schemas.microsoft.com/office/drawing/2014/main" id="{6925C1EA-44C1-3D96-50EE-02E079F6E04B}"/>
                  </a:ext>
                </a:extLst>
              </p:cNvPr>
              <p:cNvSpPr txBox="1"/>
              <p:nvPr/>
            </p:nvSpPr>
            <p:spPr>
              <a:xfrm>
                <a:off x="2760696" y="3726661"/>
                <a:ext cx="885441" cy="261610"/>
              </a:xfrm>
              <a:prstGeom prst="rect">
                <a:avLst/>
              </a:prstGeom>
              <a:noFill/>
            </p:spPr>
            <p:txBody>
              <a:bodyPr wrap="square" rtlCol="0">
                <a:spAutoFit/>
              </a:bodyPr>
              <a:lstStyle/>
              <a:p>
                <a:pPr algn="ctr"/>
                <a:r>
                  <a:rPr lang="en-IN" sz="1100" b="1" dirty="0">
                    <a:latin typeface="+mj-lt"/>
                  </a:rPr>
                  <a:t>BTK</a:t>
                </a:r>
              </a:p>
            </p:txBody>
          </p:sp>
        </p:grpSp>
        <p:grpSp>
          <p:nvGrpSpPr>
            <p:cNvPr id="49" name="Group 48">
              <a:extLst>
                <a:ext uri="{FF2B5EF4-FFF2-40B4-BE49-F238E27FC236}">
                  <a16:creationId xmlns:a16="http://schemas.microsoft.com/office/drawing/2014/main" id="{1AFB7FA4-89EF-5E32-37C1-34BA902DFE5A}"/>
                </a:ext>
              </a:extLst>
            </p:cNvPr>
            <p:cNvGrpSpPr/>
            <p:nvPr/>
          </p:nvGrpSpPr>
          <p:grpSpPr>
            <a:xfrm>
              <a:off x="2760696" y="2400003"/>
              <a:ext cx="1154081" cy="684000"/>
              <a:chOff x="2760696" y="2609553"/>
              <a:chExt cx="1154081" cy="684000"/>
            </a:xfrm>
          </p:grpSpPr>
          <p:sp>
            <p:nvSpPr>
              <p:cNvPr id="16" name="Partial Circle 7">
                <a:extLst>
                  <a:ext uri="{FF2B5EF4-FFF2-40B4-BE49-F238E27FC236}">
                    <a16:creationId xmlns:a16="http://schemas.microsoft.com/office/drawing/2014/main" id="{321E108F-EE4F-2497-5295-86835CDDC2D9}"/>
                  </a:ext>
                </a:extLst>
              </p:cNvPr>
              <p:cNvSpPr>
                <a:spLocks/>
              </p:cNvSpPr>
              <p:nvPr/>
            </p:nvSpPr>
            <p:spPr>
              <a:xfrm rot="16200000">
                <a:off x="3086777" y="2465553"/>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30" name="TextBox 29">
                <a:extLst>
                  <a:ext uri="{FF2B5EF4-FFF2-40B4-BE49-F238E27FC236}">
                    <a16:creationId xmlns:a16="http://schemas.microsoft.com/office/drawing/2014/main" id="{28ADC97A-2D13-A3A9-28C3-9279BCE6C7D4}"/>
                  </a:ext>
                </a:extLst>
              </p:cNvPr>
              <p:cNvSpPr txBox="1"/>
              <p:nvPr/>
            </p:nvSpPr>
            <p:spPr>
              <a:xfrm>
                <a:off x="2760696" y="2820747"/>
                <a:ext cx="885441" cy="261610"/>
              </a:xfrm>
              <a:prstGeom prst="rect">
                <a:avLst/>
              </a:prstGeom>
              <a:noFill/>
            </p:spPr>
            <p:txBody>
              <a:bodyPr wrap="square" rtlCol="0">
                <a:spAutoFit/>
              </a:bodyPr>
              <a:lstStyle/>
              <a:p>
                <a:pPr algn="ctr"/>
                <a:r>
                  <a:rPr lang="en-IN" sz="1100" b="1" dirty="0">
                    <a:latin typeface="+mj-lt"/>
                  </a:rPr>
                  <a:t>OX40</a:t>
                </a:r>
              </a:p>
            </p:txBody>
          </p:sp>
        </p:grpSp>
        <p:cxnSp>
          <p:nvCxnSpPr>
            <p:cNvPr id="31" name="Straight Arrow Connector 30">
              <a:extLst>
                <a:ext uri="{FF2B5EF4-FFF2-40B4-BE49-F238E27FC236}">
                  <a16:creationId xmlns:a16="http://schemas.microsoft.com/office/drawing/2014/main" id="{E77608BC-178B-7398-B119-4C762A0916D9}"/>
                </a:ext>
              </a:extLst>
            </p:cNvPr>
            <p:cNvCxnSpPr>
              <a:cxnSpLocks/>
            </p:cNvCxnSpPr>
            <p:nvPr/>
          </p:nvCxnSpPr>
          <p:spPr>
            <a:xfrm>
              <a:off x="4342678" y="2742003"/>
              <a:ext cx="2052000" cy="0"/>
            </a:xfrm>
            <a:prstGeom prst="straightConnector1">
              <a:avLst/>
            </a:prstGeom>
            <a:noFill/>
            <a:ln w="12700" cap="flat" cmpd="sng" algn="ctr">
              <a:solidFill>
                <a:sysClr val="windowText" lastClr="000000"/>
              </a:solidFill>
              <a:prstDash val="solid"/>
              <a:miter lim="800000"/>
              <a:headEnd type="none" w="med" len="med"/>
              <a:tailEnd type="triangle" w="med" len="med"/>
            </a:ln>
            <a:effectLst/>
          </p:spPr>
        </p:cxnSp>
        <p:cxnSp>
          <p:nvCxnSpPr>
            <p:cNvPr id="32" name="Straight Arrow Connector 31">
              <a:extLst>
                <a:ext uri="{FF2B5EF4-FFF2-40B4-BE49-F238E27FC236}">
                  <a16:creationId xmlns:a16="http://schemas.microsoft.com/office/drawing/2014/main" id="{EE276BBD-B600-2DD8-835D-A10C9A78D69E}"/>
                </a:ext>
              </a:extLst>
            </p:cNvPr>
            <p:cNvCxnSpPr>
              <a:cxnSpLocks/>
            </p:cNvCxnSpPr>
            <p:nvPr/>
          </p:nvCxnSpPr>
          <p:spPr>
            <a:xfrm>
              <a:off x="4342679" y="3647916"/>
              <a:ext cx="1058795" cy="0"/>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cxnSp>
          <p:nvCxnSpPr>
            <p:cNvPr id="33" name="Straight Arrow Connector 32">
              <a:extLst>
                <a:ext uri="{FF2B5EF4-FFF2-40B4-BE49-F238E27FC236}">
                  <a16:creationId xmlns:a16="http://schemas.microsoft.com/office/drawing/2014/main" id="{E3CE0A52-321A-6E63-6592-BF741DE74E18}"/>
                </a:ext>
              </a:extLst>
            </p:cNvPr>
            <p:cNvCxnSpPr>
              <a:cxnSpLocks/>
            </p:cNvCxnSpPr>
            <p:nvPr/>
          </p:nvCxnSpPr>
          <p:spPr>
            <a:xfrm>
              <a:off x="5396779" y="1846285"/>
              <a:ext cx="531581" cy="891835"/>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cxnSp>
          <p:nvCxnSpPr>
            <p:cNvPr id="40" name="Straight Arrow Connector 39">
              <a:extLst>
                <a:ext uri="{FF2B5EF4-FFF2-40B4-BE49-F238E27FC236}">
                  <a16:creationId xmlns:a16="http://schemas.microsoft.com/office/drawing/2014/main" id="{A5353959-D60E-3F30-8F97-6EFE6F008F2F}"/>
                </a:ext>
              </a:extLst>
            </p:cNvPr>
            <p:cNvCxnSpPr>
              <a:cxnSpLocks/>
            </p:cNvCxnSpPr>
            <p:nvPr/>
          </p:nvCxnSpPr>
          <p:spPr>
            <a:xfrm flipV="1">
              <a:off x="5396230" y="2741613"/>
              <a:ext cx="536258" cy="909325"/>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sp>
          <p:nvSpPr>
            <p:cNvPr id="46" name="TextBox 45">
              <a:extLst>
                <a:ext uri="{FF2B5EF4-FFF2-40B4-BE49-F238E27FC236}">
                  <a16:creationId xmlns:a16="http://schemas.microsoft.com/office/drawing/2014/main" id="{2D0EFC28-673E-FED7-EB85-A127757C0FC9}"/>
                </a:ext>
              </a:extLst>
            </p:cNvPr>
            <p:cNvSpPr txBox="1"/>
            <p:nvPr/>
          </p:nvSpPr>
          <p:spPr>
            <a:xfrm>
              <a:off x="4250266" y="2326302"/>
              <a:ext cx="1617133" cy="400110"/>
            </a:xfrm>
            <a:prstGeom prst="rect">
              <a:avLst/>
            </a:prstGeom>
            <a:noFill/>
          </p:spPr>
          <p:txBody>
            <a:bodyPr wrap="square" rtlCol="0">
              <a:spAutoFit/>
            </a:bodyPr>
            <a:lstStyle/>
            <a:p>
              <a:pPr algn="ctr"/>
              <a:r>
                <a:rPr lang="en-US" sz="1000" b="1" dirty="0"/>
                <a:t>High transcriptome signals of pathways</a:t>
              </a:r>
              <a:endParaRPr lang="en-IN" sz="1000" b="1" dirty="0">
                <a:latin typeface="+mj-lt"/>
              </a:endParaRPr>
            </a:p>
          </p:txBody>
        </p:sp>
      </p:grpSp>
      <p:sp>
        <p:nvSpPr>
          <p:cNvPr id="57" name="TextBox 56">
            <a:extLst>
              <a:ext uri="{FF2B5EF4-FFF2-40B4-BE49-F238E27FC236}">
                <a16:creationId xmlns:a16="http://schemas.microsoft.com/office/drawing/2014/main" id="{6275B9F5-5A42-1631-CC93-D67926AFDD0B}"/>
              </a:ext>
            </a:extLst>
          </p:cNvPr>
          <p:cNvSpPr txBox="1"/>
          <p:nvPr/>
        </p:nvSpPr>
        <p:spPr>
          <a:xfrm>
            <a:off x="2627340" y="4002692"/>
            <a:ext cx="5477132" cy="492443"/>
          </a:xfrm>
          <a:prstGeom prst="rect">
            <a:avLst/>
          </a:prstGeom>
          <a:noFill/>
        </p:spPr>
        <p:txBody>
          <a:bodyPr wrap="square" lIns="0" tIns="0" rIns="0" bIns="0">
            <a:spAutoFit/>
          </a:bodyPr>
          <a:lstStyle/>
          <a:p>
            <a:pPr marL="134938" indent="-134938">
              <a:buClr>
                <a:srgbClr val="7A00E6"/>
              </a:buClr>
              <a:buFont typeface="Arial" panose="020B0604020202020204" pitchFamily="34" charset="0"/>
              <a:buChar char="•"/>
            </a:pPr>
            <a:r>
              <a:rPr lang="en-US" sz="800" dirty="0"/>
              <a:t>High transcriptome signals of CD40L, OX40, and BTK pathways are associated with worse kidney survival.</a:t>
            </a:r>
          </a:p>
          <a:p>
            <a:pPr marL="134938" indent="-134938">
              <a:buClr>
                <a:srgbClr val="7A00E6"/>
              </a:buClr>
              <a:buFont typeface="Arial" panose="020B0604020202020204" pitchFamily="34" charset="0"/>
              <a:buChar char="•"/>
            </a:pPr>
            <a:r>
              <a:rPr lang="en-US" sz="800" dirty="0"/>
              <a:t>Transcriptomic genetic data analysis support CD40L, OX40, and BTK as potential therapeutic targets for primary FSGS and MCD</a:t>
            </a:r>
            <a:r>
              <a:rPr lang="en-IN" sz="800" dirty="0"/>
              <a:t>.</a:t>
            </a:r>
            <a:endParaRPr lang="en-US" sz="800" dirty="0"/>
          </a:p>
        </p:txBody>
      </p:sp>
    </p:spTree>
    <p:extLst>
      <p:ext uri="{BB962C8B-B14F-4D97-AF65-F5344CB8AC3E}">
        <p14:creationId xmlns:p14="http://schemas.microsoft.com/office/powerpoint/2010/main" val="52988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Freeform: Shape 18">
            <a:hlinkClick r:id="rId2" action="ppaction://hlinksldjump"/>
            <a:extLst>
              <a:ext uri="{FF2B5EF4-FFF2-40B4-BE49-F238E27FC236}">
                <a16:creationId xmlns:a16="http://schemas.microsoft.com/office/drawing/2014/main" id="{AB6B7776-CBFD-F5C7-1371-E5A4FC1386FC}"/>
              </a:ext>
            </a:extLst>
          </p:cNvPr>
          <p:cNvSpPr/>
          <p:nvPr/>
        </p:nvSpPr>
        <p:spPr>
          <a:xfrm>
            <a:off x="234950" y="159175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 name="Slide Number Placeholder 1">
            <a:extLst>
              <a:ext uri="{FF2B5EF4-FFF2-40B4-BE49-F238E27FC236}">
                <a16:creationId xmlns:a16="http://schemas.microsoft.com/office/drawing/2014/main" id="{269386A2-085D-DD3B-F1DA-91ACEA8A7ADF}"/>
              </a:ext>
            </a:extLst>
          </p:cNvPr>
          <p:cNvSpPr>
            <a:spLocks noGrp="1"/>
          </p:cNvSpPr>
          <p:nvPr>
            <p:ph type="sldNum" sz="quarter" idx="16"/>
          </p:nvPr>
        </p:nvSpPr>
        <p:spPr>
          <a:xfrm>
            <a:off x="8336226" y="4859491"/>
            <a:ext cx="476250" cy="127750"/>
          </a:xfrm>
        </p:spPr>
        <p:txBody>
          <a:bodyPr/>
          <a:lstStyle/>
          <a:p>
            <a:fld id="{6B54B0F7-55DD-40D6-B7F4-70B586885C0B}" type="slidenum">
              <a:rPr lang="en-US" noProof="0" smtClean="0"/>
              <a:pPr/>
              <a:t>4</a:t>
            </a:fld>
            <a:endParaRPr lang="en-US" noProof="0" dirty="0"/>
          </a:p>
        </p:txBody>
      </p:sp>
      <p:sp>
        <p:nvSpPr>
          <p:cNvPr id="3" name="Text Placeholder 2">
            <a:extLst>
              <a:ext uri="{FF2B5EF4-FFF2-40B4-BE49-F238E27FC236}">
                <a16:creationId xmlns:a16="http://schemas.microsoft.com/office/drawing/2014/main" id="{31EB03A9-D786-893A-B502-66D3EF8F8907}"/>
              </a:ext>
            </a:extLst>
          </p:cNvPr>
          <p:cNvSpPr>
            <a:spLocks noGrp="1"/>
          </p:cNvSpPr>
          <p:nvPr>
            <p:ph type="body" sz="quarter" idx="48"/>
          </p:nvPr>
        </p:nvSpPr>
        <p:spPr>
          <a:xfrm>
            <a:off x="333729" y="1149313"/>
            <a:ext cx="1982017" cy="307777"/>
          </a:xfrm>
        </p:spPr>
        <p:txBody>
          <a:bodyPr/>
          <a:lstStyle/>
          <a:p>
            <a:r>
              <a:rPr lang="en-IN" dirty="0"/>
              <a:t>IOPD</a:t>
            </a:r>
          </a:p>
        </p:txBody>
      </p:sp>
      <p:sp>
        <p:nvSpPr>
          <p:cNvPr id="32" name="Text Placeholder 31">
            <a:extLst>
              <a:ext uri="{FF2B5EF4-FFF2-40B4-BE49-F238E27FC236}">
                <a16:creationId xmlns:a16="http://schemas.microsoft.com/office/drawing/2014/main" id="{0E3DE209-94D8-04E6-CF94-E01E0A6EE3C5}"/>
              </a:ext>
            </a:extLst>
          </p:cNvPr>
          <p:cNvSpPr>
            <a:spLocks noGrp="1"/>
          </p:cNvSpPr>
          <p:nvPr>
            <p:ph type="body" sz="quarter" idx="49"/>
          </p:nvPr>
        </p:nvSpPr>
        <p:spPr/>
        <p:txBody>
          <a:bodyPr/>
          <a:lstStyle/>
          <a:p>
            <a:pPr>
              <a:spcAft>
                <a:spcPts val="1200"/>
              </a:spcAft>
            </a:pPr>
            <a:r>
              <a:rPr lang="en-IN" dirty="0"/>
              <a:t>Proposed mechanism of action</a:t>
            </a:r>
          </a:p>
          <a:p>
            <a:pPr>
              <a:spcAft>
                <a:spcPts val="1200"/>
              </a:spcAft>
            </a:pPr>
            <a:r>
              <a:rPr lang="en-IN" dirty="0"/>
              <a:t>Baby-COMET </a:t>
            </a:r>
            <a:r>
              <a:rPr lang="en-IN" i="1" dirty="0"/>
              <a:t>(Phase 3 study)</a:t>
            </a:r>
            <a:endParaRPr lang="en-IN"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5" name="Title 4">
            <a:extLst>
              <a:ext uri="{FF2B5EF4-FFF2-40B4-BE49-F238E27FC236}">
                <a16:creationId xmlns:a16="http://schemas.microsoft.com/office/drawing/2014/main" id="{F23DACFF-F2A5-2094-CAA1-875C4C64D0D2}"/>
              </a:ext>
            </a:extLst>
          </p:cNvPr>
          <p:cNvSpPr>
            <a:spLocks noGrp="1"/>
          </p:cNvSpPr>
          <p:nvPr>
            <p:ph type="title"/>
          </p:nvPr>
        </p:nvSpPr>
        <p:spPr>
          <a:xfrm>
            <a:off x="331199" y="532800"/>
            <a:ext cx="1982017" cy="561185"/>
          </a:xfrm>
        </p:spPr>
        <p:txBody>
          <a:bodyPr/>
          <a:lstStyle/>
          <a:p>
            <a:r>
              <a:rPr lang="en-IN" dirty="0"/>
              <a:t>Avalglucosidase alfa</a:t>
            </a:r>
            <a:r>
              <a:rPr lang="en-IN" baseline="30000" dirty="0"/>
              <a:t>*</a:t>
            </a:r>
            <a:endParaRPr lang="en-US" baseline="30000" dirty="0"/>
          </a:p>
        </p:txBody>
      </p:sp>
      <p:sp>
        <p:nvSpPr>
          <p:cNvPr id="17" name="Isosceles Triangle 16">
            <a:hlinkClick r:id="rId3"/>
            <a:extLst>
              <a:ext uri="{FF2B5EF4-FFF2-40B4-BE49-F238E27FC236}">
                <a16:creationId xmlns:a16="http://schemas.microsoft.com/office/drawing/2014/main" id="{87467CD9-7175-091A-CC74-BA4E897B4ECB}"/>
              </a:ext>
            </a:extLst>
          </p:cNvPr>
          <p:cNvSpPr/>
          <p:nvPr/>
        </p:nvSpPr>
        <p:spPr>
          <a:xfrm rot="5400000">
            <a:off x="5120849" y="2588902"/>
            <a:ext cx="720000" cy="615600"/>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2" name="Group 131">
            <a:extLst>
              <a:ext uri="{FF2B5EF4-FFF2-40B4-BE49-F238E27FC236}">
                <a16:creationId xmlns:a16="http://schemas.microsoft.com/office/drawing/2014/main" id="{EB57B501-E9E3-F44D-B484-24172B3858A0}"/>
              </a:ext>
            </a:extLst>
          </p:cNvPr>
          <p:cNvGrpSpPr>
            <a:grpSpLocks noChangeAspect="1"/>
          </p:cNvGrpSpPr>
          <p:nvPr/>
        </p:nvGrpSpPr>
        <p:grpSpPr>
          <a:xfrm>
            <a:off x="2600325" y="1597488"/>
            <a:ext cx="3084967" cy="2670235"/>
            <a:chOff x="1904345" y="1381064"/>
            <a:chExt cx="5898114" cy="5105183"/>
          </a:xfrm>
        </p:grpSpPr>
        <p:pic>
          <p:nvPicPr>
            <p:cNvPr id="133" name="Picture 132">
              <a:extLst>
                <a:ext uri="{FF2B5EF4-FFF2-40B4-BE49-F238E27FC236}">
                  <a16:creationId xmlns:a16="http://schemas.microsoft.com/office/drawing/2014/main" id="{F64CAE77-3BD9-0599-F495-7E8208111B0C}"/>
                </a:ext>
              </a:extLst>
            </p:cNvPr>
            <p:cNvPicPr>
              <a:picLocks noChangeAspect="1"/>
            </p:cNvPicPr>
            <p:nvPr/>
          </p:nvPicPr>
          <p:blipFill rotWithShape="1">
            <a:blip r:embed="rId4">
              <a:duotone>
                <a:schemeClr val="accent2">
                  <a:shade val="45000"/>
                  <a:satMod val="135000"/>
                </a:schemeClr>
                <a:prstClr val="white"/>
              </a:duotone>
            </a:blip>
            <a:srcRect l="17849" r="1" b="22380"/>
            <a:stretch/>
          </p:blipFill>
          <p:spPr>
            <a:xfrm>
              <a:off x="1920078" y="2325572"/>
              <a:ext cx="5710435" cy="3709964"/>
            </a:xfrm>
            <a:prstGeom prst="rect">
              <a:avLst/>
            </a:prstGeom>
          </p:spPr>
        </p:pic>
        <p:grpSp>
          <p:nvGrpSpPr>
            <p:cNvPr id="134" name="Group 133">
              <a:extLst>
                <a:ext uri="{FF2B5EF4-FFF2-40B4-BE49-F238E27FC236}">
                  <a16:creationId xmlns:a16="http://schemas.microsoft.com/office/drawing/2014/main" id="{D4ECE544-0413-9369-9BAE-619B7ECB70A1}"/>
                </a:ext>
              </a:extLst>
            </p:cNvPr>
            <p:cNvGrpSpPr/>
            <p:nvPr/>
          </p:nvGrpSpPr>
          <p:grpSpPr>
            <a:xfrm rot="1117042">
              <a:off x="5734622" y="4047907"/>
              <a:ext cx="696361" cy="907710"/>
              <a:chOff x="4099718" y="3482625"/>
              <a:chExt cx="708203" cy="945977"/>
            </a:xfrm>
          </p:grpSpPr>
          <p:pic>
            <p:nvPicPr>
              <p:cNvPr id="244" name="Picture 243">
                <a:extLst>
                  <a:ext uri="{FF2B5EF4-FFF2-40B4-BE49-F238E27FC236}">
                    <a16:creationId xmlns:a16="http://schemas.microsoft.com/office/drawing/2014/main" id="{7D6A31E4-1A45-4C32-AE68-6735343F3F7B}"/>
                  </a:ext>
                </a:extLst>
              </p:cNvPr>
              <p:cNvPicPr>
                <a:picLocks noChangeAspect="1"/>
              </p:cNvPicPr>
              <p:nvPr/>
            </p:nvPicPr>
            <p:blipFill>
              <a:blip r:embed="rId5">
                <a:duotone>
                  <a:schemeClr val="accent6">
                    <a:shade val="45000"/>
                    <a:satMod val="135000"/>
                  </a:schemeClr>
                  <a:prstClr val="white"/>
                </a:duotone>
                <a:extLst>
                  <a:ext uri="{BEBA8EAE-BF5A-486C-A8C5-ECC9F3942E4B}">
                    <a14:imgProps xmlns:a14="http://schemas.microsoft.com/office/drawing/2010/main">
                      <a14:imgLayer r:embed="rId6">
                        <a14:imgEffect>
                          <a14:artisticWatercolorSponge trans="46000" brushSize="0"/>
                        </a14:imgEffect>
                        <a14:imgEffect>
                          <a14:brightnessContrast contrast="40000"/>
                        </a14:imgEffect>
                      </a14:imgLayer>
                    </a14:imgProps>
                  </a:ext>
                </a:extLst>
              </a:blip>
              <a:stretch>
                <a:fillRect/>
              </a:stretch>
            </p:blipFill>
            <p:spPr>
              <a:xfrm rot="19779540" flipH="1">
                <a:off x="4099718" y="3573734"/>
                <a:ext cx="708203" cy="854868"/>
              </a:xfrm>
              <a:prstGeom prst="rect">
                <a:avLst/>
              </a:prstGeom>
              <a:effectLst>
                <a:innerShdw blurRad="114300">
                  <a:schemeClr val="accent6">
                    <a:lumMod val="50000"/>
                  </a:schemeClr>
                </a:innerShdw>
              </a:effectLst>
            </p:spPr>
          </p:pic>
          <p:pic>
            <p:nvPicPr>
              <p:cNvPr id="245" name="Picture 244">
                <a:extLst>
                  <a:ext uri="{FF2B5EF4-FFF2-40B4-BE49-F238E27FC236}">
                    <a16:creationId xmlns:a16="http://schemas.microsoft.com/office/drawing/2014/main" id="{1401E920-A6F9-D8A6-1ED9-CA3F68EB8059}"/>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12794183">
                <a:off x="4136455" y="3787899"/>
                <a:ext cx="509700" cy="453065"/>
              </a:xfrm>
              <a:prstGeom prst="rect">
                <a:avLst/>
              </a:prstGeom>
            </p:spPr>
          </p:pic>
          <p:pic>
            <p:nvPicPr>
              <p:cNvPr id="246" name="Picture 245">
                <a:extLst>
                  <a:ext uri="{FF2B5EF4-FFF2-40B4-BE49-F238E27FC236}">
                    <a16:creationId xmlns:a16="http://schemas.microsoft.com/office/drawing/2014/main" id="{1B0C93CF-56AF-9CC0-D53A-EB21AC95D5A9}"/>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8871426">
                <a:off x="4421031" y="4007145"/>
                <a:ext cx="271838" cy="266177"/>
              </a:xfrm>
              <a:prstGeom prst="rect">
                <a:avLst/>
              </a:prstGeom>
            </p:spPr>
          </p:pic>
          <p:pic>
            <p:nvPicPr>
              <p:cNvPr id="247" name="Picture 246">
                <a:extLst>
                  <a:ext uri="{FF2B5EF4-FFF2-40B4-BE49-F238E27FC236}">
                    <a16:creationId xmlns:a16="http://schemas.microsoft.com/office/drawing/2014/main" id="{74C0D98F-832B-3AAA-DA37-81FEB3A6E630}"/>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8871426">
                <a:off x="4257639" y="3729552"/>
                <a:ext cx="271838" cy="266177"/>
              </a:xfrm>
              <a:prstGeom prst="rect">
                <a:avLst/>
              </a:prstGeom>
            </p:spPr>
          </p:pic>
          <p:pic>
            <p:nvPicPr>
              <p:cNvPr id="248" name="Picture 247">
                <a:extLst>
                  <a:ext uri="{FF2B5EF4-FFF2-40B4-BE49-F238E27FC236}">
                    <a16:creationId xmlns:a16="http://schemas.microsoft.com/office/drawing/2014/main" id="{CB961A87-E6A9-C810-A531-077BDA5E81EF}"/>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11094638">
                <a:off x="4233879" y="3482625"/>
                <a:ext cx="348498" cy="428953"/>
              </a:xfrm>
              <a:prstGeom prst="rect">
                <a:avLst/>
              </a:prstGeom>
              <a:effectLst>
                <a:outerShdw blurRad="50800" dist="38100" dir="8100000" algn="tr" rotWithShape="0">
                  <a:schemeClr val="bg1">
                    <a:alpha val="40000"/>
                  </a:schemeClr>
                </a:outerShdw>
              </a:effectLst>
            </p:spPr>
          </p:pic>
        </p:grpSp>
        <p:sp>
          <p:nvSpPr>
            <p:cNvPr id="135" name="TextBox 134">
              <a:extLst>
                <a:ext uri="{FF2B5EF4-FFF2-40B4-BE49-F238E27FC236}">
                  <a16:creationId xmlns:a16="http://schemas.microsoft.com/office/drawing/2014/main" id="{ED764DC0-BB1C-94E0-CD50-8C1ADAC5098F}"/>
                </a:ext>
              </a:extLst>
            </p:cNvPr>
            <p:cNvSpPr txBox="1"/>
            <p:nvPr/>
          </p:nvSpPr>
          <p:spPr>
            <a:xfrm rot="15180743">
              <a:off x="4392862" y="3095199"/>
              <a:ext cx="3270835" cy="3511262"/>
            </a:xfrm>
            <a:prstGeom prst="rect">
              <a:avLst/>
            </a:prstGeom>
            <a:noFill/>
            <a:effectLst/>
          </p:spPr>
          <p:txBody>
            <a:bodyPr wrap="square" rtlCol="0">
              <a:prstTxWarp prst="textArchUp">
                <a:avLst>
                  <a:gd name="adj" fmla="val 5779256"/>
                </a:avLst>
              </a:prstTxWarp>
              <a:spAutoFit/>
            </a:bodyPr>
            <a:lstStyle/>
            <a:p>
              <a:r>
                <a:rPr lang="en-US" sz="700" dirty="0">
                  <a:solidFill>
                    <a:schemeClr val="accent6">
                      <a:lumMod val="75000"/>
                    </a:schemeClr>
                  </a:solidFill>
                </a:rPr>
                <a:t>PLASMA MEMBRANE</a:t>
              </a:r>
            </a:p>
          </p:txBody>
        </p:sp>
        <p:grpSp>
          <p:nvGrpSpPr>
            <p:cNvPr id="136" name="Group 135">
              <a:extLst>
                <a:ext uri="{FF2B5EF4-FFF2-40B4-BE49-F238E27FC236}">
                  <a16:creationId xmlns:a16="http://schemas.microsoft.com/office/drawing/2014/main" id="{E91FF3B0-11D9-31AE-E667-09C33D7EEC5E}"/>
                </a:ext>
              </a:extLst>
            </p:cNvPr>
            <p:cNvGrpSpPr/>
            <p:nvPr/>
          </p:nvGrpSpPr>
          <p:grpSpPr>
            <a:xfrm rot="19782812">
              <a:off x="4575526" y="1822615"/>
              <a:ext cx="536929" cy="475423"/>
              <a:chOff x="3004604" y="1961989"/>
              <a:chExt cx="586540" cy="519351"/>
            </a:xfrm>
          </p:grpSpPr>
          <p:pic>
            <p:nvPicPr>
              <p:cNvPr id="240" name="Picture 239">
                <a:extLst>
                  <a:ext uri="{FF2B5EF4-FFF2-40B4-BE49-F238E27FC236}">
                    <a16:creationId xmlns:a16="http://schemas.microsoft.com/office/drawing/2014/main" id="{24DDC5B7-B5DE-25D6-E8DA-1DA06FAAA45D}"/>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19692364" flipH="1">
                <a:off x="3082440" y="2018753"/>
                <a:ext cx="508704" cy="441269"/>
              </a:xfrm>
              <a:prstGeom prst="rect">
                <a:avLst/>
              </a:prstGeom>
            </p:spPr>
          </p:pic>
          <p:grpSp>
            <p:nvGrpSpPr>
              <p:cNvPr id="241" name="Group 240">
                <a:extLst>
                  <a:ext uri="{FF2B5EF4-FFF2-40B4-BE49-F238E27FC236}">
                    <a16:creationId xmlns:a16="http://schemas.microsoft.com/office/drawing/2014/main" id="{862694D8-F140-CB55-F6BC-73C97780189D}"/>
                  </a:ext>
                </a:extLst>
              </p:cNvPr>
              <p:cNvGrpSpPr/>
              <p:nvPr/>
            </p:nvGrpSpPr>
            <p:grpSpPr>
              <a:xfrm rot="21190719" flipH="1">
                <a:off x="3004604" y="1961989"/>
                <a:ext cx="477533" cy="519351"/>
                <a:chOff x="7654627" y="1164886"/>
                <a:chExt cx="504767" cy="562543"/>
              </a:xfrm>
            </p:grpSpPr>
            <p:pic>
              <p:nvPicPr>
                <p:cNvPr id="242" name="Picture 241">
                  <a:extLst>
                    <a:ext uri="{FF2B5EF4-FFF2-40B4-BE49-F238E27FC236}">
                      <a16:creationId xmlns:a16="http://schemas.microsoft.com/office/drawing/2014/main" id="{09603C04-9002-E6D1-5145-1A55E9D83B39}"/>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964668" flipH="1">
                  <a:off x="7872615" y="1164886"/>
                  <a:ext cx="286779" cy="280806"/>
                </a:xfrm>
                <a:prstGeom prst="rect">
                  <a:avLst/>
                </a:prstGeom>
              </p:spPr>
            </p:pic>
            <p:pic>
              <p:nvPicPr>
                <p:cNvPr id="243" name="Picture 242">
                  <a:extLst>
                    <a:ext uri="{FF2B5EF4-FFF2-40B4-BE49-F238E27FC236}">
                      <a16:creationId xmlns:a16="http://schemas.microsoft.com/office/drawing/2014/main" id="{263985DB-9522-3E4E-FD38-AD7C0878ED8B}"/>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964668" flipH="1">
                  <a:off x="7654627" y="1446624"/>
                  <a:ext cx="286780" cy="280805"/>
                </a:xfrm>
                <a:prstGeom prst="rect">
                  <a:avLst/>
                </a:prstGeom>
              </p:spPr>
            </p:pic>
          </p:grpSp>
        </p:grpSp>
        <p:grpSp>
          <p:nvGrpSpPr>
            <p:cNvPr id="137" name="Group 136">
              <a:extLst>
                <a:ext uri="{FF2B5EF4-FFF2-40B4-BE49-F238E27FC236}">
                  <a16:creationId xmlns:a16="http://schemas.microsoft.com/office/drawing/2014/main" id="{69A6FE1A-869E-9241-9008-A0F5F3CF7E2E}"/>
                </a:ext>
              </a:extLst>
            </p:cNvPr>
            <p:cNvGrpSpPr/>
            <p:nvPr/>
          </p:nvGrpSpPr>
          <p:grpSpPr>
            <a:xfrm rot="364896">
              <a:off x="6890990" y="3287971"/>
              <a:ext cx="911469" cy="1084175"/>
              <a:chOff x="6339405" y="2984005"/>
              <a:chExt cx="995687" cy="1184351"/>
            </a:xfrm>
          </p:grpSpPr>
          <p:pic>
            <p:nvPicPr>
              <p:cNvPr id="237" name="Picture 236">
                <a:extLst>
                  <a:ext uri="{FF2B5EF4-FFF2-40B4-BE49-F238E27FC236}">
                    <a16:creationId xmlns:a16="http://schemas.microsoft.com/office/drawing/2014/main" id="{FCB754B4-6A50-BCAD-DE45-CE12E73B1B83}"/>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2763191" flipH="1">
                <a:off x="6384685" y="2938725"/>
                <a:ext cx="374250" cy="464810"/>
              </a:xfrm>
              <a:prstGeom prst="rect">
                <a:avLst/>
              </a:prstGeom>
              <a:effectLst/>
            </p:spPr>
          </p:pic>
          <p:pic>
            <p:nvPicPr>
              <p:cNvPr id="238" name="Picture 237">
                <a:extLst>
                  <a:ext uri="{FF2B5EF4-FFF2-40B4-BE49-F238E27FC236}">
                    <a16:creationId xmlns:a16="http://schemas.microsoft.com/office/drawing/2014/main" id="{D4B0A011-CDE6-14BA-8B0E-8DFB09ACAD08}"/>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2763191" flipH="1">
                <a:off x="6690913" y="3319917"/>
                <a:ext cx="374250" cy="464810"/>
              </a:xfrm>
              <a:prstGeom prst="rect">
                <a:avLst/>
              </a:prstGeom>
              <a:effectLst/>
            </p:spPr>
          </p:pic>
          <p:pic>
            <p:nvPicPr>
              <p:cNvPr id="239" name="Picture 238">
                <a:extLst>
                  <a:ext uri="{FF2B5EF4-FFF2-40B4-BE49-F238E27FC236}">
                    <a16:creationId xmlns:a16="http://schemas.microsoft.com/office/drawing/2014/main" id="{2D47E785-E7A8-D09A-F783-01CD1C13829C}"/>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2763191" flipH="1">
                <a:off x="6915562" y="3748826"/>
                <a:ext cx="374250" cy="464810"/>
              </a:xfrm>
              <a:prstGeom prst="rect">
                <a:avLst/>
              </a:prstGeom>
              <a:effectLst/>
            </p:spPr>
          </p:pic>
        </p:grpSp>
        <p:pic>
          <p:nvPicPr>
            <p:cNvPr id="138" name="Picture 137">
              <a:extLst>
                <a:ext uri="{FF2B5EF4-FFF2-40B4-BE49-F238E27FC236}">
                  <a16:creationId xmlns:a16="http://schemas.microsoft.com/office/drawing/2014/main" id="{3C8C477B-B804-76EE-B1AF-F04E88B553E2}"/>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19990025" flipH="1">
              <a:off x="2292608" y="2479088"/>
              <a:ext cx="342595" cy="425495"/>
            </a:xfrm>
            <a:prstGeom prst="rect">
              <a:avLst/>
            </a:prstGeom>
            <a:effectLst/>
          </p:spPr>
        </p:pic>
        <p:grpSp>
          <p:nvGrpSpPr>
            <p:cNvPr id="139" name="Group 138">
              <a:extLst>
                <a:ext uri="{FF2B5EF4-FFF2-40B4-BE49-F238E27FC236}">
                  <a16:creationId xmlns:a16="http://schemas.microsoft.com/office/drawing/2014/main" id="{A75A212D-0BFB-0F82-FE74-C40B5403389F}"/>
                </a:ext>
              </a:extLst>
            </p:cNvPr>
            <p:cNvGrpSpPr/>
            <p:nvPr/>
          </p:nvGrpSpPr>
          <p:grpSpPr>
            <a:xfrm rot="200473">
              <a:off x="3037479" y="1889756"/>
              <a:ext cx="523865" cy="472481"/>
              <a:chOff x="1940408" y="1716811"/>
              <a:chExt cx="572269" cy="516137"/>
            </a:xfrm>
          </p:grpSpPr>
          <p:pic>
            <p:nvPicPr>
              <p:cNvPr id="234" name="Picture 233">
                <a:extLst>
                  <a:ext uri="{FF2B5EF4-FFF2-40B4-BE49-F238E27FC236}">
                    <a16:creationId xmlns:a16="http://schemas.microsoft.com/office/drawing/2014/main" id="{91AA497E-CF85-2521-EE52-7AD731D032B0}"/>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19692364" flipH="1">
                <a:off x="2003973" y="1743804"/>
                <a:ext cx="508704" cy="441269"/>
              </a:xfrm>
              <a:prstGeom prst="rect">
                <a:avLst/>
              </a:prstGeom>
            </p:spPr>
          </p:pic>
          <p:pic>
            <p:nvPicPr>
              <p:cNvPr id="235" name="Picture 234">
                <a:extLst>
                  <a:ext uri="{FF2B5EF4-FFF2-40B4-BE49-F238E27FC236}">
                    <a16:creationId xmlns:a16="http://schemas.microsoft.com/office/drawing/2014/main" id="{9E093665-F63A-F448-F7FB-2D32F8573BCE}"/>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9226051">
                <a:off x="2179839" y="1973702"/>
                <a:ext cx="271308" cy="259246"/>
              </a:xfrm>
              <a:prstGeom prst="rect">
                <a:avLst/>
              </a:prstGeom>
            </p:spPr>
          </p:pic>
          <p:pic>
            <p:nvPicPr>
              <p:cNvPr id="236" name="Picture 235">
                <a:extLst>
                  <a:ext uri="{FF2B5EF4-FFF2-40B4-BE49-F238E27FC236}">
                    <a16:creationId xmlns:a16="http://schemas.microsoft.com/office/drawing/2014/main" id="{97C92B85-3A89-E609-8096-397827BB5364}"/>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9226051">
                <a:off x="1940408" y="1716811"/>
                <a:ext cx="271308" cy="259246"/>
              </a:xfrm>
              <a:prstGeom prst="rect">
                <a:avLst/>
              </a:prstGeom>
            </p:spPr>
          </p:pic>
        </p:grpSp>
        <p:sp>
          <p:nvSpPr>
            <p:cNvPr id="140" name="Arc 139">
              <a:extLst>
                <a:ext uri="{FF2B5EF4-FFF2-40B4-BE49-F238E27FC236}">
                  <a16:creationId xmlns:a16="http://schemas.microsoft.com/office/drawing/2014/main" id="{CC169AA0-ED2B-906C-2E66-2307DD3391DD}"/>
                </a:ext>
              </a:extLst>
            </p:cNvPr>
            <p:cNvSpPr/>
            <p:nvPr/>
          </p:nvSpPr>
          <p:spPr>
            <a:xfrm>
              <a:off x="3510511" y="2872257"/>
              <a:ext cx="2526927" cy="2526926"/>
            </a:xfrm>
            <a:prstGeom prst="arc">
              <a:avLst>
                <a:gd name="adj1" fmla="val 1443455"/>
                <a:gd name="adj2" fmla="val 2792550"/>
              </a:avLst>
            </a:prstGeom>
            <a:noFill/>
            <a:ln w="85725">
              <a:gradFill flip="none" rotWithShape="1">
                <a:gsLst>
                  <a:gs pos="23000">
                    <a:srgbClr val="FF0000"/>
                  </a:gs>
                  <a:gs pos="54000">
                    <a:srgbClr val="FF0000">
                      <a:alpha val="0"/>
                    </a:srgbClr>
                  </a:gs>
                </a:gsLst>
                <a:lin ang="16200000" scaled="1"/>
                <a:tileRect/>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13" dirty="0"/>
            </a:p>
          </p:txBody>
        </p:sp>
        <p:sp>
          <p:nvSpPr>
            <p:cNvPr id="141" name="Arc 140">
              <a:extLst>
                <a:ext uri="{FF2B5EF4-FFF2-40B4-BE49-F238E27FC236}">
                  <a16:creationId xmlns:a16="http://schemas.microsoft.com/office/drawing/2014/main" id="{9F63C306-99F6-B3F1-C3F3-24572E59DF90}"/>
                </a:ext>
              </a:extLst>
            </p:cNvPr>
            <p:cNvSpPr/>
            <p:nvPr/>
          </p:nvSpPr>
          <p:spPr>
            <a:xfrm rot="590395">
              <a:off x="3269886" y="3051813"/>
              <a:ext cx="2526927" cy="2526926"/>
            </a:xfrm>
            <a:prstGeom prst="arc">
              <a:avLst>
                <a:gd name="adj1" fmla="val 9322649"/>
                <a:gd name="adj2" fmla="val 10838761"/>
              </a:avLst>
            </a:prstGeom>
            <a:noFill/>
            <a:ln w="85725">
              <a:gradFill flip="none" rotWithShape="1">
                <a:gsLst>
                  <a:gs pos="52000">
                    <a:srgbClr val="FF0000"/>
                  </a:gs>
                  <a:gs pos="100000">
                    <a:srgbClr val="FF0000">
                      <a:alpha val="0"/>
                    </a:srgbClr>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13" dirty="0"/>
            </a:p>
          </p:txBody>
        </p:sp>
        <p:sp>
          <p:nvSpPr>
            <p:cNvPr id="142" name="Arc 141">
              <a:extLst>
                <a:ext uri="{FF2B5EF4-FFF2-40B4-BE49-F238E27FC236}">
                  <a16:creationId xmlns:a16="http://schemas.microsoft.com/office/drawing/2014/main" id="{00100FC8-186F-C377-E10C-D85B407F6A9D}"/>
                </a:ext>
              </a:extLst>
            </p:cNvPr>
            <p:cNvSpPr/>
            <p:nvPr/>
          </p:nvSpPr>
          <p:spPr>
            <a:xfrm>
              <a:off x="3470112" y="2932900"/>
              <a:ext cx="2526927" cy="2526926"/>
            </a:xfrm>
            <a:prstGeom prst="arc">
              <a:avLst>
                <a:gd name="adj1" fmla="val 12324191"/>
                <a:gd name="adj2" fmla="val 13677975"/>
              </a:avLst>
            </a:prstGeom>
            <a:noFill/>
            <a:ln w="85725">
              <a:gradFill flip="none" rotWithShape="1">
                <a:gsLst>
                  <a:gs pos="16000">
                    <a:srgbClr val="FF0000"/>
                  </a:gs>
                  <a:gs pos="56000">
                    <a:srgbClr val="FF0000">
                      <a:alpha val="0"/>
                    </a:srgbClr>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13" dirty="0"/>
            </a:p>
          </p:txBody>
        </p:sp>
        <p:sp>
          <p:nvSpPr>
            <p:cNvPr id="143" name="Arc 142">
              <a:extLst>
                <a:ext uri="{FF2B5EF4-FFF2-40B4-BE49-F238E27FC236}">
                  <a16:creationId xmlns:a16="http://schemas.microsoft.com/office/drawing/2014/main" id="{E0668442-D5A7-4C8C-F8F9-A60A3399921E}"/>
                </a:ext>
              </a:extLst>
            </p:cNvPr>
            <p:cNvSpPr/>
            <p:nvPr/>
          </p:nvSpPr>
          <p:spPr>
            <a:xfrm rot="2242543">
              <a:off x="3730010" y="2296442"/>
              <a:ext cx="2526927" cy="2526926"/>
            </a:xfrm>
            <a:prstGeom prst="arc">
              <a:avLst>
                <a:gd name="adj1" fmla="val 19235354"/>
                <a:gd name="adj2" fmla="val 20947477"/>
              </a:avLst>
            </a:prstGeom>
            <a:noFill/>
            <a:ln w="85725">
              <a:gradFill flip="none" rotWithShape="1">
                <a:gsLst>
                  <a:gs pos="42000">
                    <a:srgbClr val="FF0000"/>
                  </a:gs>
                  <a:gs pos="95000">
                    <a:srgbClr val="FF0000">
                      <a:alpha val="0"/>
                    </a:srgbClr>
                  </a:gs>
                </a:gsLst>
                <a:lin ang="16200000" scaled="1"/>
                <a:tileRect/>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13" dirty="0"/>
            </a:p>
          </p:txBody>
        </p:sp>
        <p:sp>
          <p:nvSpPr>
            <p:cNvPr id="144" name="Oval 143">
              <a:extLst>
                <a:ext uri="{FF2B5EF4-FFF2-40B4-BE49-F238E27FC236}">
                  <a16:creationId xmlns:a16="http://schemas.microsoft.com/office/drawing/2014/main" id="{1D4E8907-9A3D-D469-193E-15686112DB1A}"/>
                </a:ext>
              </a:extLst>
            </p:cNvPr>
            <p:cNvSpPr/>
            <p:nvPr/>
          </p:nvSpPr>
          <p:spPr>
            <a:xfrm rot="19736429">
              <a:off x="5707283" y="2429724"/>
              <a:ext cx="1182058" cy="1203508"/>
            </a:xfrm>
            <a:prstGeom prst="ellipse">
              <a:avLst/>
            </a:prstGeom>
            <a:solidFill>
              <a:schemeClr val="bg1"/>
            </a:solidFill>
            <a:ln w="50800">
              <a:gradFill flip="none" rotWithShape="1">
                <a:gsLst>
                  <a:gs pos="21000">
                    <a:srgbClr val="89B7B6"/>
                  </a:gs>
                  <a:gs pos="0">
                    <a:srgbClr val="89B7B6"/>
                  </a:gs>
                  <a:gs pos="52000">
                    <a:schemeClr val="bg1">
                      <a:alpha val="0"/>
                    </a:schemeClr>
                  </a:gs>
                </a:gsLst>
                <a:lin ang="198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dirty="0"/>
            </a:p>
          </p:txBody>
        </p:sp>
        <p:sp>
          <p:nvSpPr>
            <p:cNvPr id="145" name="TextBox 144">
              <a:extLst>
                <a:ext uri="{FF2B5EF4-FFF2-40B4-BE49-F238E27FC236}">
                  <a16:creationId xmlns:a16="http://schemas.microsoft.com/office/drawing/2014/main" id="{EA6D210A-7775-1A5E-2AA0-504C796B232C}"/>
                </a:ext>
              </a:extLst>
            </p:cNvPr>
            <p:cNvSpPr txBox="1"/>
            <p:nvPr/>
          </p:nvSpPr>
          <p:spPr>
            <a:xfrm>
              <a:off x="1904345" y="1924508"/>
              <a:ext cx="1359647" cy="588434"/>
            </a:xfrm>
            <a:prstGeom prst="rect">
              <a:avLst/>
            </a:prstGeom>
            <a:noFill/>
            <a:effectLst/>
          </p:spPr>
          <p:txBody>
            <a:bodyPr wrap="square" rtlCol="0">
              <a:spAutoFit/>
            </a:bodyPr>
            <a:lstStyle>
              <a:defPPr>
                <a:defRPr lang="fr-FR"/>
              </a:defPPr>
              <a:lvl1pPr algn="r">
                <a:defRPr sz="1600">
                  <a:latin typeface="+mn-lt"/>
                </a:defRPr>
              </a:lvl1pPr>
            </a:lstStyle>
            <a:p>
              <a:pPr algn="l"/>
              <a:r>
                <a:rPr lang="en-GB" sz="700" dirty="0"/>
                <a:t>M6P RECEPTOR</a:t>
              </a:r>
            </a:p>
          </p:txBody>
        </p:sp>
        <p:sp>
          <p:nvSpPr>
            <p:cNvPr id="146" name="TextBox 145">
              <a:extLst>
                <a:ext uri="{FF2B5EF4-FFF2-40B4-BE49-F238E27FC236}">
                  <a16:creationId xmlns:a16="http://schemas.microsoft.com/office/drawing/2014/main" id="{079190E5-6E00-519B-7C93-63733F50E38A}"/>
                </a:ext>
              </a:extLst>
            </p:cNvPr>
            <p:cNvSpPr txBox="1"/>
            <p:nvPr/>
          </p:nvSpPr>
          <p:spPr>
            <a:xfrm>
              <a:off x="3405723" y="1381064"/>
              <a:ext cx="1705250" cy="588434"/>
            </a:xfrm>
            <a:prstGeom prst="rect">
              <a:avLst/>
            </a:prstGeom>
            <a:noFill/>
            <a:effectLst/>
          </p:spPr>
          <p:txBody>
            <a:bodyPr wrap="square" rtlCol="0">
              <a:spAutoFit/>
            </a:bodyPr>
            <a:lstStyle/>
            <a:p>
              <a:pPr algn="ctr"/>
              <a:r>
                <a:rPr lang="en-US" sz="700" dirty="0"/>
                <a:t>Avalglucosidase alfa-ngpt</a:t>
              </a:r>
            </a:p>
          </p:txBody>
        </p:sp>
        <p:pic>
          <p:nvPicPr>
            <p:cNvPr id="147" name="Picture 146">
              <a:extLst>
                <a:ext uri="{FF2B5EF4-FFF2-40B4-BE49-F238E27FC236}">
                  <a16:creationId xmlns:a16="http://schemas.microsoft.com/office/drawing/2014/main" id="{225079DC-1AC6-3064-515C-2CFE38436005}"/>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372598" flipH="1">
              <a:off x="5254865" y="2153030"/>
              <a:ext cx="342595" cy="458556"/>
            </a:xfrm>
            <a:prstGeom prst="rect">
              <a:avLst/>
            </a:prstGeom>
            <a:effectLst/>
          </p:spPr>
        </p:pic>
        <p:sp>
          <p:nvSpPr>
            <p:cNvPr id="148" name="TextBox 147">
              <a:extLst>
                <a:ext uri="{FF2B5EF4-FFF2-40B4-BE49-F238E27FC236}">
                  <a16:creationId xmlns:a16="http://schemas.microsoft.com/office/drawing/2014/main" id="{AB2C6EB8-EB8B-EDB8-83BE-7E0E5A3F9BB6}"/>
                </a:ext>
              </a:extLst>
            </p:cNvPr>
            <p:cNvSpPr txBox="1"/>
            <p:nvPr/>
          </p:nvSpPr>
          <p:spPr>
            <a:xfrm rot="12924552">
              <a:off x="5618581" y="3993858"/>
              <a:ext cx="1711224" cy="2156493"/>
            </a:xfrm>
            <a:prstGeom prst="rect">
              <a:avLst/>
            </a:prstGeom>
            <a:noFill/>
            <a:effectLst/>
          </p:spPr>
          <p:txBody>
            <a:bodyPr wrap="square" rtlCol="0">
              <a:prstTxWarp prst="textArchUp">
                <a:avLst>
                  <a:gd name="adj" fmla="val 8124770"/>
                </a:avLst>
              </a:prstTxWarp>
              <a:spAutoFit/>
            </a:bodyPr>
            <a:lstStyle/>
            <a:p>
              <a:r>
                <a:rPr lang="en-US" sz="700" dirty="0">
                  <a:solidFill>
                    <a:schemeClr val="accent6">
                      <a:lumMod val="75000"/>
                    </a:schemeClr>
                  </a:solidFill>
                </a:rPr>
                <a:t>CYTOPLASM</a:t>
              </a:r>
            </a:p>
          </p:txBody>
        </p:sp>
        <p:grpSp>
          <p:nvGrpSpPr>
            <p:cNvPr id="149" name="Group 148">
              <a:extLst>
                <a:ext uri="{FF2B5EF4-FFF2-40B4-BE49-F238E27FC236}">
                  <a16:creationId xmlns:a16="http://schemas.microsoft.com/office/drawing/2014/main" id="{A4E0A31F-F5D3-B426-0006-A92539E68B77}"/>
                </a:ext>
              </a:extLst>
            </p:cNvPr>
            <p:cNvGrpSpPr/>
            <p:nvPr/>
          </p:nvGrpSpPr>
          <p:grpSpPr>
            <a:xfrm rot="21146640">
              <a:off x="3760176" y="2354875"/>
              <a:ext cx="1803233" cy="1612269"/>
              <a:chOff x="1823707" y="2328896"/>
              <a:chExt cx="1833899" cy="1680238"/>
            </a:xfrm>
          </p:grpSpPr>
          <p:pic>
            <p:nvPicPr>
              <p:cNvPr id="232" name="Picture 231">
                <a:extLst>
                  <a:ext uri="{FF2B5EF4-FFF2-40B4-BE49-F238E27FC236}">
                    <a16:creationId xmlns:a16="http://schemas.microsoft.com/office/drawing/2014/main" id="{1627F231-31F7-3098-759C-0C0BAF473797}"/>
                  </a:ext>
                </a:extLst>
              </p:cNvPr>
              <p:cNvPicPr>
                <a:picLocks noChangeAspect="1"/>
              </p:cNvPicPr>
              <p:nvPr/>
            </p:nvPicPr>
            <p:blipFill>
              <a:blip r:embed="rId13">
                <a:extLst>
                  <a:ext uri="{BEBA8EAE-BF5A-486C-A8C5-ECC9F3942E4B}">
                    <a14:imgProps xmlns:a14="http://schemas.microsoft.com/office/drawing/2010/main">
                      <a14:imgLayer r:embed="rId14">
                        <a14:imgEffect>
                          <a14:sharpenSoften amount="25000"/>
                        </a14:imgEffect>
                        <a14:imgEffect>
                          <a14:brightnessContrast bright="-9000" contrast="36000"/>
                        </a14:imgEffect>
                      </a14:imgLayer>
                    </a14:imgProps>
                  </a:ext>
                </a:extLst>
              </a:blip>
              <a:stretch>
                <a:fillRect/>
              </a:stretch>
            </p:blipFill>
            <p:spPr>
              <a:xfrm rot="20515480">
                <a:off x="1823707" y="2328896"/>
                <a:ext cx="1833899" cy="1680238"/>
              </a:xfrm>
              <a:prstGeom prst="rect">
                <a:avLst/>
              </a:prstGeom>
              <a:effectLst>
                <a:outerShdw blurRad="165100" sx="102000" sy="102000" algn="ctr" rotWithShape="0">
                  <a:prstClr val="black">
                    <a:alpha val="40000"/>
                  </a:prstClr>
                </a:outerShdw>
              </a:effectLst>
            </p:spPr>
          </p:pic>
          <p:sp>
            <p:nvSpPr>
              <p:cNvPr id="233" name="TextBox 232">
                <a:extLst>
                  <a:ext uri="{FF2B5EF4-FFF2-40B4-BE49-F238E27FC236}">
                    <a16:creationId xmlns:a16="http://schemas.microsoft.com/office/drawing/2014/main" id="{AD5B939D-D177-F89A-8384-0F6256FBFE3F}"/>
                  </a:ext>
                </a:extLst>
              </p:cNvPr>
              <p:cNvSpPr txBox="1"/>
              <p:nvPr/>
            </p:nvSpPr>
            <p:spPr>
              <a:xfrm rot="453360">
                <a:off x="2118144" y="2879586"/>
                <a:ext cx="1416795" cy="561626"/>
              </a:xfrm>
              <a:prstGeom prst="rect">
                <a:avLst/>
              </a:prstGeom>
              <a:noFill/>
              <a:effectLst/>
            </p:spPr>
            <p:txBody>
              <a:bodyPr wrap="square" rtlCol="0">
                <a:spAutoFit/>
              </a:bodyPr>
              <a:lstStyle/>
              <a:p>
                <a:pPr algn="ctr">
                  <a:lnSpc>
                    <a:spcPct val="88000"/>
                  </a:lnSpc>
                </a:pPr>
                <a:r>
                  <a:rPr lang="en-US" sz="700" dirty="0">
                    <a:solidFill>
                      <a:srgbClr val="342002"/>
                    </a:solidFill>
                  </a:rPr>
                  <a:t>GOLGI </a:t>
                </a:r>
                <a:br>
                  <a:rPr lang="en-US" sz="700" dirty="0">
                    <a:solidFill>
                      <a:srgbClr val="342002"/>
                    </a:solidFill>
                  </a:rPr>
                </a:br>
                <a:r>
                  <a:rPr lang="en-US" sz="700" dirty="0">
                    <a:solidFill>
                      <a:srgbClr val="342002"/>
                    </a:solidFill>
                  </a:rPr>
                  <a:t>APPARATUS</a:t>
                </a:r>
              </a:p>
            </p:txBody>
          </p:sp>
        </p:grpSp>
        <p:grpSp>
          <p:nvGrpSpPr>
            <p:cNvPr id="150" name="Group 149">
              <a:extLst>
                <a:ext uri="{FF2B5EF4-FFF2-40B4-BE49-F238E27FC236}">
                  <a16:creationId xmlns:a16="http://schemas.microsoft.com/office/drawing/2014/main" id="{36805364-829B-1545-C32E-6153583C8494}"/>
                </a:ext>
              </a:extLst>
            </p:cNvPr>
            <p:cNvGrpSpPr/>
            <p:nvPr/>
          </p:nvGrpSpPr>
          <p:grpSpPr>
            <a:xfrm rot="18744856">
              <a:off x="3208282" y="3557634"/>
              <a:ext cx="517843" cy="487611"/>
              <a:chOff x="1110841" y="3499710"/>
              <a:chExt cx="626803" cy="552528"/>
            </a:xfrm>
          </p:grpSpPr>
          <p:pic>
            <p:nvPicPr>
              <p:cNvPr id="230" name="Picture 229">
                <a:extLst>
                  <a:ext uri="{FF2B5EF4-FFF2-40B4-BE49-F238E27FC236}">
                    <a16:creationId xmlns:a16="http://schemas.microsoft.com/office/drawing/2014/main" id="{8CBFF3C0-344F-AF30-6B78-27B4DB03C4A0}"/>
                  </a:ext>
                </a:extLst>
              </p:cNvPr>
              <p:cNvPicPr>
                <a:picLocks noChangeAspect="1"/>
              </p:cNvPicPr>
              <p:nvPr/>
            </p:nvPicPr>
            <p:blipFill>
              <a:blip r:embed="rId5">
                <a:duotone>
                  <a:schemeClr val="accent6">
                    <a:shade val="45000"/>
                    <a:satMod val="135000"/>
                  </a:schemeClr>
                  <a:prstClr val="white"/>
                </a:duotone>
                <a:extLst>
                  <a:ext uri="{BEBA8EAE-BF5A-486C-A8C5-ECC9F3942E4B}">
                    <a14:imgProps xmlns:a14="http://schemas.microsoft.com/office/drawing/2010/main">
                      <a14:imgLayer r:embed="rId6">
                        <a14:imgEffect>
                          <a14:artisticWatercolorSponge trans="46000" brushSize="0"/>
                        </a14:imgEffect>
                        <a14:imgEffect>
                          <a14:brightnessContrast contrast="40000"/>
                        </a14:imgEffect>
                      </a14:imgLayer>
                    </a14:imgProps>
                  </a:ext>
                </a:extLst>
              </a:blip>
              <a:stretch>
                <a:fillRect/>
              </a:stretch>
            </p:blipFill>
            <p:spPr>
              <a:xfrm rot="981052">
                <a:off x="1164067" y="3499710"/>
                <a:ext cx="573577" cy="552528"/>
              </a:xfrm>
              <a:prstGeom prst="rect">
                <a:avLst/>
              </a:prstGeom>
              <a:effectLst>
                <a:innerShdw blurRad="114300">
                  <a:schemeClr val="accent6">
                    <a:lumMod val="50000"/>
                  </a:schemeClr>
                </a:innerShdw>
              </a:effectLst>
            </p:spPr>
          </p:pic>
          <p:pic>
            <p:nvPicPr>
              <p:cNvPr id="231" name="Picture 230">
                <a:extLst>
                  <a:ext uri="{FF2B5EF4-FFF2-40B4-BE49-F238E27FC236}">
                    <a16:creationId xmlns:a16="http://schemas.microsoft.com/office/drawing/2014/main" id="{2B282C03-4C09-6926-68A5-5346445F73B7}"/>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4651548" flipH="1">
                <a:off x="1126591" y="3645809"/>
                <a:ext cx="321299" cy="352799"/>
              </a:xfrm>
              <a:prstGeom prst="rect">
                <a:avLst/>
              </a:prstGeom>
              <a:effectLst>
                <a:outerShdw blurRad="50800" dist="38100" dir="18900000" algn="bl" rotWithShape="0">
                  <a:schemeClr val="bg1">
                    <a:alpha val="40000"/>
                  </a:schemeClr>
                </a:outerShdw>
              </a:effectLst>
            </p:spPr>
          </p:pic>
        </p:grpSp>
        <p:pic>
          <p:nvPicPr>
            <p:cNvPr id="151" name="Picture 150">
              <a:extLst>
                <a:ext uri="{FF2B5EF4-FFF2-40B4-BE49-F238E27FC236}">
                  <a16:creationId xmlns:a16="http://schemas.microsoft.com/office/drawing/2014/main" id="{A3BB2F11-B2C3-A1BB-BC80-0B5BC0FDB805}"/>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4884975" flipH="1">
              <a:off x="3950464" y="3086249"/>
              <a:ext cx="308302" cy="346899"/>
            </a:xfrm>
            <a:prstGeom prst="rect">
              <a:avLst/>
            </a:prstGeom>
            <a:effectLst>
              <a:outerShdw blurRad="50800" dist="38100" dir="18900000" algn="bl" rotWithShape="0">
                <a:schemeClr val="bg1">
                  <a:alpha val="40000"/>
                </a:schemeClr>
              </a:outerShdw>
            </a:effectLst>
          </p:spPr>
        </p:pic>
        <p:sp>
          <p:nvSpPr>
            <p:cNvPr id="152" name="TextBox 151">
              <a:extLst>
                <a:ext uri="{FF2B5EF4-FFF2-40B4-BE49-F238E27FC236}">
                  <a16:creationId xmlns:a16="http://schemas.microsoft.com/office/drawing/2014/main" id="{6D0A1BC3-3005-1304-972E-83FCA67B961B}"/>
                </a:ext>
              </a:extLst>
            </p:cNvPr>
            <p:cNvSpPr txBox="1"/>
            <p:nvPr/>
          </p:nvSpPr>
          <p:spPr>
            <a:xfrm>
              <a:off x="6380524" y="4533671"/>
              <a:ext cx="1072902" cy="177145"/>
            </a:xfrm>
            <a:prstGeom prst="rect">
              <a:avLst/>
            </a:prstGeom>
            <a:noFill/>
          </p:spPr>
          <p:txBody>
            <a:bodyPr wrap="square" lIns="0" tIns="0" rIns="0" bIns="0" anchor="b" anchorCtr="0">
              <a:noAutofit/>
            </a:bodyPr>
            <a:lstStyle/>
            <a:p>
              <a:pPr algn="ctr">
                <a:defRPr/>
              </a:pPr>
              <a:r>
                <a:rPr lang="en-GB" sz="700" dirty="0">
                  <a:solidFill>
                    <a:schemeClr val="accent1">
                      <a:lumMod val="50000"/>
                    </a:schemeClr>
                  </a:solidFill>
                </a:rPr>
                <a:t>ENDOSOME</a:t>
              </a:r>
            </a:p>
          </p:txBody>
        </p:sp>
        <p:sp>
          <p:nvSpPr>
            <p:cNvPr id="153" name="TextBox 152">
              <a:extLst>
                <a:ext uri="{FF2B5EF4-FFF2-40B4-BE49-F238E27FC236}">
                  <a16:creationId xmlns:a16="http://schemas.microsoft.com/office/drawing/2014/main" id="{1A4AF7BF-72A7-E7E7-DF88-BF4B3C1BDA31}"/>
                </a:ext>
              </a:extLst>
            </p:cNvPr>
            <p:cNvSpPr txBox="1"/>
            <p:nvPr/>
          </p:nvSpPr>
          <p:spPr>
            <a:xfrm flipH="1">
              <a:off x="6035755" y="2072226"/>
              <a:ext cx="1628203" cy="575195"/>
            </a:xfrm>
            <a:prstGeom prst="rect">
              <a:avLst/>
            </a:prstGeom>
            <a:solidFill>
              <a:schemeClr val="bg1">
                <a:lumMod val="95000"/>
              </a:schemeClr>
            </a:solidFill>
            <a:effectLst>
              <a:outerShdw dist="38100" dir="13500000" algn="br" rotWithShape="0">
                <a:prstClr val="black"/>
              </a:outerShdw>
            </a:effectLst>
          </p:spPr>
          <p:txBody>
            <a:bodyPr wrap="square" lIns="51435" tIns="51435" rIns="51435" bIns="51435" rtlCol="0" anchor="ctr" anchorCtr="0">
              <a:spAutoFit/>
            </a:bodyPr>
            <a:lstStyle>
              <a:defPPr>
                <a:defRPr lang="en-US"/>
              </a:defPPr>
              <a:lvl1pPr>
                <a:lnSpc>
                  <a:spcPct val="80000"/>
                </a:lnSpc>
                <a:defRPr sz="2000" b="1"/>
              </a:lvl1pPr>
            </a:lstStyle>
            <a:p>
              <a:r>
                <a:rPr lang="en-US" sz="800" dirty="0"/>
                <a:t>Binding </a:t>
              </a:r>
              <a:br>
                <a:rPr lang="en-US" sz="800" dirty="0"/>
              </a:br>
              <a:r>
                <a:rPr lang="en-US" sz="800" dirty="0"/>
                <a:t>and Entry</a:t>
              </a:r>
            </a:p>
          </p:txBody>
        </p:sp>
        <p:sp>
          <p:nvSpPr>
            <p:cNvPr id="154" name="TextBox 153">
              <a:extLst>
                <a:ext uri="{FF2B5EF4-FFF2-40B4-BE49-F238E27FC236}">
                  <a16:creationId xmlns:a16="http://schemas.microsoft.com/office/drawing/2014/main" id="{D10FF5C0-F5D9-9227-1C66-62DCECBB7226}"/>
                </a:ext>
              </a:extLst>
            </p:cNvPr>
            <p:cNvSpPr txBox="1"/>
            <p:nvPr/>
          </p:nvSpPr>
          <p:spPr>
            <a:xfrm>
              <a:off x="2020693" y="5329254"/>
              <a:ext cx="2150900" cy="575195"/>
            </a:xfrm>
            <a:prstGeom prst="rect">
              <a:avLst/>
            </a:prstGeom>
            <a:solidFill>
              <a:schemeClr val="bg1">
                <a:lumMod val="95000"/>
              </a:schemeClr>
            </a:solidFill>
            <a:effectLst>
              <a:outerShdw dist="38100" dir="13500000" algn="br" rotWithShape="0">
                <a:prstClr val="black"/>
              </a:outerShdw>
            </a:effectLst>
          </p:spPr>
          <p:txBody>
            <a:bodyPr wrap="square" lIns="51435" tIns="51435" rIns="51435" bIns="51435" rtlCol="0" anchor="ctr" anchorCtr="0">
              <a:spAutoFit/>
            </a:bodyPr>
            <a:lstStyle>
              <a:defPPr>
                <a:defRPr lang="en-US"/>
              </a:defPPr>
              <a:lvl1pPr>
                <a:lnSpc>
                  <a:spcPct val="80000"/>
                </a:lnSpc>
                <a:defRPr sz="2000" b="1"/>
              </a:lvl1pPr>
            </a:lstStyle>
            <a:p>
              <a:r>
                <a:rPr lang="en-US" sz="800" dirty="0"/>
                <a:t>Substrate Breakdown</a:t>
              </a:r>
            </a:p>
          </p:txBody>
        </p:sp>
        <p:sp>
          <p:nvSpPr>
            <p:cNvPr id="155" name="TextBox 154">
              <a:extLst>
                <a:ext uri="{FF2B5EF4-FFF2-40B4-BE49-F238E27FC236}">
                  <a16:creationId xmlns:a16="http://schemas.microsoft.com/office/drawing/2014/main" id="{6B9EEB8A-EF31-57EB-82DF-EBB10076F1CD}"/>
                </a:ext>
              </a:extLst>
            </p:cNvPr>
            <p:cNvSpPr txBox="1"/>
            <p:nvPr/>
          </p:nvSpPr>
          <p:spPr>
            <a:xfrm>
              <a:off x="4988522" y="5749923"/>
              <a:ext cx="1349906" cy="382482"/>
            </a:xfrm>
            <a:prstGeom prst="rect">
              <a:avLst/>
            </a:prstGeom>
            <a:noFill/>
            <a:effectLst/>
          </p:spPr>
          <p:txBody>
            <a:bodyPr wrap="square" rtlCol="0">
              <a:spAutoFit/>
            </a:bodyPr>
            <a:lstStyle/>
            <a:p>
              <a:r>
                <a:rPr lang="en-GB" sz="700" dirty="0">
                  <a:solidFill>
                    <a:schemeClr val="accent6">
                      <a:lumMod val="50000"/>
                    </a:schemeClr>
                  </a:solidFill>
                </a:rPr>
                <a:t>LYSOSOME </a:t>
              </a:r>
            </a:p>
          </p:txBody>
        </p:sp>
        <p:pic>
          <p:nvPicPr>
            <p:cNvPr id="156" name="Picture 155">
              <a:extLst>
                <a:ext uri="{FF2B5EF4-FFF2-40B4-BE49-F238E27FC236}">
                  <a16:creationId xmlns:a16="http://schemas.microsoft.com/office/drawing/2014/main" id="{CF767FCE-5F6C-1ECA-F0F2-5584C3EBEFCA}"/>
                </a:ext>
              </a:extLst>
            </p:cNvPr>
            <p:cNvPicPr>
              <a:picLocks noChangeAspect="1"/>
            </p:cNvPicPr>
            <p:nvPr/>
          </p:nvPicPr>
          <p:blipFill>
            <a:blip r:embed="rId15"/>
            <a:stretch>
              <a:fillRect/>
            </a:stretch>
          </p:blipFill>
          <p:spPr>
            <a:xfrm rot="20961943">
              <a:off x="3061171" y="4157950"/>
              <a:ext cx="2620441" cy="2045760"/>
            </a:xfrm>
            <a:prstGeom prst="rect">
              <a:avLst/>
            </a:prstGeom>
          </p:spPr>
        </p:pic>
        <p:pic>
          <p:nvPicPr>
            <p:cNvPr id="157" name="Picture 156">
              <a:extLst>
                <a:ext uri="{FF2B5EF4-FFF2-40B4-BE49-F238E27FC236}">
                  <a16:creationId xmlns:a16="http://schemas.microsoft.com/office/drawing/2014/main" id="{2BA0E1E9-8DDB-DD64-D5A7-297D8AC414CA}"/>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8547520" flipH="1">
              <a:off x="3226920" y="4538750"/>
              <a:ext cx="276765" cy="347907"/>
            </a:xfrm>
            <a:prstGeom prst="rect">
              <a:avLst/>
            </a:prstGeom>
            <a:effectLst>
              <a:outerShdw blurRad="50800" dist="38100" dir="18900000" algn="bl" rotWithShape="0">
                <a:schemeClr val="bg1">
                  <a:alpha val="40000"/>
                </a:schemeClr>
              </a:outerShdw>
            </a:effectLst>
          </p:spPr>
        </p:pic>
        <p:grpSp>
          <p:nvGrpSpPr>
            <p:cNvPr id="158" name="Group 157">
              <a:extLst>
                <a:ext uri="{FF2B5EF4-FFF2-40B4-BE49-F238E27FC236}">
                  <a16:creationId xmlns:a16="http://schemas.microsoft.com/office/drawing/2014/main" id="{6A5CD4CE-BEE7-5C3D-2A5C-D88618AD7C83}"/>
                </a:ext>
              </a:extLst>
            </p:cNvPr>
            <p:cNvGrpSpPr/>
            <p:nvPr/>
          </p:nvGrpSpPr>
          <p:grpSpPr>
            <a:xfrm rot="4669141" flipH="1">
              <a:off x="3889090" y="4587354"/>
              <a:ext cx="504444" cy="655262"/>
              <a:chOff x="-2350751" y="3789912"/>
              <a:chExt cx="525710" cy="666406"/>
            </a:xfrm>
          </p:grpSpPr>
          <p:sp>
            <p:nvSpPr>
              <p:cNvPr id="227" name="Arc 226">
                <a:extLst>
                  <a:ext uri="{FF2B5EF4-FFF2-40B4-BE49-F238E27FC236}">
                    <a16:creationId xmlns:a16="http://schemas.microsoft.com/office/drawing/2014/main" id="{AD1B3BAF-8B3B-F382-3E44-C56E8063AECC}"/>
                  </a:ext>
                </a:extLst>
              </p:cNvPr>
              <p:cNvSpPr/>
              <p:nvPr/>
            </p:nvSpPr>
            <p:spPr>
              <a:xfrm rot="17841774" flipV="1">
                <a:off x="-2104856" y="3649350"/>
                <a:ext cx="139254" cy="420377"/>
              </a:xfrm>
              <a:prstGeom prst="arc">
                <a:avLst>
                  <a:gd name="adj1" fmla="val 5046706"/>
                  <a:gd name="adj2" fmla="val 14640914"/>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8" name="Arc 227">
                <a:extLst>
                  <a:ext uri="{FF2B5EF4-FFF2-40B4-BE49-F238E27FC236}">
                    <a16:creationId xmlns:a16="http://schemas.microsoft.com/office/drawing/2014/main" id="{686A0B70-6790-DCA5-74A5-62BD1229C333}"/>
                  </a:ext>
                </a:extLst>
              </p:cNvPr>
              <p:cNvSpPr/>
              <p:nvPr/>
            </p:nvSpPr>
            <p:spPr>
              <a:xfrm rot="8298797">
                <a:off x="-2350751" y="3827752"/>
                <a:ext cx="285832" cy="628566"/>
              </a:xfrm>
              <a:prstGeom prst="arc">
                <a:avLst>
                  <a:gd name="adj1" fmla="val 5968873"/>
                  <a:gd name="adj2" fmla="val 16234620"/>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9" name="Arc 228">
                <a:extLst>
                  <a:ext uri="{FF2B5EF4-FFF2-40B4-BE49-F238E27FC236}">
                    <a16:creationId xmlns:a16="http://schemas.microsoft.com/office/drawing/2014/main" id="{135A5A82-7E45-0754-294A-57288A594EE0}"/>
                  </a:ext>
                </a:extLst>
              </p:cNvPr>
              <p:cNvSpPr/>
              <p:nvPr/>
            </p:nvSpPr>
            <p:spPr>
              <a:xfrm rot="9770103">
                <a:off x="-2201824" y="3848608"/>
                <a:ext cx="125707" cy="357822"/>
              </a:xfrm>
              <a:prstGeom prst="arc">
                <a:avLst>
                  <a:gd name="adj1" fmla="val 5968873"/>
                  <a:gd name="adj2" fmla="val 19041079"/>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nvGrpSpPr>
            <p:cNvPr id="159" name="Group 158">
              <a:extLst>
                <a:ext uri="{FF2B5EF4-FFF2-40B4-BE49-F238E27FC236}">
                  <a16:creationId xmlns:a16="http://schemas.microsoft.com/office/drawing/2014/main" id="{6C7CBF1B-6993-A77A-9238-AC197839A7C5}"/>
                </a:ext>
              </a:extLst>
            </p:cNvPr>
            <p:cNvGrpSpPr/>
            <p:nvPr/>
          </p:nvGrpSpPr>
          <p:grpSpPr>
            <a:xfrm rot="14606517">
              <a:off x="4056970" y="4758797"/>
              <a:ext cx="691332" cy="734394"/>
              <a:chOff x="2255264" y="4631790"/>
              <a:chExt cx="720477" cy="746883"/>
            </a:xfrm>
          </p:grpSpPr>
          <p:grpSp>
            <p:nvGrpSpPr>
              <p:cNvPr id="219" name="Group 218">
                <a:extLst>
                  <a:ext uri="{FF2B5EF4-FFF2-40B4-BE49-F238E27FC236}">
                    <a16:creationId xmlns:a16="http://schemas.microsoft.com/office/drawing/2014/main" id="{2693B4AC-11A3-A926-7517-F4312681FEF7}"/>
                  </a:ext>
                </a:extLst>
              </p:cNvPr>
              <p:cNvGrpSpPr/>
              <p:nvPr/>
            </p:nvGrpSpPr>
            <p:grpSpPr>
              <a:xfrm rot="15526030">
                <a:off x="2325612" y="4561442"/>
                <a:ext cx="525710" cy="666406"/>
                <a:chOff x="-2350751" y="3789912"/>
                <a:chExt cx="525710" cy="666406"/>
              </a:xfrm>
            </p:grpSpPr>
            <p:sp>
              <p:nvSpPr>
                <p:cNvPr id="224" name="Arc 223">
                  <a:extLst>
                    <a:ext uri="{FF2B5EF4-FFF2-40B4-BE49-F238E27FC236}">
                      <a16:creationId xmlns:a16="http://schemas.microsoft.com/office/drawing/2014/main" id="{B1E51A73-E41F-7E01-D252-93E8862E9A36}"/>
                    </a:ext>
                  </a:extLst>
                </p:cNvPr>
                <p:cNvSpPr/>
                <p:nvPr/>
              </p:nvSpPr>
              <p:spPr>
                <a:xfrm rot="17841774" flipV="1">
                  <a:off x="-2104856" y="3649350"/>
                  <a:ext cx="139254" cy="420377"/>
                </a:xfrm>
                <a:prstGeom prst="arc">
                  <a:avLst>
                    <a:gd name="adj1" fmla="val 5046706"/>
                    <a:gd name="adj2" fmla="val 14640914"/>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5" name="Arc 224">
                  <a:extLst>
                    <a:ext uri="{FF2B5EF4-FFF2-40B4-BE49-F238E27FC236}">
                      <a16:creationId xmlns:a16="http://schemas.microsoft.com/office/drawing/2014/main" id="{A5BCE1B9-3D35-1FC7-B916-CCEA40BED7B6}"/>
                    </a:ext>
                  </a:extLst>
                </p:cNvPr>
                <p:cNvSpPr/>
                <p:nvPr/>
              </p:nvSpPr>
              <p:spPr>
                <a:xfrm rot="8298797">
                  <a:off x="-2350751" y="3827752"/>
                  <a:ext cx="285832" cy="628566"/>
                </a:xfrm>
                <a:prstGeom prst="arc">
                  <a:avLst>
                    <a:gd name="adj1" fmla="val 5968873"/>
                    <a:gd name="adj2" fmla="val 16234620"/>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6" name="Arc 225">
                  <a:extLst>
                    <a:ext uri="{FF2B5EF4-FFF2-40B4-BE49-F238E27FC236}">
                      <a16:creationId xmlns:a16="http://schemas.microsoft.com/office/drawing/2014/main" id="{99B89BF1-8D56-F7E8-2EDC-4F3ACCBF48C9}"/>
                    </a:ext>
                  </a:extLst>
                </p:cNvPr>
                <p:cNvSpPr/>
                <p:nvPr/>
              </p:nvSpPr>
              <p:spPr>
                <a:xfrm rot="9770103">
                  <a:off x="-2201824" y="3848608"/>
                  <a:ext cx="125707" cy="357822"/>
                </a:xfrm>
                <a:prstGeom prst="arc">
                  <a:avLst>
                    <a:gd name="adj1" fmla="val 5968873"/>
                    <a:gd name="adj2" fmla="val 19041079"/>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nvGrpSpPr>
              <p:cNvPr id="220" name="Group 219">
                <a:extLst>
                  <a:ext uri="{FF2B5EF4-FFF2-40B4-BE49-F238E27FC236}">
                    <a16:creationId xmlns:a16="http://schemas.microsoft.com/office/drawing/2014/main" id="{9D257709-E15F-38C7-CE73-7958803E7E8E}"/>
                  </a:ext>
                </a:extLst>
              </p:cNvPr>
              <p:cNvGrpSpPr/>
              <p:nvPr/>
            </p:nvGrpSpPr>
            <p:grpSpPr>
              <a:xfrm rot="3472070">
                <a:off x="2379683" y="4782615"/>
                <a:ext cx="525710" cy="666406"/>
                <a:chOff x="-2350751" y="3789912"/>
                <a:chExt cx="525710" cy="666406"/>
              </a:xfrm>
            </p:grpSpPr>
            <p:sp>
              <p:nvSpPr>
                <p:cNvPr id="221" name="Arc 220">
                  <a:extLst>
                    <a:ext uri="{FF2B5EF4-FFF2-40B4-BE49-F238E27FC236}">
                      <a16:creationId xmlns:a16="http://schemas.microsoft.com/office/drawing/2014/main" id="{12F92DC8-1309-E394-1892-EF2A18345CF8}"/>
                    </a:ext>
                  </a:extLst>
                </p:cNvPr>
                <p:cNvSpPr/>
                <p:nvPr/>
              </p:nvSpPr>
              <p:spPr>
                <a:xfrm rot="17841774" flipV="1">
                  <a:off x="-2104856" y="3649350"/>
                  <a:ext cx="139254" cy="420377"/>
                </a:xfrm>
                <a:prstGeom prst="arc">
                  <a:avLst>
                    <a:gd name="adj1" fmla="val 5046706"/>
                    <a:gd name="adj2" fmla="val 14640914"/>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2" name="Arc 221">
                  <a:extLst>
                    <a:ext uri="{FF2B5EF4-FFF2-40B4-BE49-F238E27FC236}">
                      <a16:creationId xmlns:a16="http://schemas.microsoft.com/office/drawing/2014/main" id="{00CD3C06-75A2-B7AF-66D7-490921C187CF}"/>
                    </a:ext>
                  </a:extLst>
                </p:cNvPr>
                <p:cNvSpPr/>
                <p:nvPr/>
              </p:nvSpPr>
              <p:spPr>
                <a:xfrm rot="8298797">
                  <a:off x="-2350751" y="3827752"/>
                  <a:ext cx="285832" cy="628566"/>
                </a:xfrm>
                <a:prstGeom prst="arc">
                  <a:avLst>
                    <a:gd name="adj1" fmla="val 5968873"/>
                    <a:gd name="adj2" fmla="val 16234620"/>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3" name="Arc 222">
                  <a:extLst>
                    <a:ext uri="{FF2B5EF4-FFF2-40B4-BE49-F238E27FC236}">
                      <a16:creationId xmlns:a16="http://schemas.microsoft.com/office/drawing/2014/main" id="{AA7BBE1C-E234-25D0-CDED-B8DD3B141D8C}"/>
                    </a:ext>
                  </a:extLst>
                </p:cNvPr>
                <p:cNvSpPr/>
                <p:nvPr/>
              </p:nvSpPr>
              <p:spPr>
                <a:xfrm rot="9770103">
                  <a:off x="-2201824" y="3848608"/>
                  <a:ext cx="125707" cy="357822"/>
                </a:xfrm>
                <a:prstGeom prst="arc">
                  <a:avLst>
                    <a:gd name="adj1" fmla="val 5968873"/>
                    <a:gd name="adj2" fmla="val 19041079"/>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grpSp>
          <p:nvGrpSpPr>
            <p:cNvPr id="160" name="Group 159">
              <a:extLst>
                <a:ext uri="{FF2B5EF4-FFF2-40B4-BE49-F238E27FC236}">
                  <a16:creationId xmlns:a16="http://schemas.microsoft.com/office/drawing/2014/main" id="{04DE12A9-0500-9576-C000-9EE843C0FA83}"/>
                </a:ext>
              </a:extLst>
            </p:cNvPr>
            <p:cNvGrpSpPr/>
            <p:nvPr/>
          </p:nvGrpSpPr>
          <p:grpSpPr>
            <a:xfrm rot="6626963">
              <a:off x="4655308" y="5024135"/>
              <a:ext cx="571645" cy="378900"/>
              <a:chOff x="-1173466" y="6058519"/>
              <a:chExt cx="595744" cy="385344"/>
            </a:xfrm>
          </p:grpSpPr>
          <p:grpSp>
            <p:nvGrpSpPr>
              <p:cNvPr id="207" name="Group 206">
                <a:extLst>
                  <a:ext uri="{FF2B5EF4-FFF2-40B4-BE49-F238E27FC236}">
                    <a16:creationId xmlns:a16="http://schemas.microsoft.com/office/drawing/2014/main" id="{5329C04A-772D-FC69-F261-8BFEA693294D}"/>
                  </a:ext>
                </a:extLst>
              </p:cNvPr>
              <p:cNvGrpSpPr/>
              <p:nvPr/>
            </p:nvGrpSpPr>
            <p:grpSpPr>
              <a:xfrm>
                <a:off x="-891540" y="6059943"/>
                <a:ext cx="313818" cy="383920"/>
                <a:chOff x="2377131" y="4449487"/>
                <a:chExt cx="649282" cy="794321"/>
              </a:xfrm>
            </p:grpSpPr>
            <p:sp>
              <p:nvSpPr>
                <p:cNvPr id="214" name="Arc 213">
                  <a:extLst>
                    <a:ext uri="{FF2B5EF4-FFF2-40B4-BE49-F238E27FC236}">
                      <a16:creationId xmlns:a16="http://schemas.microsoft.com/office/drawing/2014/main" id="{DD432F98-900B-0A4C-6B66-43ABCA215FEE}"/>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5" name="Arc 214">
                  <a:extLst>
                    <a:ext uri="{FF2B5EF4-FFF2-40B4-BE49-F238E27FC236}">
                      <a16:creationId xmlns:a16="http://schemas.microsoft.com/office/drawing/2014/main" id="{A0C0D89B-50E4-5554-FFBB-5379780FF362}"/>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6" name="Arc 215">
                  <a:extLst>
                    <a:ext uri="{FF2B5EF4-FFF2-40B4-BE49-F238E27FC236}">
                      <a16:creationId xmlns:a16="http://schemas.microsoft.com/office/drawing/2014/main" id="{A2F864BE-244E-E9E9-2F41-68FAB9231F01}"/>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7" name="Arc 216">
                  <a:extLst>
                    <a:ext uri="{FF2B5EF4-FFF2-40B4-BE49-F238E27FC236}">
                      <a16:creationId xmlns:a16="http://schemas.microsoft.com/office/drawing/2014/main" id="{1E61B9E1-64FC-56F0-6E5D-80F38EBD2B14}"/>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8" name="Arc 217">
                  <a:extLst>
                    <a:ext uri="{FF2B5EF4-FFF2-40B4-BE49-F238E27FC236}">
                      <a16:creationId xmlns:a16="http://schemas.microsoft.com/office/drawing/2014/main" id="{0EFA5F63-0B37-F25D-28C3-E1275137F4B3}"/>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nvGrpSpPr>
              <p:cNvPr id="208" name="Group 207">
                <a:extLst>
                  <a:ext uri="{FF2B5EF4-FFF2-40B4-BE49-F238E27FC236}">
                    <a16:creationId xmlns:a16="http://schemas.microsoft.com/office/drawing/2014/main" id="{BF470BB4-02D2-BF93-E03B-94D0AD3F2F30}"/>
                  </a:ext>
                </a:extLst>
              </p:cNvPr>
              <p:cNvGrpSpPr/>
              <p:nvPr/>
            </p:nvGrpSpPr>
            <p:grpSpPr>
              <a:xfrm rot="7767163">
                <a:off x="-1138415" y="6023468"/>
                <a:ext cx="313818" cy="383920"/>
                <a:chOff x="2377131" y="4449487"/>
                <a:chExt cx="649282" cy="794321"/>
              </a:xfrm>
            </p:grpSpPr>
            <p:sp>
              <p:nvSpPr>
                <p:cNvPr id="209" name="Arc 208">
                  <a:extLst>
                    <a:ext uri="{FF2B5EF4-FFF2-40B4-BE49-F238E27FC236}">
                      <a16:creationId xmlns:a16="http://schemas.microsoft.com/office/drawing/2014/main" id="{683B7DD8-320A-1BF6-BE44-74B77180490E}"/>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0" name="Arc 209">
                  <a:extLst>
                    <a:ext uri="{FF2B5EF4-FFF2-40B4-BE49-F238E27FC236}">
                      <a16:creationId xmlns:a16="http://schemas.microsoft.com/office/drawing/2014/main" id="{4EC84295-0AEF-9D66-0A0F-FA3B5C713774}"/>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1" name="Arc 210">
                  <a:extLst>
                    <a:ext uri="{FF2B5EF4-FFF2-40B4-BE49-F238E27FC236}">
                      <a16:creationId xmlns:a16="http://schemas.microsoft.com/office/drawing/2014/main" id="{26CADA1A-C433-8006-8DD1-8C6672916DE4}"/>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2" name="Arc 211">
                  <a:extLst>
                    <a:ext uri="{FF2B5EF4-FFF2-40B4-BE49-F238E27FC236}">
                      <a16:creationId xmlns:a16="http://schemas.microsoft.com/office/drawing/2014/main" id="{C6EDCC82-40B3-024F-5320-9D0F768F38C8}"/>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3" name="Arc 212">
                  <a:extLst>
                    <a:ext uri="{FF2B5EF4-FFF2-40B4-BE49-F238E27FC236}">
                      <a16:creationId xmlns:a16="http://schemas.microsoft.com/office/drawing/2014/main" id="{C8DB0AFD-C2BC-6EDB-04C1-0223EF12E2C3}"/>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grpSp>
          <p:nvGrpSpPr>
            <p:cNvPr id="161" name="Group 160">
              <a:extLst>
                <a:ext uri="{FF2B5EF4-FFF2-40B4-BE49-F238E27FC236}">
                  <a16:creationId xmlns:a16="http://schemas.microsoft.com/office/drawing/2014/main" id="{DC489660-64CF-BE40-3589-8ABDFB4F40BF}"/>
                </a:ext>
              </a:extLst>
            </p:cNvPr>
            <p:cNvGrpSpPr/>
            <p:nvPr/>
          </p:nvGrpSpPr>
          <p:grpSpPr>
            <a:xfrm rot="12583573">
              <a:off x="3907689" y="5342704"/>
              <a:ext cx="546982" cy="345264"/>
              <a:chOff x="-1173466" y="6058519"/>
              <a:chExt cx="595744" cy="385344"/>
            </a:xfrm>
          </p:grpSpPr>
          <p:grpSp>
            <p:nvGrpSpPr>
              <p:cNvPr id="195" name="Group 194">
                <a:extLst>
                  <a:ext uri="{FF2B5EF4-FFF2-40B4-BE49-F238E27FC236}">
                    <a16:creationId xmlns:a16="http://schemas.microsoft.com/office/drawing/2014/main" id="{1389545F-73F1-0F79-7944-1F2C4FC19476}"/>
                  </a:ext>
                </a:extLst>
              </p:cNvPr>
              <p:cNvGrpSpPr/>
              <p:nvPr/>
            </p:nvGrpSpPr>
            <p:grpSpPr>
              <a:xfrm>
                <a:off x="-891540" y="6059943"/>
                <a:ext cx="313818" cy="383920"/>
                <a:chOff x="2377131" y="4449487"/>
                <a:chExt cx="649282" cy="794321"/>
              </a:xfrm>
            </p:grpSpPr>
            <p:sp>
              <p:nvSpPr>
                <p:cNvPr id="202" name="Arc 201">
                  <a:extLst>
                    <a:ext uri="{FF2B5EF4-FFF2-40B4-BE49-F238E27FC236}">
                      <a16:creationId xmlns:a16="http://schemas.microsoft.com/office/drawing/2014/main" id="{3AD90958-166E-7385-CECD-CC833278AD53}"/>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3" name="Arc 202">
                  <a:extLst>
                    <a:ext uri="{FF2B5EF4-FFF2-40B4-BE49-F238E27FC236}">
                      <a16:creationId xmlns:a16="http://schemas.microsoft.com/office/drawing/2014/main" id="{74D58D23-12CC-AFDA-5EE2-7A9F9B5802A2}"/>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4" name="Arc 203">
                  <a:extLst>
                    <a:ext uri="{FF2B5EF4-FFF2-40B4-BE49-F238E27FC236}">
                      <a16:creationId xmlns:a16="http://schemas.microsoft.com/office/drawing/2014/main" id="{B9CF24AE-05A0-4CE9-B2BF-08BD631E424E}"/>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5" name="Arc 204">
                  <a:extLst>
                    <a:ext uri="{FF2B5EF4-FFF2-40B4-BE49-F238E27FC236}">
                      <a16:creationId xmlns:a16="http://schemas.microsoft.com/office/drawing/2014/main" id="{1404EDFF-B1EC-AA3B-DC7D-419CD83CC4B3}"/>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6" name="Arc 205">
                  <a:extLst>
                    <a:ext uri="{FF2B5EF4-FFF2-40B4-BE49-F238E27FC236}">
                      <a16:creationId xmlns:a16="http://schemas.microsoft.com/office/drawing/2014/main" id="{07168CD2-E1C1-0EFF-E01C-FF5AF1BCCEC9}"/>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nvGrpSpPr>
              <p:cNvPr id="196" name="Group 195">
                <a:extLst>
                  <a:ext uri="{FF2B5EF4-FFF2-40B4-BE49-F238E27FC236}">
                    <a16:creationId xmlns:a16="http://schemas.microsoft.com/office/drawing/2014/main" id="{1C198DB2-5F45-AD33-2E4B-1812F8564DAF}"/>
                  </a:ext>
                </a:extLst>
              </p:cNvPr>
              <p:cNvGrpSpPr/>
              <p:nvPr/>
            </p:nvGrpSpPr>
            <p:grpSpPr>
              <a:xfrm rot="7767163">
                <a:off x="-1138415" y="6023468"/>
                <a:ext cx="313818" cy="383920"/>
                <a:chOff x="2377131" y="4449487"/>
                <a:chExt cx="649282" cy="794321"/>
              </a:xfrm>
            </p:grpSpPr>
            <p:sp>
              <p:nvSpPr>
                <p:cNvPr id="197" name="Arc 196">
                  <a:extLst>
                    <a:ext uri="{FF2B5EF4-FFF2-40B4-BE49-F238E27FC236}">
                      <a16:creationId xmlns:a16="http://schemas.microsoft.com/office/drawing/2014/main" id="{7BE8A307-9226-7F9E-A25D-207582CD1C36}"/>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8" name="Arc 197">
                  <a:extLst>
                    <a:ext uri="{FF2B5EF4-FFF2-40B4-BE49-F238E27FC236}">
                      <a16:creationId xmlns:a16="http://schemas.microsoft.com/office/drawing/2014/main" id="{8DE55768-15B7-7631-FC88-20BB781A7E30}"/>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9" name="Arc 198">
                  <a:extLst>
                    <a:ext uri="{FF2B5EF4-FFF2-40B4-BE49-F238E27FC236}">
                      <a16:creationId xmlns:a16="http://schemas.microsoft.com/office/drawing/2014/main" id="{6251A9C1-99B1-E522-A4F1-3E15BEA2A4B8}"/>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0" name="Arc 199">
                  <a:extLst>
                    <a:ext uri="{FF2B5EF4-FFF2-40B4-BE49-F238E27FC236}">
                      <a16:creationId xmlns:a16="http://schemas.microsoft.com/office/drawing/2014/main" id="{8B47CDAC-E7E9-BEDF-9FEB-36ED7B1781E7}"/>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1" name="Arc 200">
                  <a:extLst>
                    <a:ext uri="{FF2B5EF4-FFF2-40B4-BE49-F238E27FC236}">
                      <a16:creationId xmlns:a16="http://schemas.microsoft.com/office/drawing/2014/main" id="{A540F737-9142-4781-7484-EC89BD98E5B5}"/>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pic>
          <p:nvPicPr>
            <p:cNvPr id="162" name="Picture 161">
              <a:extLst>
                <a:ext uri="{FF2B5EF4-FFF2-40B4-BE49-F238E27FC236}">
                  <a16:creationId xmlns:a16="http://schemas.microsoft.com/office/drawing/2014/main" id="{0AEAA3E5-BE26-1BC2-D822-86DE9C181A6A}"/>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13255094">
              <a:off x="3854888" y="5374562"/>
              <a:ext cx="395311" cy="342906"/>
            </a:xfrm>
            <a:prstGeom prst="rect">
              <a:avLst/>
            </a:prstGeom>
          </p:spPr>
        </p:pic>
        <p:grpSp>
          <p:nvGrpSpPr>
            <p:cNvPr id="163" name="Group 162">
              <a:extLst>
                <a:ext uri="{FF2B5EF4-FFF2-40B4-BE49-F238E27FC236}">
                  <a16:creationId xmlns:a16="http://schemas.microsoft.com/office/drawing/2014/main" id="{E11D0A5E-C7B1-F46F-19F0-6FE50FFE8D5A}"/>
                </a:ext>
              </a:extLst>
            </p:cNvPr>
            <p:cNvGrpSpPr/>
            <p:nvPr/>
          </p:nvGrpSpPr>
          <p:grpSpPr>
            <a:xfrm rot="4154496">
              <a:off x="3445048" y="4954216"/>
              <a:ext cx="533781" cy="353803"/>
              <a:chOff x="-1173466" y="6058519"/>
              <a:chExt cx="595744" cy="385344"/>
            </a:xfrm>
          </p:grpSpPr>
          <p:grpSp>
            <p:nvGrpSpPr>
              <p:cNvPr id="183" name="Group 182">
                <a:extLst>
                  <a:ext uri="{FF2B5EF4-FFF2-40B4-BE49-F238E27FC236}">
                    <a16:creationId xmlns:a16="http://schemas.microsoft.com/office/drawing/2014/main" id="{A9CD05A0-1B84-7C20-1C2D-5859C76987A0}"/>
                  </a:ext>
                </a:extLst>
              </p:cNvPr>
              <p:cNvGrpSpPr/>
              <p:nvPr/>
            </p:nvGrpSpPr>
            <p:grpSpPr>
              <a:xfrm>
                <a:off x="-891540" y="6059943"/>
                <a:ext cx="313818" cy="383920"/>
                <a:chOff x="2377131" y="4449487"/>
                <a:chExt cx="649282" cy="794321"/>
              </a:xfrm>
            </p:grpSpPr>
            <p:sp>
              <p:nvSpPr>
                <p:cNvPr id="190" name="Arc 189">
                  <a:extLst>
                    <a:ext uri="{FF2B5EF4-FFF2-40B4-BE49-F238E27FC236}">
                      <a16:creationId xmlns:a16="http://schemas.microsoft.com/office/drawing/2014/main" id="{4DD96EC4-E01A-A002-15C8-154E1A91A786}"/>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1" name="Arc 190">
                  <a:extLst>
                    <a:ext uri="{FF2B5EF4-FFF2-40B4-BE49-F238E27FC236}">
                      <a16:creationId xmlns:a16="http://schemas.microsoft.com/office/drawing/2014/main" id="{8155F90B-0392-DBA7-BB8B-09492F9A6867}"/>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2" name="Arc 191">
                  <a:extLst>
                    <a:ext uri="{FF2B5EF4-FFF2-40B4-BE49-F238E27FC236}">
                      <a16:creationId xmlns:a16="http://schemas.microsoft.com/office/drawing/2014/main" id="{602E52BF-13E9-655B-7CF4-EEFF87B86B23}"/>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3" name="Arc 192">
                  <a:extLst>
                    <a:ext uri="{FF2B5EF4-FFF2-40B4-BE49-F238E27FC236}">
                      <a16:creationId xmlns:a16="http://schemas.microsoft.com/office/drawing/2014/main" id="{B04FF1DD-A72C-EE71-9DD0-C9369F159D12}"/>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4" name="Arc 193">
                  <a:extLst>
                    <a:ext uri="{FF2B5EF4-FFF2-40B4-BE49-F238E27FC236}">
                      <a16:creationId xmlns:a16="http://schemas.microsoft.com/office/drawing/2014/main" id="{64F46459-140B-6380-9B7A-D8024C6AF080}"/>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nvGrpSpPr>
              <p:cNvPr id="184" name="Group 183">
                <a:extLst>
                  <a:ext uri="{FF2B5EF4-FFF2-40B4-BE49-F238E27FC236}">
                    <a16:creationId xmlns:a16="http://schemas.microsoft.com/office/drawing/2014/main" id="{D7E2C5A1-A4E1-798F-2AF6-AB6B9B08AF52}"/>
                  </a:ext>
                </a:extLst>
              </p:cNvPr>
              <p:cNvGrpSpPr/>
              <p:nvPr/>
            </p:nvGrpSpPr>
            <p:grpSpPr>
              <a:xfrm rot="7767163">
                <a:off x="-1138415" y="6023468"/>
                <a:ext cx="313818" cy="383920"/>
                <a:chOff x="2377131" y="4449487"/>
                <a:chExt cx="649282" cy="794321"/>
              </a:xfrm>
            </p:grpSpPr>
            <p:sp>
              <p:nvSpPr>
                <p:cNvPr id="185" name="Arc 184">
                  <a:extLst>
                    <a:ext uri="{FF2B5EF4-FFF2-40B4-BE49-F238E27FC236}">
                      <a16:creationId xmlns:a16="http://schemas.microsoft.com/office/drawing/2014/main" id="{E45AC510-E0DC-22CA-6664-7CC49E79C4E3}"/>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86" name="Arc 185">
                  <a:extLst>
                    <a:ext uri="{FF2B5EF4-FFF2-40B4-BE49-F238E27FC236}">
                      <a16:creationId xmlns:a16="http://schemas.microsoft.com/office/drawing/2014/main" id="{99354CF6-821A-162C-2B2B-DF57B1D91BE9}"/>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87" name="Arc 186">
                  <a:extLst>
                    <a:ext uri="{FF2B5EF4-FFF2-40B4-BE49-F238E27FC236}">
                      <a16:creationId xmlns:a16="http://schemas.microsoft.com/office/drawing/2014/main" id="{52DA578E-C44D-466D-4568-E6B5BE82F9AC}"/>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88" name="Arc 187">
                  <a:extLst>
                    <a:ext uri="{FF2B5EF4-FFF2-40B4-BE49-F238E27FC236}">
                      <a16:creationId xmlns:a16="http://schemas.microsoft.com/office/drawing/2014/main" id="{02C67F11-1EA1-71AA-AC40-7C5DBA08763D}"/>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89" name="Arc 188">
                  <a:extLst>
                    <a:ext uri="{FF2B5EF4-FFF2-40B4-BE49-F238E27FC236}">
                      <a16:creationId xmlns:a16="http://schemas.microsoft.com/office/drawing/2014/main" id="{0C91F4B3-46B6-93F0-DEA8-8D72ADFA3D78}"/>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pic>
          <p:nvPicPr>
            <p:cNvPr id="164" name="Picture 163">
              <a:extLst>
                <a:ext uri="{FF2B5EF4-FFF2-40B4-BE49-F238E27FC236}">
                  <a16:creationId xmlns:a16="http://schemas.microsoft.com/office/drawing/2014/main" id="{C66427B1-0916-C3C8-06FB-BB7A3D8EFFED}"/>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8801308">
              <a:off x="3589361" y="4861047"/>
              <a:ext cx="395309" cy="342905"/>
            </a:xfrm>
            <a:prstGeom prst="rect">
              <a:avLst/>
            </a:prstGeom>
          </p:spPr>
        </p:pic>
        <p:sp>
          <p:nvSpPr>
            <p:cNvPr id="165" name="TextBox 164">
              <a:extLst>
                <a:ext uri="{FF2B5EF4-FFF2-40B4-BE49-F238E27FC236}">
                  <a16:creationId xmlns:a16="http://schemas.microsoft.com/office/drawing/2014/main" id="{F4F177D6-378F-AA90-69F1-0B310E592E0B}"/>
                </a:ext>
              </a:extLst>
            </p:cNvPr>
            <p:cNvSpPr txBox="1"/>
            <p:nvPr/>
          </p:nvSpPr>
          <p:spPr>
            <a:xfrm rot="5737332">
              <a:off x="3508080" y="4646958"/>
              <a:ext cx="1489238" cy="1546422"/>
            </a:xfrm>
            <a:prstGeom prst="rect">
              <a:avLst/>
            </a:prstGeom>
            <a:noFill/>
            <a:effectLst/>
          </p:spPr>
          <p:txBody>
            <a:bodyPr wrap="square" rtlCol="0">
              <a:prstTxWarp prst="textArchUp">
                <a:avLst>
                  <a:gd name="adj" fmla="val 9207642"/>
                </a:avLst>
              </a:prstTxWarp>
              <a:spAutoFit/>
            </a:bodyPr>
            <a:lstStyle/>
            <a:p>
              <a:r>
                <a:rPr lang="en-US" sz="700" dirty="0">
                  <a:solidFill>
                    <a:schemeClr val="accent6">
                      <a:lumMod val="50000"/>
                    </a:schemeClr>
                  </a:solidFill>
                </a:rPr>
                <a:t>SUBSTRATE</a:t>
              </a:r>
            </a:p>
          </p:txBody>
        </p:sp>
        <p:grpSp>
          <p:nvGrpSpPr>
            <p:cNvPr id="166" name="Group 165">
              <a:extLst>
                <a:ext uri="{FF2B5EF4-FFF2-40B4-BE49-F238E27FC236}">
                  <a16:creationId xmlns:a16="http://schemas.microsoft.com/office/drawing/2014/main" id="{C51803B0-C5CF-1002-767F-84A3ED148992}"/>
                </a:ext>
              </a:extLst>
            </p:cNvPr>
            <p:cNvGrpSpPr/>
            <p:nvPr/>
          </p:nvGrpSpPr>
          <p:grpSpPr>
            <a:xfrm rot="261340">
              <a:off x="4935278" y="4993268"/>
              <a:ext cx="665238" cy="687121"/>
              <a:chOff x="4569165" y="5031416"/>
              <a:chExt cx="726704" cy="750609"/>
            </a:xfrm>
          </p:grpSpPr>
          <p:grpSp>
            <p:nvGrpSpPr>
              <p:cNvPr id="178" name="Group 177">
                <a:extLst>
                  <a:ext uri="{FF2B5EF4-FFF2-40B4-BE49-F238E27FC236}">
                    <a16:creationId xmlns:a16="http://schemas.microsoft.com/office/drawing/2014/main" id="{F3E253BC-D59D-1A41-7209-23B9356CBBF2}"/>
                  </a:ext>
                </a:extLst>
              </p:cNvPr>
              <p:cNvGrpSpPr/>
              <p:nvPr/>
            </p:nvGrpSpPr>
            <p:grpSpPr>
              <a:xfrm rot="14917618" flipV="1">
                <a:off x="4582803" y="5227921"/>
                <a:ext cx="540466" cy="567742"/>
                <a:chOff x="2581984" y="4554822"/>
                <a:chExt cx="543176" cy="556818"/>
              </a:xfrm>
            </p:grpSpPr>
            <p:pic>
              <p:nvPicPr>
                <p:cNvPr id="180" name="Picture 179">
                  <a:extLst>
                    <a:ext uri="{FF2B5EF4-FFF2-40B4-BE49-F238E27FC236}">
                      <a16:creationId xmlns:a16="http://schemas.microsoft.com/office/drawing/2014/main" id="{52E3738D-B244-5BAF-AA60-4E59D2A8A6A7}"/>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7744158">
                  <a:off x="2577124" y="4630257"/>
                  <a:ext cx="509701" cy="453065"/>
                </a:xfrm>
                <a:prstGeom prst="rect">
                  <a:avLst/>
                </a:prstGeom>
              </p:spPr>
            </p:pic>
            <p:pic>
              <p:nvPicPr>
                <p:cNvPr id="181" name="Picture 180">
                  <a:extLst>
                    <a:ext uri="{FF2B5EF4-FFF2-40B4-BE49-F238E27FC236}">
                      <a16:creationId xmlns:a16="http://schemas.microsoft.com/office/drawing/2014/main" id="{0B0D9E6D-DF03-D9E0-CD9F-D21793A93730}"/>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1536612">
                  <a:off x="2853322" y="4554822"/>
                  <a:ext cx="271838" cy="266177"/>
                </a:xfrm>
                <a:prstGeom prst="rect">
                  <a:avLst/>
                </a:prstGeom>
              </p:spPr>
            </p:pic>
            <p:pic>
              <p:nvPicPr>
                <p:cNvPr id="182" name="Picture 181">
                  <a:extLst>
                    <a:ext uri="{FF2B5EF4-FFF2-40B4-BE49-F238E27FC236}">
                      <a16:creationId xmlns:a16="http://schemas.microsoft.com/office/drawing/2014/main" id="{8451ADE1-3245-4510-0326-83EE62DA361C}"/>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1536612">
                  <a:off x="2581984" y="4703129"/>
                  <a:ext cx="271838" cy="266177"/>
                </a:xfrm>
                <a:prstGeom prst="rect">
                  <a:avLst/>
                </a:prstGeom>
              </p:spPr>
            </p:pic>
          </p:grpSp>
          <p:pic>
            <p:nvPicPr>
              <p:cNvPr id="179" name="Picture 178">
                <a:extLst>
                  <a:ext uri="{FF2B5EF4-FFF2-40B4-BE49-F238E27FC236}">
                    <a16:creationId xmlns:a16="http://schemas.microsoft.com/office/drawing/2014/main" id="{8E31D0F8-7BD7-01D5-8675-24CECC2A0DEF}"/>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13625187" flipH="1">
                <a:off x="4905861" y="4999148"/>
                <a:ext cx="357740" cy="422276"/>
              </a:xfrm>
              <a:prstGeom prst="rect">
                <a:avLst/>
              </a:prstGeom>
              <a:effectLst>
                <a:outerShdw blurRad="50800" dist="38100" dir="10800000" algn="r" rotWithShape="0">
                  <a:schemeClr val="bg1">
                    <a:alpha val="40000"/>
                  </a:schemeClr>
                </a:outerShdw>
              </a:effectLst>
            </p:spPr>
          </p:pic>
        </p:grpSp>
        <p:grpSp>
          <p:nvGrpSpPr>
            <p:cNvPr id="167" name="Group 166">
              <a:extLst>
                <a:ext uri="{FF2B5EF4-FFF2-40B4-BE49-F238E27FC236}">
                  <a16:creationId xmlns:a16="http://schemas.microsoft.com/office/drawing/2014/main" id="{8C6EEF48-499D-6D5F-BDF7-3D92CBC80387}"/>
                </a:ext>
              </a:extLst>
            </p:cNvPr>
            <p:cNvGrpSpPr/>
            <p:nvPr/>
          </p:nvGrpSpPr>
          <p:grpSpPr>
            <a:xfrm rot="21385561">
              <a:off x="6061486" y="2825950"/>
              <a:ext cx="656043" cy="911078"/>
              <a:chOff x="4238115" y="2623575"/>
              <a:chExt cx="682055" cy="970627"/>
            </a:xfrm>
          </p:grpSpPr>
          <p:pic>
            <p:nvPicPr>
              <p:cNvPr id="174" name="Picture 173">
                <a:extLst>
                  <a:ext uri="{FF2B5EF4-FFF2-40B4-BE49-F238E27FC236}">
                    <a16:creationId xmlns:a16="http://schemas.microsoft.com/office/drawing/2014/main" id="{D88486FD-D296-9F79-BC97-86840057000C}"/>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20308358" flipH="1">
                <a:off x="4238115" y="2638695"/>
                <a:ext cx="581448" cy="520765"/>
              </a:xfrm>
              <a:prstGeom prst="rect">
                <a:avLst/>
              </a:prstGeom>
            </p:spPr>
          </p:pic>
          <p:pic>
            <p:nvPicPr>
              <p:cNvPr id="175" name="Picture 174">
                <a:extLst>
                  <a:ext uri="{FF2B5EF4-FFF2-40B4-BE49-F238E27FC236}">
                    <a16:creationId xmlns:a16="http://schemas.microsoft.com/office/drawing/2014/main" id="{9DF80E1D-FB3D-0E92-9B18-1815AEB4E087}"/>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631115" flipH="1">
                <a:off x="4610066" y="2623575"/>
                <a:ext cx="310104" cy="305952"/>
              </a:xfrm>
              <a:prstGeom prst="rect">
                <a:avLst/>
              </a:prstGeom>
            </p:spPr>
          </p:pic>
          <p:pic>
            <p:nvPicPr>
              <p:cNvPr id="176" name="Picture 175">
                <a:extLst>
                  <a:ext uri="{FF2B5EF4-FFF2-40B4-BE49-F238E27FC236}">
                    <a16:creationId xmlns:a16="http://schemas.microsoft.com/office/drawing/2014/main" id="{50EB2FB3-732A-965F-75E3-5091ED0A8205}"/>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631115" flipH="1">
                <a:off x="4362492" y="2897811"/>
                <a:ext cx="310104" cy="303645"/>
              </a:xfrm>
              <a:prstGeom prst="rect">
                <a:avLst/>
              </a:prstGeom>
            </p:spPr>
          </p:pic>
          <p:pic>
            <p:nvPicPr>
              <p:cNvPr id="177" name="Picture 176">
                <a:extLst>
                  <a:ext uri="{FF2B5EF4-FFF2-40B4-BE49-F238E27FC236}">
                    <a16:creationId xmlns:a16="http://schemas.microsoft.com/office/drawing/2014/main" id="{19245293-31C1-DF9D-5409-E33554139243}"/>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407903" flipH="1">
                <a:off x="4261913" y="3035400"/>
                <a:ext cx="455190" cy="558802"/>
              </a:xfrm>
              <a:prstGeom prst="rect">
                <a:avLst/>
              </a:prstGeom>
              <a:effectLst>
                <a:outerShdw blurRad="50800" dist="38100" dir="18900000" algn="bl" rotWithShape="0">
                  <a:schemeClr val="bg1">
                    <a:alpha val="40000"/>
                  </a:schemeClr>
                </a:outerShdw>
              </a:effectLst>
            </p:spPr>
          </p:pic>
        </p:grpSp>
        <p:pic>
          <p:nvPicPr>
            <p:cNvPr id="168" name="Picture 167">
              <a:extLst>
                <a:ext uri="{FF2B5EF4-FFF2-40B4-BE49-F238E27FC236}">
                  <a16:creationId xmlns:a16="http://schemas.microsoft.com/office/drawing/2014/main" id="{7FEC6AE0-CD9E-E32C-0E9F-2F48B7E6BC14}"/>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7408863">
              <a:off x="4841414" y="1745672"/>
              <a:ext cx="248358" cy="237318"/>
            </a:xfrm>
            <a:prstGeom prst="rect">
              <a:avLst/>
            </a:prstGeom>
          </p:spPr>
        </p:pic>
        <p:pic>
          <p:nvPicPr>
            <p:cNvPr id="169" name="Picture 168">
              <a:extLst>
                <a:ext uri="{FF2B5EF4-FFF2-40B4-BE49-F238E27FC236}">
                  <a16:creationId xmlns:a16="http://schemas.microsoft.com/office/drawing/2014/main" id="{FE7D1A69-1E9E-0BC9-5422-69B473664613}"/>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7408863">
              <a:off x="3373339" y="1871507"/>
              <a:ext cx="248358" cy="237318"/>
            </a:xfrm>
            <a:prstGeom prst="rect">
              <a:avLst/>
            </a:prstGeom>
          </p:spPr>
        </p:pic>
        <p:pic>
          <p:nvPicPr>
            <p:cNvPr id="170" name="Picture 169">
              <a:extLst>
                <a:ext uri="{FF2B5EF4-FFF2-40B4-BE49-F238E27FC236}">
                  <a16:creationId xmlns:a16="http://schemas.microsoft.com/office/drawing/2014/main" id="{5520E362-5474-BC57-8B09-4F8548B10883}"/>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416676" flipH="1">
              <a:off x="5989125" y="2783347"/>
              <a:ext cx="298277" cy="287181"/>
            </a:xfrm>
            <a:prstGeom prst="rect">
              <a:avLst/>
            </a:prstGeom>
          </p:spPr>
        </p:pic>
        <p:pic>
          <p:nvPicPr>
            <p:cNvPr id="171" name="Picture 170">
              <a:extLst>
                <a:ext uri="{FF2B5EF4-FFF2-40B4-BE49-F238E27FC236}">
                  <a16:creationId xmlns:a16="http://schemas.microsoft.com/office/drawing/2014/main" id="{9374D458-1125-5107-C91B-172269944EA0}"/>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416676" flipH="1">
              <a:off x="5611727" y="4410129"/>
              <a:ext cx="298277" cy="287182"/>
            </a:xfrm>
            <a:prstGeom prst="rect">
              <a:avLst/>
            </a:prstGeom>
          </p:spPr>
        </p:pic>
        <p:pic>
          <p:nvPicPr>
            <p:cNvPr id="172" name="Picture 171">
              <a:extLst>
                <a:ext uri="{FF2B5EF4-FFF2-40B4-BE49-F238E27FC236}">
                  <a16:creationId xmlns:a16="http://schemas.microsoft.com/office/drawing/2014/main" id="{88BDC0DC-461E-6DD3-7CCF-43F03F2459AB}"/>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416676" flipH="1">
              <a:off x="4807289" y="5290722"/>
              <a:ext cx="298277" cy="287182"/>
            </a:xfrm>
            <a:prstGeom prst="rect">
              <a:avLst/>
            </a:prstGeom>
          </p:spPr>
        </p:pic>
        <p:sp>
          <p:nvSpPr>
            <p:cNvPr id="173" name="TextBox 172">
              <a:extLst>
                <a:ext uri="{FF2B5EF4-FFF2-40B4-BE49-F238E27FC236}">
                  <a16:creationId xmlns:a16="http://schemas.microsoft.com/office/drawing/2014/main" id="{A0CB0C24-8080-187B-6C00-29216A2ABC9F}"/>
                </a:ext>
              </a:extLst>
            </p:cNvPr>
            <p:cNvSpPr txBox="1"/>
            <p:nvPr/>
          </p:nvSpPr>
          <p:spPr>
            <a:xfrm>
              <a:off x="4856198" y="3594365"/>
              <a:ext cx="1425957" cy="163153"/>
            </a:xfrm>
            <a:prstGeom prst="rect">
              <a:avLst/>
            </a:prstGeom>
            <a:noFill/>
          </p:spPr>
          <p:txBody>
            <a:bodyPr wrap="square" lIns="0" tIns="0" rIns="0" bIns="0" anchor="b" anchorCtr="0">
              <a:noAutofit/>
            </a:bodyPr>
            <a:lstStyle/>
            <a:p>
              <a:pPr algn="ctr">
                <a:defRPr/>
              </a:pPr>
              <a:r>
                <a:rPr lang="en-GB" sz="700" dirty="0">
                  <a:solidFill>
                    <a:prstClr val="black"/>
                  </a:solidFill>
                </a:rPr>
                <a:t>ENDOCYTOSIS</a:t>
              </a:r>
            </a:p>
          </p:txBody>
        </p:sp>
      </p:grpSp>
      <p:sp>
        <p:nvSpPr>
          <p:cNvPr id="250" name="TextBox 249">
            <a:extLst>
              <a:ext uri="{FF2B5EF4-FFF2-40B4-BE49-F238E27FC236}">
                <a16:creationId xmlns:a16="http://schemas.microsoft.com/office/drawing/2014/main" id="{688801AC-839B-CD7F-E608-349EF78B5755}"/>
              </a:ext>
            </a:extLst>
          </p:cNvPr>
          <p:cNvSpPr txBox="1"/>
          <p:nvPr/>
        </p:nvSpPr>
        <p:spPr>
          <a:xfrm>
            <a:off x="5872737" y="1464360"/>
            <a:ext cx="2944601" cy="2539157"/>
          </a:xfrm>
          <a:prstGeom prst="rect">
            <a:avLst/>
          </a:prstGeom>
          <a:noFill/>
        </p:spPr>
        <p:txBody>
          <a:bodyPr wrap="square">
            <a:spAutoFit/>
          </a:bodyPr>
          <a:lstStyle/>
          <a:p>
            <a:pPr marL="171450" indent="-171450">
              <a:spcAft>
                <a:spcPts val="600"/>
              </a:spcAft>
              <a:buClr>
                <a:srgbClr val="7A00E6"/>
              </a:buClr>
              <a:buFont typeface="Arial" panose="020B0604020202020204" pitchFamily="34" charset="0"/>
              <a:buChar char="•"/>
            </a:pPr>
            <a:r>
              <a:rPr lang="en-US" sz="800" dirty="0">
                <a:effectLst/>
                <a:ea typeface="Calibri" panose="020F0502020204030204" pitchFamily="34" charset="0"/>
                <a:cs typeface="Calibri" panose="020F0502020204030204" pitchFamily="34" charset="0"/>
              </a:rPr>
              <a:t>Avalglucosidase alfa-ngpt is a recombinant human α-glucosidase enzyme</a:t>
            </a:r>
            <a:r>
              <a:rPr lang="en-US" sz="800" dirty="0">
                <a:ea typeface="Calibri" panose="020F0502020204030204" pitchFamily="34" charset="0"/>
                <a:cs typeface="Calibri" panose="020F0502020204030204" pitchFamily="34" charset="0"/>
              </a:rPr>
              <a:t>. This was developed by increasing the mannose-6-phosphate (M6P) content through oxime chemistry to achieve greater affinity to M6P receptors.</a:t>
            </a:r>
          </a:p>
          <a:p>
            <a:pPr marL="171450" marR="0" indent="-171450">
              <a:spcAft>
                <a:spcPts val="600"/>
              </a:spcAft>
              <a:buClr>
                <a:srgbClr val="7A00E6"/>
              </a:buClr>
              <a:buFont typeface="Arial" panose="020B0604020202020204" pitchFamily="34" charset="0"/>
              <a:buChar char="•"/>
            </a:pPr>
            <a:r>
              <a:rPr lang="en-US" sz="800" dirty="0">
                <a:effectLst/>
                <a:ea typeface="Calibri" panose="020F0502020204030204" pitchFamily="34" charset="0"/>
                <a:cs typeface="Times New Roman" panose="02020603050405020304" pitchFamily="18" charset="0"/>
              </a:rPr>
              <a:t>Endogenous lysosomal hydrolases </a:t>
            </a:r>
            <a:br>
              <a:rPr lang="en-US" sz="800" dirty="0">
                <a:effectLst/>
                <a:ea typeface="Calibri" panose="020F0502020204030204" pitchFamily="34" charset="0"/>
                <a:cs typeface="Times New Roman" panose="02020603050405020304" pitchFamily="18" charset="0"/>
              </a:rPr>
            </a:br>
            <a:r>
              <a:rPr lang="en-US" sz="800" dirty="0">
                <a:effectLst/>
                <a:ea typeface="Calibri" panose="020F0502020204030204" pitchFamily="34" charset="0"/>
                <a:cs typeface="Times New Roman" panose="02020603050405020304" pitchFamily="18" charset="0"/>
              </a:rPr>
              <a:t>(including GAA) are synthesized and glycosylated in the rough endoplasmic reticulum and then transferred to the </a:t>
            </a:r>
            <a:r>
              <a:rPr lang="en-US" sz="800" dirty="0">
                <a:ea typeface="Calibri" panose="020F0502020204030204" pitchFamily="34" charset="0"/>
                <a:cs typeface="Times New Roman" panose="02020603050405020304" pitchFamily="18" charset="0"/>
              </a:rPr>
              <a:t>G</a:t>
            </a:r>
            <a:r>
              <a:rPr lang="en-US" sz="800" dirty="0">
                <a:effectLst/>
                <a:ea typeface="Calibri" panose="020F0502020204030204" pitchFamily="34" charset="0"/>
                <a:cs typeface="Times New Roman" panose="02020603050405020304" pitchFamily="18" charset="0"/>
              </a:rPr>
              <a:t>olgi </a:t>
            </a:r>
            <a:r>
              <a:rPr lang="en-US" sz="800" dirty="0">
                <a:ea typeface="Calibri" panose="020F0502020204030204" pitchFamily="34" charset="0"/>
                <a:cs typeface="Times New Roman" panose="02020603050405020304" pitchFamily="18" charset="0"/>
              </a:rPr>
              <a:t>apparatus</a:t>
            </a:r>
            <a:r>
              <a:rPr lang="en-US" sz="800" dirty="0">
                <a:effectLst/>
                <a:ea typeface="Calibri" panose="020F0502020204030204" pitchFamily="34" charset="0"/>
                <a:cs typeface="Times New Roman" panose="02020603050405020304" pitchFamily="18" charset="0"/>
              </a:rPr>
              <a:t>.</a:t>
            </a:r>
          </a:p>
          <a:p>
            <a:pPr marL="171450" marR="0" indent="-171450">
              <a:spcAft>
                <a:spcPts val="600"/>
              </a:spcAft>
              <a:buClr>
                <a:srgbClr val="7A00E6"/>
              </a:buClr>
              <a:buFont typeface="Arial" panose="020B0604020202020204" pitchFamily="34" charset="0"/>
              <a:buChar char="•"/>
            </a:pPr>
            <a:r>
              <a:rPr lang="en-US" sz="800" dirty="0">
                <a:effectLst/>
                <a:ea typeface="Calibri" panose="020F0502020204030204" pitchFamily="34" charset="0"/>
                <a:cs typeface="Times New Roman" panose="02020603050405020304" pitchFamily="18" charset="0"/>
              </a:rPr>
              <a:t>In the </a:t>
            </a:r>
            <a:r>
              <a:rPr lang="en-US" sz="800" dirty="0">
                <a:ea typeface="Calibri" panose="020F0502020204030204" pitchFamily="34" charset="0"/>
                <a:cs typeface="Times New Roman" panose="02020603050405020304" pitchFamily="18" charset="0"/>
              </a:rPr>
              <a:t>G</a:t>
            </a:r>
            <a:r>
              <a:rPr lang="en-US" sz="800" dirty="0">
                <a:effectLst/>
                <a:ea typeface="Calibri" panose="020F0502020204030204" pitchFamily="34" charset="0"/>
                <a:cs typeface="Times New Roman" panose="02020603050405020304" pitchFamily="18" charset="0"/>
              </a:rPr>
              <a:t>olgi apparatus, these enzymes acquire mannose-6-phosphate (M6P) residues on their sugar chains, which are then bound by the </a:t>
            </a:r>
            <a:br>
              <a:rPr lang="en-US" sz="800" dirty="0">
                <a:effectLst/>
                <a:ea typeface="Calibri" panose="020F0502020204030204" pitchFamily="34" charset="0"/>
                <a:cs typeface="Times New Roman" panose="02020603050405020304" pitchFamily="18" charset="0"/>
              </a:rPr>
            </a:br>
            <a:r>
              <a:rPr lang="en-US" sz="800" dirty="0">
                <a:effectLst/>
                <a:ea typeface="Calibri" panose="020F0502020204030204" pitchFamily="34" charset="0"/>
                <a:cs typeface="Times New Roman" panose="02020603050405020304" pitchFamily="18" charset="0"/>
              </a:rPr>
              <a:t>cation-independent M6P receptor (CI-M6PR), transporting them to the lysosome.</a:t>
            </a:r>
          </a:p>
          <a:p>
            <a:pPr marL="171450" marR="0" indent="-171450">
              <a:spcAft>
                <a:spcPts val="600"/>
              </a:spcAft>
              <a:buClr>
                <a:srgbClr val="7A00E6"/>
              </a:buClr>
              <a:buFont typeface="Arial" panose="020B0604020202020204" pitchFamily="34" charset="0"/>
              <a:buChar char="•"/>
            </a:pPr>
            <a:r>
              <a:rPr lang="en-US" sz="800" dirty="0">
                <a:effectLst/>
                <a:ea typeface="Calibri" panose="020F0502020204030204" pitchFamily="34" charset="0"/>
                <a:cs typeface="Calibri" panose="020F0502020204030204" pitchFamily="34" charset="0"/>
              </a:rPr>
              <a:t>Avalglucosidase alfa-ngpt is internalized and transported into lysosomes upon binding to M6P receptors, resulting in increased GAA enzymatic activity. </a:t>
            </a:r>
            <a:endParaRPr lang="en-US" sz="800" strike="sngStrike" dirty="0">
              <a:effectLst/>
              <a:highlight>
                <a:srgbClr val="FFFF00"/>
              </a:highlight>
              <a:ea typeface="Calibri" panose="020F0502020204030204" pitchFamily="34" charset="0"/>
              <a:cs typeface="Calibri" panose="020F0502020204030204" pitchFamily="34" charset="0"/>
            </a:endParaRPr>
          </a:p>
        </p:txBody>
      </p:sp>
      <p:sp>
        <p:nvSpPr>
          <p:cNvPr id="34" name="Text Placeholder 33">
            <a:extLst>
              <a:ext uri="{FF2B5EF4-FFF2-40B4-BE49-F238E27FC236}">
                <a16:creationId xmlns:a16="http://schemas.microsoft.com/office/drawing/2014/main" id="{B9ECF494-85B1-64F3-495C-756A8A602E95}"/>
              </a:ext>
            </a:extLst>
          </p:cNvPr>
          <p:cNvSpPr>
            <a:spLocks noGrp="1"/>
          </p:cNvSpPr>
          <p:nvPr>
            <p:ph type="body" sz="quarter" idx="22"/>
          </p:nvPr>
        </p:nvSpPr>
        <p:spPr>
          <a:xfrm>
            <a:off x="2600325" y="1149313"/>
            <a:ext cx="6210300" cy="307777"/>
          </a:xfrm>
        </p:spPr>
        <p:txBody>
          <a:bodyPr/>
          <a:lstStyle/>
          <a:p>
            <a:r>
              <a:rPr lang="en-IN" dirty="0"/>
              <a:t>Proposed mechanism of action under investigation</a:t>
            </a:r>
          </a:p>
        </p:txBody>
      </p:sp>
      <p:sp>
        <p:nvSpPr>
          <p:cNvPr id="4" name="Rectangle: Rounded Corners 3">
            <a:hlinkClick r:id="rId16" action="ppaction://hlinksldjump"/>
            <a:extLst>
              <a:ext uri="{FF2B5EF4-FFF2-40B4-BE49-F238E27FC236}">
                <a16:creationId xmlns:a16="http://schemas.microsoft.com/office/drawing/2014/main" id="{84F7A96B-7D2A-C415-E01D-76902BBE8997}"/>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17" action="ppaction://hlinksldjump"/>
            <a:extLst>
              <a:ext uri="{FF2B5EF4-FFF2-40B4-BE49-F238E27FC236}">
                <a16:creationId xmlns:a16="http://schemas.microsoft.com/office/drawing/2014/main" id="{FD91A2CF-C57A-7AA8-C240-1B47FF920FCD}"/>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18" action="ppaction://hlinksldjump"/>
            <a:extLst>
              <a:ext uri="{FF2B5EF4-FFF2-40B4-BE49-F238E27FC236}">
                <a16:creationId xmlns:a16="http://schemas.microsoft.com/office/drawing/2014/main" id="{D3CC911A-2F92-9428-699B-7780759293CF}"/>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19" action="ppaction://hlinksldjump"/>
            <a:extLst>
              <a:ext uri="{FF2B5EF4-FFF2-40B4-BE49-F238E27FC236}">
                <a16:creationId xmlns:a16="http://schemas.microsoft.com/office/drawing/2014/main" id="{61CE5782-62A4-A307-92C3-E408B2F15DB4}"/>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object 23">
            <a:extLst>
              <a:ext uri="{FF2B5EF4-FFF2-40B4-BE49-F238E27FC236}">
                <a16:creationId xmlns:a16="http://schemas.microsoft.com/office/drawing/2014/main" id="{44D6687F-1DBE-EF58-8FBB-32D44147370B}"/>
              </a:ext>
            </a:extLst>
          </p:cNvPr>
          <p:cNvSpPr txBox="1">
            <a:spLocks/>
          </p:cNvSpPr>
          <p:nvPr/>
        </p:nvSpPr>
        <p:spPr>
          <a:xfrm>
            <a:off x="2619114" y="4198327"/>
            <a:ext cx="4691124" cy="861774"/>
          </a:xfrm>
          <a:prstGeom prst="rect">
            <a:avLst/>
          </a:prstGeom>
        </p:spPr>
        <p:txBody>
          <a:bodyPr vert="horz" wrap="square" lIns="0" tIns="0" rIns="0" bIns="0" rtlCol="0" anchor="b">
            <a:spAutoFit/>
          </a:bodyPr>
          <a:lstStyle/>
          <a:p>
            <a:pPr>
              <a:lnSpc>
                <a:spcPct val="100000"/>
              </a:lnSpc>
              <a:spcAft>
                <a:spcPts val="600"/>
              </a:spcAft>
            </a:pPr>
            <a:r>
              <a:rPr lang="en-IN" sz="600" b="1" spc="-5" dirty="0">
                <a:cs typeface="Calibri"/>
              </a:rPr>
              <a:t>*Avalglucosidase alfa has received marketing authorization in several countries for infantile-onset Pompe disease (IOPD) and/or late-onset Pompe disease (LOPD). In the United States, it was approved in August 2021 for patients with LOPD ≥1 year of age and in the European Union (EU), it was approved in June 2022 for the treatment of patients with Pompe disease. This material is for scientific purposes only and is intended only for healthcare practitioners and payers. Patient enrollment is dependent on approval by local ethics committee. </a:t>
            </a:r>
          </a:p>
          <a:p>
            <a:pPr>
              <a:lnSpc>
                <a:spcPct val="100000"/>
              </a:lnSpc>
              <a:spcAft>
                <a:spcPts val="600"/>
              </a:spcAft>
            </a:pPr>
            <a:r>
              <a:rPr lang="en-IN" sz="500" spc="-5" dirty="0">
                <a:cs typeface="Calibri"/>
              </a:rPr>
              <a:t>For illustrative purposes only. The clinical significance of this mechanism of action is under investigation.</a:t>
            </a:r>
            <a:br>
              <a:rPr lang="en-IN" sz="500" spc="-5" dirty="0">
                <a:cs typeface="Calibri"/>
              </a:rPr>
            </a:br>
            <a:r>
              <a:rPr lang="en-IN" sz="500" spc="-5" dirty="0">
                <a:cs typeface="Calibri"/>
              </a:rPr>
              <a:t>GAA, acid </a:t>
            </a:r>
            <a:r>
              <a:rPr lang="el-GR" sz="500" spc="-5" dirty="0">
                <a:cs typeface="Calibri"/>
              </a:rPr>
              <a:t>α-</a:t>
            </a:r>
            <a:r>
              <a:rPr lang="en-IN" sz="500" spc="-5" dirty="0">
                <a:cs typeface="Calibri"/>
              </a:rPr>
              <a:t>glucosidase; IOPD, Infantile-onset </a:t>
            </a:r>
            <a:r>
              <a:rPr lang="en-IN" sz="500" spc="-5" dirty="0" err="1">
                <a:cs typeface="Calibri"/>
              </a:rPr>
              <a:t>Pompe</a:t>
            </a:r>
            <a:r>
              <a:rPr lang="en-IN" sz="500" spc="-5" dirty="0">
                <a:cs typeface="Calibri"/>
              </a:rPr>
              <a:t> disease; M6P, mannose-6-phosphate.</a:t>
            </a:r>
            <a:br>
              <a:rPr lang="en-IN" sz="500" spc="-5" dirty="0">
                <a:cs typeface="Calibri"/>
              </a:rPr>
            </a:br>
            <a:endParaRPr lang="en-IN" sz="500" b="1" spc="-5" dirty="0">
              <a:cs typeface="Calibri"/>
            </a:endParaRPr>
          </a:p>
        </p:txBody>
      </p:sp>
    </p:spTree>
    <p:extLst>
      <p:ext uri="{BB962C8B-B14F-4D97-AF65-F5344CB8AC3E}">
        <p14:creationId xmlns:p14="http://schemas.microsoft.com/office/powerpoint/2010/main" val="164117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7" name="Straight Arrow Connector 86">
            <a:extLst>
              <a:ext uri="{FF2B5EF4-FFF2-40B4-BE49-F238E27FC236}">
                <a16:creationId xmlns:a16="http://schemas.microsoft.com/office/drawing/2014/main" id="{7B705E69-B8A2-8259-2F5F-E4DB6B3E411C}"/>
              </a:ext>
            </a:extLst>
          </p:cNvPr>
          <p:cNvCxnSpPr>
            <a:cxnSpLocks/>
          </p:cNvCxnSpPr>
          <p:nvPr/>
        </p:nvCxnSpPr>
        <p:spPr>
          <a:xfrm rot="5400000">
            <a:off x="7354339" y="3190287"/>
            <a:ext cx="288000" cy="0"/>
          </a:xfrm>
          <a:prstGeom prst="straightConnector1">
            <a:avLst/>
          </a:prstGeom>
          <a:noFill/>
          <a:ln w="12700" cap="flat" cmpd="sng" algn="ctr">
            <a:solidFill>
              <a:sysClr val="windowText" lastClr="000000"/>
            </a:solidFill>
            <a:prstDash val="solid"/>
            <a:miter lim="800000"/>
            <a:headEnd type="none" w="med" len="med"/>
            <a:tailEnd type="triangle" w="med" len="med"/>
          </a:ln>
          <a:effectLst/>
        </p:spPr>
      </p:cxnSp>
      <p:sp>
        <p:nvSpPr>
          <p:cNvPr id="83" name="Freeform 39">
            <a:extLst>
              <a:ext uri="{FF2B5EF4-FFF2-40B4-BE49-F238E27FC236}">
                <a16:creationId xmlns:a16="http://schemas.microsoft.com/office/drawing/2014/main" id="{83DBACE7-3D50-64C8-7781-30BB9A0053D1}"/>
              </a:ext>
            </a:extLst>
          </p:cNvPr>
          <p:cNvSpPr>
            <a:spLocks/>
          </p:cNvSpPr>
          <p:nvPr/>
        </p:nvSpPr>
        <p:spPr bwMode="auto">
          <a:xfrm rot="16200000">
            <a:off x="3655909" y="1430279"/>
            <a:ext cx="431054" cy="787718"/>
          </a:xfrm>
          <a:custGeom>
            <a:avLst/>
            <a:gdLst>
              <a:gd name="T0" fmla="*/ 231 w 462"/>
              <a:gd name="T1" fmla="*/ 576 h 576"/>
              <a:gd name="T2" fmla="*/ 0 w 462"/>
              <a:gd name="T3" fmla="*/ 461 h 576"/>
              <a:gd name="T4" fmla="*/ 0 w 462"/>
              <a:gd name="T5" fmla="*/ 115 h 576"/>
              <a:gd name="T6" fmla="*/ 231 w 462"/>
              <a:gd name="T7" fmla="*/ 0 h 576"/>
              <a:gd name="T8" fmla="*/ 462 w 462"/>
              <a:gd name="T9" fmla="*/ 115 h 576"/>
              <a:gd name="T10" fmla="*/ 462 w 462"/>
              <a:gd name="T11" fmla="*/ 461 h 576"/>
              <a:gd name="T12" fmla="*/ 231 w 462"/>
              <a:gd name="T13" fmla="*/ 576 h 576"/>
              <a:gd name="connsiteX0" fmla="*/ 5000 w 10000"/>
              <a:gd name="connsiteY0" fmla="*/ 8348 h 8348"/>
              <a:gd name="connsiteX1" fmla="*/ 0 w 10000"/>
              <a:gd name="connsiteY1" fmla="*/ 8003 h 8348"/>
              <a:gd name="connsiteX2" fmla="*/ 0 w 10000"/>
              <a:gd name="connsiteY2" fmla="*/ 1997 h 8348"/>
              <a:gd name="connsiteX3" fmla="*/ 5000 w 10000"/>
              <a:gd name="connsiteY3" fmla="*/ 0 h 8348"/>
              <a:gd name="connsiteX4" fmla="*/ 10000 w 10000"/>
              <a:gd name="connsiteY4" fmla="*/ 1997 h 8348"/>
              <a:gd name="connsiteX5" fmla="*/ 10000 w 10000"/>
              <a:gd name="connsiteY5" fmla="*/ 8003 h 8348"/>
              <a:gd name="connsiteX6" fmla="*/ 5000 w 10000"/>
              <a:gd name="connsiteY6" fmla="*/ 8348 h 8348"/>
              <a:gd name="connsiteX0" fmla="*/ 5023 w 10000"/>
              <a:gd name="connsiteY0" fmla="*/ 9698 h 9698"/>
              <a:gd name="connsiteX1" fmla="*/ 0 w 10000"/>
              <a:gd name="connsiteY1" fmla="*/ 9587 h 9698"/>
              <a:gd name="connsiteX2" fmla="*/ 0 w 10000"/>
              <a:gd name="connsiteY2" fmla="*/ 2392 h 9698"/>
              <a:gd name="connsiteX3" fmla="*/ 5000 w 10000"/>
              <a:gd name="connsiteY3" fmla="*/ 0 h 9698"/>
              <a:gd name="connsiteX4" fmla="*/ 10000 w 10000"/>
              <a:gd name="connsiteY4" fmla="*/ 2392 h 9698"/>
              <a:gd name="connsiteX5" fmla="*/ 10000 w 10000"/>
              <a:gd name="connsiteY5" fmla="*/ 9587 h 9698"/>
              <a:gd name="connsiteX6" fmla="*/ 5023 w 10000"/>
              <a:gd name="connsiteY6" fmla="*/ 9698 h 9698"/>
              <a:gd name="connsiteX0" fmla="*/ 5253 w 10000"/>
              <a:gd name="connsiteY0" fmla="*/ 9915 h 9915"/>
              <a:gd name="connsiteX1" fmla="*/ 0 w 10000"/>
              <a:gd name="connsiteY1" fmla="*/ 9886 h 9915"/>
              <a:gd name="connsiteX2" fmla="*/ 0 w 10000"/>
              <a:gd name="connsiteY2" fmla="*/ 2466 h 9915"/>
              <a:gd name="connsiteX3" fmla="*/ 5000 w 10000"/>
              <a:gd name="connsiteY3" fmla="*/ 0 h 9915"/>
              <a:gd name="connsiteX4" fmla="*/ 10000 w 10000"/>
              <a:gd name="connsiteY4" fmla="*/ 2466 h 9915"/>
              <a:gd name="connsiteX5" fmla="*/ 10000 w 10000"/>
              <a:gd name="connsiteY5" fmla="*/ 9886 h 9915"/>
              <a:gd name="connsiteX6" fmla="*/ 5253 w 10000"/>
              <a:gd name="connsiteY6" fmla="*/ 9915 h 9915"/>
              <a:gd name="connsiteX0" fmla="*/ 5253 w 10000"/>
              <a:gd name="connsiteY0" fmla="*/ 10413 h 10413"/>
              <a:gd name="connsiteX1" fmla="*/ 0 w 10000"/>
              <a:gd name="connsiteY1" fmla="*/ 10384 h 10413"/>
              <a:gd name="connsiteX2" fmla="*/ 0 w 10000"/>
              <a:gd name="connsiteY2" fmla="*/ 2900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5253 w 10000"/>
              <a:gd name="connsiteY0" fmla="*/ 10413 h 10413"/>
              <a:gd name="connsiteX1" fmla="*/ 0 w 10000"/>
              <a:gd name="connsiteY1" fmla="*/ 10384 h 10413"/>
              <a:gd name="connsiteX2" fmla="*/ 915 w 10000"/>
              <a:gd name="connsiteY2" fmla="*/ 3413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4338 w 9085"/>
              <a:gd name="connsiteY0" fmla="*/ 10413 h 10413"/>
              <a:gd name="connsiteX1" fmla="*/ 125 w 9085"/>
              <a:gd name="connsiteY1" fmla="*/ 10256 h 10413"/>
              <a:gd name="connsiteX2" fmla="*/ 0 w 9085"/>
              <a:gd name="connsiteY2" fmla="*/ 3413 h 10413"/>
              <a:gd name="connsiteX3" fmla="*/ 4160 w 9085"/>
              <a:gd name="connsiteY3" fmla="*/ 0 h 10413"/>
              <a:gd name="connsiteX4" fmla="*/ 9085 w 9085"/>
              <a:gd name="connsiteY4" fmla="*/ 2900 h 10413"/>
              <a:gd name="connsiteX5" fmla="*/ 9085 w 9085"/>
              <a:gd name="connsiteY5" fmla="*/ 10384 h 10413"/>
              <a:gd name="connsiteX6" fmla="*/ 4338 w 9085"/>
              <a:gd name="connsiteY6" fmla="*/ 10413 h 10413"/>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10046 w 10046"/>
              <a:gd name="connsiteY4" fmla="*/ 2785 h 10000"/>
              <a:gd name="connsiteX5" fmla="*/ 10046 w 10046"/>
              <a:gd name="connsiteY5" fmla="*/ 9972 h 10000"/>
              <a:gd name="connsiteX6" fmla="*/ 4821 w 10046"/>
              <a:gd name="connsiteY6" fmla="*/ 10000 h 10000"/>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9176 w 10046"/>
              <a:gd name="connsiteY4" fmla="*/ 2810 h 10000"/>
              <a:gd name="connsiteX5" fmla="*/ 10046 w 10046"/>
              <a:gd name="connsiteY5" fmla="*/ 9972 h 10000"/>
              <a:gd name="connsiteX6" fmla="*/ 4821 w 10046"/>
              <a:gd name="connsiteY6" fmla="*/ 10000 h 10000"/>
              <a:gd name="connsiteX0" fmla="*/ 4821 w 10046"/>
              <a:gd name="connsiteY0" fmla="*/ 10172 h 10172"/>
              <a:gd name="connsiteX1" fmla="*/ 184 w 10046"/>
              <a:gd name="connsiteY1" fmla="*/ 10021 h 10172"/>
              <a:gd name="connsiteX2" fmla="*/ 0 w 10046"/>
              <a:gd name="connsiteY2" fmla="*/ 3795 h 10172"/>
              <a:gd name="connsiteX3" fmla="*/ 3984 w 10046"/>
              <a:gd name="connsiteY3" fmla="*/ 0 h 10172"/>
              <a:gd name="connsiteX4" fmla="*/ 9176 w 10046"/>
              <a:gd name="connsiteY4" fmla="*/ 2982 h 10172"/>
              <a:gd name="connsiteX5" fmla="*/ 10046 w 10046"/>
              <a:gd name="connsiteY5" fmla="*/ 10144 h 10172"/>
              <a:gd name="connsiteX6" fmla="*/ 4821 w 10046"/>
              <a:gd name="connsiteY6" fmla="*/ 10172 h 10172"/>
              <a:gd name="connsiteX0" fmla="*/ 4958 w 10183"/>
              <a:gd name="connsiteY0" fmla="*/ 10172 h 10172"/>
              <a:gd name="connsiteX1" fmla="*/ 321 w 10183"/>
              <a:gd name="connsiteY1" fmla="*/ 10021 h 10172"/>
              <a:gd name="connsiteX2" fmla="*/ 0 w 10183"/>
              <a:gd name="connsiteY2" fmla="*/ 3795 h 10172"/>
              <a:gd name="connsiteX3" fmla="*/ 4121 w 10183"/>
              <a:gd name="connsiteY3" fmla="*/ 0 h 10172"/>
              <a:gd name="connsiteX4" fmla="*/ 9313 w 10183"/>
              <a:gd name="connsiteY4" fmla="*/ 2982 h 10172"/>
              <a:gd name="connsiteX5" fmla="*/ 10183 w 10183"/>
              <a:gd name="connsiteY5" fmla="*/ 10144 h 10172"/>
              <a:gd name="connsiteX6" fmla="*/ 4958 w 10183"/>
              <a:gd name="connsiteY6" fmla="*/ 10172 h 10172"/>
              <a:gd name="connsiteX0" fmla="*/ 4971 w 10196"/>
              <a:gd name="connsiteY0" fmla="*/ 10172 h 10172"/>
              <a:gd name="connsiteX1" fmla="*/ 13 w 10196"/>
              <a:gd name="connsiteY1" fmla="*/ 9972 h 10172"/>
              <a:gd name="connsiteX2" fmla="*/ 13 w 10196"/>
              <a:gd name="connsiteY2" fmla="*/ 3795 h 10172"/>
              <a:gd name="connsiteX3" fmla="*/ 4134 w 10196"/>
              <a:gd name="connsiteY3" fmla="*/ 0 h 10172"/>
              <a:gd name="connsiteX4" fmla="*/ 9326 w 10196"/>
              <a:gd name="connsiteY4" fmla="*/ 2982 h 10172"/>
              <a:gd name="connsiteX5" fmla="*/ 10196 w 10196"/>
              <a:gd name="connsiteY5" fmla="*/ 10144 h 10172"/>
              <a:gd name="connsiteX6" fmla="*/ 4971 w 10196"/>
              <a:gd name="connsiteY6" fmla="*/ 10172 h 10172"/>
              <a:gd name="connsiteX0" fmla="*/ 4971 w 9372"/>
              <a:gd name="connsiteY0" fmla="*/ 10172 h 10172"/>
              <a:gd name="connsiteX1" fmla="*/ 13 w 9372"/>
              <a:gd name="connsiteY1" fmla="*/ 9972 h 10172"/>
              <a:gd name="connsiteX2" fmla="*/ 13 w 9372"/>
              <a:gd name="connsiteY2" fmla="*/ 3795 h 10172"/>
              <a:gd name="connsiteX3" fmla="*/ 4134 w 9372"/>
              <a:gd name="connsiteY3" fmla="*/ 0 h 10172"/>
              <a:gd name="connsiteX4" fmla="*/ 9326 w 9372"/>
              <a:gd name="connsiteY4" fmla="*/ 2982 h 10172"/>
              <a:gd name="connsiteX5" fmla="*/ 9372 w 9372"/>
              <a:gd name="connsiteY5" fmla="*/ 10070 h 10172"/>
              <a:gd name="connsiteX6" fmla="*/ 4971 w 9372"/>
              <a:gd name="connsiteY6" fmla="*/ 10172 h 10172"/>
              <a:gd name="connsiteX0" fmla="*/ 5304 w 9952"/>
              <a:gd name="connsiteY0" fmla="*/ 10000 h 10000"/>
              <a:gd name="connsiteX1" fmla="*/ 14 w 9952"/>
              <a:gd name="connsiteY1" fmla="*/ 9803 h 10000"/>
              <a:gd name="connsiteX2" fmla="*/ 14 w 9952"/>
              <a:gd name="connsiteY2" fmla="*/ 3731 h 10000"/>
              <a:gd name="connsiteX3" fmla="*/ 4411 w 9952"/>
              <a:gd name="connsiteY3" fmla="*/ 0 h 10000"/>
              <a:gd name="connsiteX4" fmla="*/ 9951 w 9952"/>
              <a:gd name="connsiteY4" fmla="*/ 2932 h 10000"/>
              <a:gd name="connsiteX5" fmla="*/ 9853 w 9952"/>
              <a:gd name="connsiteY5" fmla="*/ 9900 h 10000"/>
              <a:gd name="connsiteX6" fmla="*/ 5304 w 9952"/>
              <a:gd name="connsiteY6" fmla="*/ 10000 h 10000"/>
              <a:gd name="connsiteX0" fmla="*/ 5330 w 10000"/>
              <a:gd name="connsiteY0" fmla="*/ 9879 h 9900"/>
              <a:gd name="connsiteX1" fmla="*/ 14 w 10000"/>
              <a:gd name="connsiteY1" fmla="*/ 9803 h 9900"/>
              <a:gd name="connsiteX2" fmla="*/ 14 w 10000"/>
              <a:gd name="connsiteY2" fmla="*/ 3731 h 9900"/>
              <a:gd name="connsiteX3" fmla="*/ 4432 w 10000"/>
              <a:gd name="connsiteY3" fmla="*/ 0 h 9900"/>
              <a:gd name="connsiteX4" fmla="*/ 9999 w 10000"/>
              <a:gd name="connsiteY4" fmla="*/ 2932 h 9900"/>
              <a:gd name="connsiteX5" fmla="*/ 9901 w 10000"/>
              <a:gd name="connsiteY5" fmla="*/ 9900 h 9900"/>
              <a:gd name="connsiteX6" fmla="*/ 5330 w 10000"/>
              <a:gd name="connsiteY6" fmla="*/ 9879 h 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9900">
                <a:moveTo>
                  <a:pt x="5330" y="9879"/>
                </a:moveTo>
                <a:lnTo>
                  <a:pt x="14" y="9803"/>
                </a:lnTo>
                <a:cubicBezTo>
                  <a:pt x="-36" y="7650"/>
                  <a:pt x="63" y="5884"/>
                  <a:pt x="14" y="3731"/>
                </a:cubicBezTo>
                <a:lnTo>
                  <a:pt x="4432" y="0"/>
                </a:lnTo>
                <a:lnTo>
                  <a:pt x="9999" y="2932"/>
                </a:lnTo>
                <a:cubicBezTo>
                  <a:pt x="10015" y="5255"/>
                  <a:pt x="9884" y="7577"/>
                  <a:pt x="9901" y="9900"/>
                </a:cubicBezTo>
                <a:lnTo>
                  <a:pt x="5330" y="9879"/>
                </a:lnTo>
                <a:close/>
              </a:path>
            </a:pathLst>
          </a:custGeom>
          <a:gradFill flip="none" rotWithShape="1">
            <a:gsLst>
              <a:gs pos="5000">
                <a:schemeClr val="accent4">
                  <a:lumMod val="20000"/>
                  <a:lumOff val="80000"/>
                </a:schemeClr>
              </a:gs>
              <a:gs pos="87000">
                <a:schemeClr val="accent4"/>
              </a:gs>
            </a:gsLst>
            <a:path path="circle">
              <a:fillToRect l="50000" t="50000" r="50000" b="50000"/>
            </a:path>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IN" sz="900" b="1" dirty="0">
              <a:solidFill>
                <a:schemeClr val="tx1"/>
              </a:solidFill>
              <a:latin typeface="+mj-lt"/>
            </a:endParaRPr>
          </a:p>
        </p:txBody>
      </p:sp>
      <p:sp>
        <p:nvSpPr>
          <p:cNvPr id="18" name="Freeform: Shape 17">
            <a:extLst>
              <a:ext uri="{FF2B5EF4-FFF2-40B4-BE49-F238E27FC236}">
                <a16:creationId xmlns:a16="http://schemas.microsoft.com/office/drawing/2014/main" id="{B39BED17-33AC-AF0C-790A-4341181C6B6F}"/>
              </a:ext>
            </a:extLst>
          </p:cNvPr>
          <p:cNvSpPr/>
          <p:nvPr/>
        </p:nvSpPr>
        <p:spPr>
          <a:xfrm>
            <a:off x="263525" y="214898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40</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599800"/>
            <a:ext cx="1982017" cy="307777"/>
          </a:xfrm>
        </p:spPr>
        <p:txBody>
          <a:bodyPr>
            <a:noAutofit/>
          </a:bodyPr>
          <a:lstStyle/>
          <a:p>
            <a:r>
              <a:rPr lang="en-IN" sz="1100" dirty="0"/>
              <a:t>Focal Segmental Glomerulosclerosis or Minimal Change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2173829"/>
            <a:ext cx="1982017" cy="3057528"/>
          </a:xfrm>
        </p:spPr>
        <p:txBody>
          <a:bodyPr/>
          <a:lstStyle/>
          <a:p>
            <a:pPr>
              <a:spcAft>
                <a:spcPts val="1200"/>
              </a:spcAft>
            </a:pPr>
            <a:r>
              <a:rPr lang="en-IN" dirty="0"/>
              <a:t>Proposed mechanism of action</a:t>
            </a:r>
          </a:p>
          <a:p>
            <a:pPr>
              <a:spcAft>
                <a:spcPts val="1200"/>
              </a:spcAft>
            </a:pPr>
            <a:r>
              <a:rPr lang="en-IN" dirty="0"/>
              <a:t>RESULT </a:t>
            </a:r>
            <a:r>
              <a:rPr lang="en-IN" i="1" dirty="0"/>
              <a:t>(Phase 2a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err="1"/>
              <a:t>Frexalimab</a:t>
            </a:r>
            <a:r>
              <a:rPr lang="en-IN" dirty="0"/>
              <a:t>, or SAR442970, or </a:t>
            </a:r>
            <a:r>
              <a:rPr lang="en-IN" dirty="0" err="1"/>
              <a:t>Rilzabrutinib</a:t>
            </a:r>
            <a:endParaRPr lang="en-IN" dirty="0"/>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Proposed mechanism of action under investigation</a:t>
            </a:r>
          </a:p>
        </p:txBody>
      </p:sp>
      <p:sp>
        <p:nvSpPr>
          <p:cNvPr id="54" name="Graphique 4">
            <a:extLst>
              <a:ext uri="{FF2B5EF4-FFF2-40B4-BE49-F238E27FC236}">
                <a16:creationId xmlns:a16="http://schemas.microsoft.com/office/drawing/2014/main" id="{37F95356-14EC-458F-9B1F-4CF2DAF62121}"/>
              </a:ext>
            </a:extLst>
          </p:cNvPr>
          <p:cNvSpPr>
            <a:spLocks noChangeAspect="1"/>
          </p:cNvSpPr>
          <p:nvPr/>
        </p:nvSpPr>
        <p:spPr>
          <a:xfrm rot="10800000" flipV="1">
            <a:off x="281646" y="3342895"/>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sp>
        <p:nvSpPr>
          <p:cNvPr id="35" name="Rectangle: Rounded Corners 34">
            <a:hlinkClick r:id="rId2" action="ppaction://hlinksldjump"/>
            <a:extLst>
              <a:ext uri="{FF2B5EF4-FFF2-40B4-BE49-F238E27FC236}">
                <a16:creationId xmlns:a16="http://schemas.microsoft.com/office/drawing/2014/main" id="{E6F050B6-ECB3-1D31-7899-486165ED3069}"/>
              </a:ext>
            </a:extLst>
          </p:cNvPr>
          <p:cNvSpPr/>
          <p:nvPr/>
        </p:nvSpPr>
        <p:spPr>
          <a:xfrm>
            <a:off x="234950" y="300112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6" name="Rectangle: Rounded Corners 35">
            <a:hlinkClick r:id="rId3" action="ppaction://hlinksldjump"/>
            <a:extLst>
              <a:ext uri="{FF2B5EF4-FFF2-40B4-BE49-F238E27FC236}">
                <a16:creationId xmlns:a16="http://schemas.microsoft.com/office/drawing/2014/main" id="{A5668646-9572-E1E9-741A-CC0814004354}"/>
              </a:ext>
            </a:extLst>
          </p:cNvPr>
          <p:cNvSpPr/>
          <p:nvPr/>
        </p:nvSpPr>
        <p:spPr>
          <a:xfrm>
            <a:off x="234950" y="328486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 name="object 23">
            <a:extLst>
              <a:ext uri="{FF2B5EF4-FFF2-40B4-BE49-F238E27FC236}">
                <a16:creationId xmlns:a16="http://schemas.microsoft.com/office/drawing/2014/main" id="{8EE8FE11-708F-F1AD-F346-85C44BB98FF8}"/>
              </a:ext>
            </a:extLst>
          </p:cNvPr>
          <p:cNvSpPr txBox="1">
            <a:spLocks/>
          </p:cNvSpPr>
          <p:nvPr/>
        </p:nvSpPr>
        <p:spPr>
          <a:xfrm>
            <a:off x="2619114" y="4444548"/>
            <a:ext cx="4691124" cy="615553"/>
          </a:xfrm>
          <a:prstGeom prst="rect">
            <a:avLst/>
          </a:prstGeom>
        </p:spPr>
        <p:txBody>
          <a:bodyPr vert="horz" wrap="square" lIns="0" tIns="0" rIns="0" bIns="0" rtlCol="0" anchor="b">
            <a:spAutoFit/>
          </a:bodyPr>
          <a:lstStyle/>
          <a:p>
            <a:pPr>
              <a:lnSpc>
                <a:spcPct val="100000"/>
              </a:lnSpc>
              <a:spcAft>
                <a:spcPts val="200"/>
              </a:spcAft>
            </a:pPr>
            <a:r>
              <a:rPr lang="en-IN" sz="500" spc="-5" dirty="0">
                <a:cs typeface="Calibri"/>
              </a:rPr>
              <a:t>BTK, </a:t>
            </a:r>
            <a:r>
              <a:rPr lang="en-IN" sz="500" spc="-5" dirty="0" err="1">
                <a:cs typeface="Calibri"/>
              </a:rPr>
              <a:t>bruton's</a:t>
            </a:r>
            <a:r>
              <a:rPr lang="en-IN" sz="500" spc="-5" dirty="0">
                <a:cs typeface="Calibri"/>
              </a:rPr>
              <a:t> tyrosine kinase; ESKD, end stage kidney disease; FSGS, focal segmental glomerulosclerosis; MCD, minimal change disease; UPCR, urine protein to creatinine ratio.</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Frexalimab, SAR442970, and rilzabrutinib are investigational and has not been approved by the US Food and Drug Administration (FDA) or any other regulatory agency worldwide for the uses under investigation. No conclusions regarding safety and efficacy should be drawn for such agents.</a:t>
            </a:r>
          </a:p>
        </p:txBody>
      </p:sp>
      <p:sp>
        <p:nvSpPr>
          <p:cNvPr id="15" name="Freeform: Shape 14">
            <a:hlinkClick r:id="rId4" action="ppaction://hlinksldjump"/>
            <a:extLst>
              <a:ext uri="{FF2B5EF4-FFF2-40B4-BE49-F238E27FC236}">
                <a16:creationId xmlns:a16="http://schemas.microsoft.com/office/drawing/2014/main" id="{1557663D-127D-385A-4315-6CB0E41E00AC}"/>
              </a:ext>
            </a:extLst>
          </p:cNvPr>
          <p:cNvSpPr/>
          <p:nvPr/>
        </p:nvSpPr>
        <p:spPr>
          <a:xfrm>
            <a:off x="234950" y="272063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 name="TextBox 5">
            <a:hlinkClick r:id="rId5" action="ppaction://hlinksldjump"/>
            <a:extLst>
              <a:ext uri="{FF2B5EF4-FFF2-40B4-BE49-F238E27FC236}">
                <a16:creationId xmlns:a16="http://schemas.microsoft.com/office/drawing/2014/main" id="{38F8E6CA-7A33-8232-4490-E73FCF793296}"/>
              </a:ext>
            </a:extLst>
          </p:cNvPr>
          <p:cNvSpPr txBox="1"/>
          <p:nvPr/>
        </p:nvSpPr>
        <p:spPr>
          <a:xfrm>
            <a:off x="239651" y="2148957"/>
            <a:ext cx="2257678" cy="215444"/>
          </a:xfrm>
          <a:prstGeom prst="rect">
            <a:avLst/>
          </a:prstGeom>
          <a:noFill/>
        </p:spPr>
        <p:txBody>
          <a:bodyPr wrap="square" rtlCol="0">
            <a:spAutoFit/>
          </a:bodyPr>
          <a:lstStyle/>
          <a:p>
            <a:endParaRPr lang="en-IN" sz="800" dirty="0"/>
          </a:p>
        </p:txBody>
      </p:sp>
      <p:sp>
        <p:nvSpPr>
          <p:cNvPr id="27" name="Rectangle: Rounded Corners 4">
            <a:extLst>
              <a:ext uri="{FF2B5EF4-FFF2-40B4-BE49-F238E27FC236}">
                <a16:creationId xmlns:a16="http://schemas.microsoft.com/office/drawing/2014/main" id="{4F47055F-81FC-86DE-4F46-1BEE99BDBAD8}"/>
              </a:ext>
            </a:extLst>
          </p:cNvPr>
          <p:cNvSpPr>
            <a:spLocks/>
          </p:cNvSpPr>
          <p:nvPr/>
        </p:nvSpPr>
        <p:spPr>
          <a:xfrm>
            <a:off x="6435272" y="2475446"/>
            <a:ext cx="2160000" cy="582200"/>
          </a:xfrm>
          <a:prstGeom prst="roundRect">
            <a:avLst>
              <a:gd name="adj" fmla="val 50000"/>
            </a:avLst>
          </a:prstGeom>
          <a:solidFill>
            <a:srgbClr val="EE938D"/>
          </a:solidFill>
          <a:ln w="6350" cap="flat" cmpd="sng" algn="ctr">
            <a:solidFill>
              <a:srgbClr val="EF8B85"/>
            </a:solidFill>
            <a:prstDash val="solid"/>
            <a:miter lim="800000"/>
          </a:ln>
          <a:effectLst/>
        </p:spPr>
        <p:txBody>
          <a:bodyPr lIns="45720" rIns="45720" rtlCol="0" anchor="ctr"/>
          <a:lstStyle/>
          <a:p>
            <a:pPr marR="0" lvl="0" algn="ctr" defTabSz="457200" eaLnBrk="1" fontAlgn="auto" latinLnBrk="0" hangingPunct="1">
              <a:lnSpc>
                <a:spcPct val="100000"/>
              </a:lnSpc>
              <a:spcBef>
                <a:spcPts val="0"/>
              </a:spcBef>
              <a:spcAft>
                <a:spcPts val="0"/>
              </a:spcAft>
              <a:buClrTx/>
              <a:buSzTx/>
              <a:tabLst/>
              <a:defRPr/>
            </a:pPr>
            <a:r>
              <a:rPr lang="en-IN" sz="900" b="1" dirty="0">
                <a:effectLst/>
                <a:latin typeface="+mj-lt"/>
                <a:ea typeface="Calibri" panose="020F0502020204030204" pitchFamily="34" charset="0"/>
              </a:rPr>
              <a:t>Decreased UPCR</a:t>
            </a:r>
          </a:p>
        </p:txBody>
      </p:sp>
      <p:cxnSp>
        <p:nvCxnSpPr>
          <p:cNvPr id="24" name="Straight Arrow Connector 23">
            <a:extLst>
              <a:ext uri="{FF2B5EF4-FFF2-40B4-BE49-F238E27FC236}">
                <a16:creationId xmlns:a16="http://schemas.microsoft.com/office/drawing/2014/main" id="{B4F766F7-14A9-529D-0738-6445297AE18E}"/>
              </a:ext>
            </a:extLst>
          </p:cNvPr>
          <p:cNvCxnSpPr>
            <a:cxnSpLocks/>
          </p:cNvCxnSpPr>
          <p:nvPr/>
        </p:nvCxnSpPr>
        <p:spPr>
          <a:xfrm>
            <a:off x="4342679" y="1851444"/>
            <a:ext cx="1058795" cy="0"/>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grpSp>
        <p:nvGrpSpPr>
          <p:cNvPr id="50" name="Group 49">
            <a:extLst>
              <a:ext uri="{FF2B5EF4-FFF2-40B4-BE49-F238E27FC236}">
                <a16:creationId xmlns:a16="http://schemas.microsoft.com/office/drawing/2014/main" id="{F6767A52-816B-799F-5FF6-16C309B00987}"/>
              </a:ext>
            </a:extLst>
          </p:cNvPr>
          <p:cNvGrpSpPr/>
          <p:nvPr/>
        </p:nvGrpSpPr>
        <p:grpSpPr>
          <a:xfrm>
            <a:off x="2760696" y="1509444"/>
            <a:ext cx="1154080" cy="684000"/>
            <a:chOff x="2760696" y="1718994"/>
            <a:chExt cx="1154080" cy="684000"/>
          </a:xfrm>
        </p:grpSpPr>
        <p:sp>
          <p:nvSpPr>
            <p:cNvPr id="20" name="Partial Circle 7">
              <a:extLst>
                <a:ext uri="{FF2B5EF4-FFF2-40B4-BE49-F238E27FC236}">
                  <a16:creationId xmlns:a16="http://schemas.microsoft.com/office/drawing/2014/main" id="{7555F39C-5B7A-2F10-C7EB-CE0DEE04A54E}"/>
                </a:ext>
              </a:extLst>
            </p:cNvPr>
            <p:cNvSpPr>
              <a:spLocks/>
            </p:cNvSpPr>
            <p:nvPr/>
          </p:nvSpPr>
          <p:spPr>
            <a:xfrm rot="16200000">
              <a:off x="3086776" y="1574994"/>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29" name="TextBox 28">
              <a:extLst>
                <a:ext uri="{FF2B5EF4-FFF2-40B4-BE49-F238E27FC236}">
                  <a16:creationId xmlns:a16="http://schemas.microsoft.com/office/drawing/2014/main" id="{4A2BEA01-BCDD-B7E3-9256-91847EE1C7E7}"/>
                </a:ext>
              </a:extLst>
            </p:cNvPr>
            <p:cNvSpPr txBox="1"/>
            <p:nvPr/>
          </p:nvSpPr>
          <p:spPr>
            <a:xfrm>
              <a:off x="2760696" y="1930188"/>
              <a:ext cx="885441" cy="261610"/>
            </a:xfrm>
            <a:prstGeom prst="rect">
              <a:avLst/>
            </a:prstGeom>
            <a:noFill/>
          </p:spPr>
          <p:txBody>
            <a:bodyPr wrap="square" rtlCol="0">
              <a:spAutoFit/>
            </a:bodyPr>
            <a:lstStyle/>
            <a:p>
              <a:pPr algn="ctr"/>
              <a:r>
                <a:rPr lang="en-IN" sz="1100" b="1" dirty="0">
                  <a:latin typeface="+mj-lt"/>
                </a:rPr>
                <a:t>CD40L</a:t>
              </a:r>
            </a:p>
          </p:txBody>
        </p:sp>
      </p:grpSp>
      <p:grpSp>
        <p:nvGrpSpPr>
          <p:cNvPr id="51" name="Group 50">
            <a:extLst>
              <a:ext uri="{FF2B5EF4-FFF2-40B4-BE49-F238E27FC236}">
                <a16:creationId xmlns:a16="http://schemas.microsoft.com/office/drawing/2014/main" id="{916D8531-47BF-D01B-C315-BFCCC4444DCD}"/>
              </a:ext>
            </a:extLst>
          </p:cNvPr>
          <p:cNvGrpSpPr/>
          <p:nvPr/>
        </p:nvGrpSpPr>
        <p:grpSpPr>
          <a:xfrm>
            <a:off x="2760696" y="3305916"/>
            <a:ext cx="1154081" cy="684000"/>
            <a:chOff x="2760696" y="3515466"/>
            <a:chExt cx="1154081" cy="684000"/>
          </a:xfrm>
        </p:grpSpPr>
        <p:sp>
          <p:nvSpPr>
            <p:cNvPr id="21" name="Partial Circle 7">
              <a:extLst>
                <a:ext uri="{FF2B5EF4-FFF2-40B4-BE49-F238E27FC236}">
                  <a16:creationId xmlns:a16="http://schemas.microsoft.com/office/drawing/2014/main" id="{974F1BDD-057A-6FA6-890A-C0AE67177203}"/>
                </a:ext>
              </a:extLst>
            </p:cNvPr>
            <p:cNvSpPr>
              <a:spLocks/>
            </p:cNvSpPr>
            <p:nvPr/>
          </p:nvSpPr>
          <p:spPr>
            <a:xfrm rot="16200000">
              <a:off x="3086777" y="3371466"/>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22" name="TextBox 21">
              <a:extLst>
                <a:ext uri="{FF2B5EF4-FFF2-40B4-BE49-F238E27FC236}">
                  <a16:creationId xmlns:a16="http://schemas.microsoft.com/office/drawing/2014/main" id="{6925C1EA-44C1-3D96-50EE-02E079F6E04B}"/>
                </a:ext>
              </a:extLst>
            </p:cNvPr>
            <p:cNvSpPr txBox="1"/>
            <p:nvPr/>
          </p:nvSpPr>
          <p:spPr>
            <a:xfrm>
              <a:off x="2760696" y="3726661"/>
              <a:ext cx="885441" cy="261610"/>
            </a:xfrm>
            <a:prstGeom prst="rect">
              <a:avLst/>
            </a:prstGeom>
            <a:noFill/>
          </p:spPr>
          <p:txBody>
            <a:bodyPr wrap="square" rtlCol="0">
              <a:spAutoFit/>
            </a:bodyPr>
            <a:lstStyle/>
            <a:p>
              <a:pPr algn="ctr"/>
              <a:r>
                <a:rPr lang="en-IN" sz="1100" b="1" dirty="0">
                  <a:latin typeface="+mj-lt"/>
                </a:rPr>
                <a:t>BTK</a:t>
              </a:r>
            </a:p>
          </p:txBody>
        </p:sp>
      </p:grpSp>
      <p:grpSp>
        <p:nvGrpSpPr>
          <p:cNvPr id="49" name="Group 48">
            <a:extLst>
              <a:ext uri="{FF2B5EF4-FFF2-40B4-BE49-F238E27FC236}">
                <a16:creationId xmlns:a16="http://schemas.microsoft.com/office/drawing/2014/main" id="{1AFB7FA4-89EF-5E32-37C1-34BA902DFE5A}"/>
              </a:ext>
            </a:extLst>
          </p:cNvPr>
          <p:cNvGrpSpPr/>
          <p:nvPr/>
        </p:nvGrpSpPr>
        <p:grpSpPr>
          <a:xfrm>
            <a:off x="2760696" y="2400003"/>
            <a:ext cx="1154081" cy="684000"/>
            <a:chOff x="2760696" y="2609553"/>
            <a:chExt cx="1154081" cy="684000"/>
          </a:xfrm>
        </p:grpSpPr>
        <p:sp>
          <p:nvSpPr>
            <p:cNvPr id="16" name="Partial Circle 7">
              <a:extLst>
                <a:ext uri="{FF2B5EF4-FFF2-40B4-BE49-F238E27FC236}">
                  <a16:creationId xmlns:a16="http://schemas.microsoft.com/office/drawing/2014/main" id="{321E108F-EE4F-2497-5295-86835CDDC2D9}"/>
                </a:ext>
              </a:extLst>
            </p:cNvPr>
            <p:cNvSpPr>
              <a:spLocks/>
            </p:cNvSpPr>
            <p:nvPr/>
          </p:nvSpPr>
          <p:spPr>
            <a:xfrm rot="16200000">
              <a:off x="3086777" y="2465553"/>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30" name="TextBox 29">
              <a:extLst>
                <a:ext uri="{FF2B5EF4-FFF2-40B4-BE49-F238E27FC236}">
                  <a16:creationId xmlns:a16="http://schemas.microsoft.com/office/drawing/2014/main" id="{28ADC97A-2D13-A3A9-28C3-9279BCE6C7D4}"/>
                </a:ext>
              </a:extLst>
            </p:cNvPr>
            <p:cNvSpPr txBox="1"/>
            <p:nvPr/>
          </p:nvSpPr>
          <p:spPr>
            <a:xfrm>
              <a:off x="2760696" y="2820747"/>
              <a:ext cx="885441" cy="261610"/>
            </a:xfrm>
            <a:prstGeom prst="rect">
              <a:avLst/>
            </a:prstGeom>
            <a:noFill/>
          </p:spPr>
          <p:txBody>
            <a:bodyPr wrap="square" rtlCol="0">
              <a:spAutoFit/>
            </a:bodyPr>
            <a:lstStyle/>
            <a:p>
              <a:pPr algn="ctr"/>
              <a:r>
                <a:rPr lang="en-IN" sz="1100" b="1" dirty="0">
                  <a:latin typeface="+mj-lt"/>
                </a:rPr>
                <a:t>OX40</a:t>
              </a:r>
            </a:p>
          </p:txBody>
        </p:sp>
      </p:grpSp>
      <p:cxnSp>
        <p:nvCxnSpPr>
          <p:cNvPr id="31" name="Straight Arrow Connector 30">
            <a:extLst>
              <a:ext uri="{FF2B5EF4-FFF2-40B4-BE49-F238E27FC236}">
                <a16:creationId xmlns:a16="http://schemas.microsoft.com/office/drawing/2014/main" id="{E77608BC-178B-7398-B119-4C762A0916D9}"/>
              </a:ext>
            </a:extLst>
          </p:cNvPr>
          <p:cNvCxnSpPr>
            <a:cxnSpLocks/>
          </p:cNvCxnSpPr>
          <p:nvPr/>
        </p:nvCxnSpPr>
        <p:spPr>
          <a:xfrm>
            <a:off x="4342678" y="2742003"/>
            <a:ext cx="2052000" cy="0"/>
          </a:xfrm>
          <a:prstGeom prst="straightConnector1">
            <a:avLst/>
          </a:prstGeom>
          <a:noFill/>
          <a:ln w="12700" cap="flat" cmpd="sng" algn="ctr">
            <a:solidFill>
              <a:sysClr val="windowText" lastClr="000000"/>
            </a:solidFill>
            <a:prstDash val="solid"/>
            <a:miter lim="800000"/>
            <a:headEnd type="none" w="med" len="med"/>
            <a:tailEnd type="triangle" w="med" len="med"/>
          </a:ln>
          <a:effectLst/>
        </p:spPr>
      </p:cxnSp>
      <p:cxnSp>
        <p:nvCxnSpPr>
          <p:cNvPr id="32" name="Straight Arrow Connector 31">
            <a:extLst>
              <a:ext uri="{FF2B5EF4-FFF2-40B4-BE49-F238E27FC236}">
                <a16:creationId xmlns:a16="http://schemas.microsoft.com/office/drawing/2014/main" id="{EE276BBD-B600-2DD8-835D-A10C9A78D69E}"/>
              </a:ext>
            </a:extLst>
          </p:cNvPr>
          <p:cNvCxnSpPr>
            <a:cxnSpLocks/>
          </p:cNvCxnSpPr>
          <p:nvPr/>
        </p:nvCxnSpPr>
        <p:spPr>
          <a:xfrm>
            <a:off x="4342679" y="3647916"/>
            <a:ext cx="1058795" cy="0"/>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cxnSp>
        <p:nvCxnSpPr>
          <p:cNvPr id="33" name="Straight Arrow Connector 32">
            <a:extLst>
              <a:ext uri="{FF2B5EF4-FFF2-40B4-BE49-F238E27FC236}">
                <a16:creationId xmlns:a16="http://schemas.microsoft.com/office/drawing/2014/main" id="{E3CE0A52-321A-6E63-6592-BF741DE74E18}"/>
              </a:ext>
            </a:extLst>
          </p:cNvPr>
          <p:cNvCxnSpPr>
            <a:cxnSpLocks/>
          </p:cNvCxnSpPr>
          <p:nvPr/>
        </p:nvCxnSpPr>
        <p:spPr>
          <a:xfrm>
            <a:off x="5396779" y="1846285"/>
            <a:ext cx="531581" cy="891835"/>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cxnSp>
        <p:nvCxnSpPr>
          <p:cNvPr id="40" name="Straight Arrow Connector 39">
            <a:extLst>
              <a:ext uri="{FF2B5EF4-FFF2-40B4-BE49-F238E27FC236}">
                <a16:creationId xmlns:a16="http://schemas.microsoft.com/office/drawing/2014/main" id="{A5353959-D60E-3F30-8F97-6EFE6F008F2F}"/>
              </a:ext>
            </a:extLst>
          </p:cNvPr>
          <p:cNvCxnSpPr>
            <a:cxnSpLocks/>
          </p:cNvCxnSpPr>
          <p:nvPr/>
        </p:nvCxnSpPr>
        <p:spPr>
          <a:xfrm flipV="1">
            <a:off x="5396230" y="2741613"/>
            <a:ext cx="536258" cy="909325"/>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sp>
        <p:nvSpPr>
          <p:cNvPr id="84" name="Freeform 39">
            <a:extLst>
              <a:ext uri="{FF2B5EF4-FFF2-40B4-BE49-F238E27FC236}">
                <a16:creationId xmlns:a16="http://schemas.microsoft.com/office/drawing/2014/main" id="{38D166FA-910F-1B1A-0AC7-CDF05E44D852}"/>
              </a:ext>
            </a:extLst>
          </p:cNvPr>
          <p:cNvSpPr>
            <a:spLocks/>
          </p:cNvSpPr>
          <p:nvPr/>
        </p:nvSpPr>
        <p:spPr bwMode="auto">
          <a:xfrm rot="16200000">
            <a:off x="3674747" y="2326053"/>
            <a:ext cx="431054" cy="787718"/>
          </a:xfrm>
          <a:custGeom>
            <a:avLst/>
            <a:gdLst>
              <a:gd name="T0" fmla="*/ 231 w 462"/>
              <a:gd name="T1" fmla="*/ 576 h 576"/>
              <a:gd name="T2" fmla="*/ 0 w 462"/>
              <a:gd name="T3" fmla="*/ 461 h 576"/>
              <a:gd name="T4" fmla="*/ 0 w 462"/>
              <a:gd name="T5" fmla="*/ 115 h 576"/>
              <a:gd name="T6" fmla="*/ 231 w 462"/>
              <a:gd name="T7" fmla="*/ 0 h 576"/>
              <a:gd name="T8" fmla="*/ 462 w 462"/>
              <a:gd name="T9" fmla="*/ 115 h 576"/>
              <a:gd name="T10" fmla="*/ 462 w 462"/>
              <a:gd name="T11" fmla="*/ 461 h 576"/>
              <a:gd name="T12" fmla="*/ 231 w 462"/>
              <a:gd name="T13" fmla="*/ 576 h 576"/>
              <a:gd name="connsiteX0" fmla="*/ 5000 w 10000"/>
              <a:gd name="connsiteY0" fmla="*/ 8348 h 8348"/>
              <a:gd name="connsiteX1" fmla="*/ 0 w 10000"/>
              <a:gd name="connsiteY1" fmla="*/ 8003 h 8348"/>
              <a:gd name="connsiteX2" fmla="*/ 0 w 10000"/>
              <a:gd name="connsiteY2" fmla="*/ 1997 h 8348"/>
              <a:gd name="connsiteX3" fmla="*/ 5000 w 10000"/>
              <a:gd name="connsiteY3" fmla="*/ 0 h 8348"/>
              <a:gd name="connsiteX4" fmla="*/ 10000 w 10000"/>
              <a:gd name="connsiteY4" fmla="*/ 1997 h 8348"/>
              <a:gd name="connsiteX5" fmla="*/ 10000 w 10000"/>
              <a:gd name="connsiteY5" fmla="*/ 8003 h 8348"/>
              <a:gd name="connsiteX6" fmla="*/ 5000 w 10000"/>
              <a:gd name="connsiteY6" fmla="*/ 8348 h 8348"/>
              <a:gd name="connsiteX0" fmla="*/ 5023 w 10000"/>
              <a:gd name="connsiteY0" fmla="*/ 9698 h 9698"/>
              <a:gd name="connsiteX1" fmla="*/ 0 w 10000"/>
              <a:gd name="connsiteY1" fmla="*/ 9587 h 9698"/>
              <a:gd name="connsiteX2" fmla="*/ 0 w 10000"/>
              <a:gd name="connsiteY2" fmla="*/ 2392 h 9698"/>
              <a:gd name="connsiteX3" fmla="*/ 5000 w 10000"/>
              <a:gd name="connsiteY3" fmla="*/ 0 h 9698"/>
              <a:gd name="connsiteX4" fmla="*/ 10000 w 10000"/>
              <a:gd name="connsiteY4" fmla="*/ 2392 h 9698"/>
              <a:gd name="connsiteX5" fmla="*/ 10000 w 10000"/>
              <a:gd name="connsiteY5" fmla="*/ 9587 h 9698"/>
              <a:gd name="connsiteX6" fmla="*/ 5023 w 10000"/>
              <a:gd name="connsiteY6" fmla="*/ 9698 h 9698"/>
              <a:gd name="connsiteX0" fmla="*/ 5253 w 10000"/>
              <a:gd name="connsiteY0" fmla="*/ 9915 h 9915"/>
              <a:gd name="connsiteX1" fmla="*/ 0 w 10000"/>
              <a:gd name="connsiteY1" fmla="*/ 9886 h 9915"/>
              <a:gd name="connsiteX2" fmla="*/ 0 w 10000"/>
              <a:gd name="connsiteY2" fmla="*/ 2466 h 9915"/>
              <a:gd name="connsiteX3" fmla="*/ 5000 w 10000"/>
              <a:gd name="connsiteY3" fmla="*/ 0 h 9915"/>
              <a:gd name="connsiteX4" fmla="*/ 10000 w 10000"/>
              <a:gd name="connsiteY4" fmla="*/ 2466 h 9915"/>
              <a:gd name="connsiteX5" fmla="*/ 10000 w 10000"/>
              <a:gd name="connsiteY5" fmla="*/ 9886 h 9915"/>
              <a:gd name="connsiteX6" fmla="*/ 5253 w 10000"/>
              <a:gd name="connsiteY6" fmla="*/ 9915 h 9915"/>
              <a:gd name="connsiteX0" fmla="*/ 5253 w 10000"/>
              <a:gd name="connsiteY0" fmla="*/ 10413 h 10413"/>
              <a:gd name="connsiteX1" fmla="*/ 0 w 10000"/>
              <a:gd name="connsiteY1" fmla="*/ 10384 h 10413"/>
              <a:gd name="connsiteX2" fmla="*/ 0 w 10000"/>
              <a:gd name="connsiteY2" fmla="*/ 2900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5253 w 10000"/>
              <a:gd name="connsiteY0" fmla="*/ 10413 h 10413"/>
              <a:gd name="connsiteX1" fmla="*/ 0 w 10000"/>
              <a:gd name="connsiteY1" fmla="*/ 10384 h 10413"/>
              <a:gd name="connsiteX2" fmla="*/ 915 w 10000"/>
              <a:gd name="connsiteY2" fmla="*/ 3413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4338 w 9085"/>
              <a:gd name="connsiteY0" fmla="*/ 10413 h 10413"/>
              <a:gd name="connsiteX1" fmla="*/ 125 w 9085"/>
              <a:gd name="connsiteY1" fmla="*/ 10256 h 10413"/>
              <a:gd name="connsiteX2" fmla="*/ 0 w 9085"/>
              <a:gd name="connsiteY2" fmla="*/ 3413 h 10413"/>
              <a:gd name="connsiteX3" fmla="*/ 4160 w 9085"/>
              <a:gd name="connsiteY3" fmla="*/ 0 h 10413"/>
              <a:gd name="connsiteX4" fmla="*/ 9085 w 9085"/>
              <a:gd name="connsiteY4" fmla="*/ 2900 h 10413"/>
              <a:gd name="connsiteX5" fmla="*/ 9085 w 9085"/>
              <a:gd name="connsiteY5" fmla="*/ 10384 h 10413"/>
              <a:gd name="connsiteX6" fmla="*/ 4338 w 9085"/>
              <a:gd name="connsiteY6" fmla="*/ 10413 h 10413"/>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10046 w 10046"/>
              <a:gd name="connsiteY4" fmla="*/ 2785 h 10000"/>
              <a:gd name="connsiteX5" fmla="*/ 10046 w 10046"/>
              <a:gd name="connsiteY5" fmla="*/ 9972 h 10000"/>
              <a:gd name="connsiteX6" fmla="*/ 4821 w 10046"/>
              <a:gd name="connsiteY6" fmla="*/ 10000 h 10000"/>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9176 w 10046"/>
              <a:gd name="connsiteY4" fmla="*/ 2810 h 10000"/>
              <a:gd name="connsiteX5" fmla="*/ 10046 w 10046"/>
              <a:gd name="connsiteY5" fmla="*/ 9972 h 10000"/>
              <a:gd name="connsiteX6" fmla="*/ 4821 w 10046"/>
              <a:gd name="connsiteY6" fmla="*/ 10000 h 10000"/>
              <a:gd name="connsiteX0" fmla="*/ 4821 w 10046"/>
              <a:gd name="connsiteY0" fmla="*/ 10172 h 10172"/>
              <a:gd name="connsiteX1" fmla="*/ 184 w 10046"/>
              <a:gd name="connsiteY1" fmla="*/ 10021 h 10172"/>
              <a:gd name="connsiteX2" fmla="*/ 0 w 10046"/>
              <a:gd name="connsiteY2" fmla="*/ 3795 h 10172"/>
              <a:gd name="connsiteX3" fmla="*/ 3984 w 10046"/>
              <a:gd name="connsiteY3" fmla="*/ 0 h 10172"/>
              <a:gd name="connsiteX4" fmla="*/ 9176 w 10046"/>
              <a:gd name="connsiteY4" fmla="*/ 2982 h 10172"/>
              <a:gd name="connsiteX5" fmla="*/ 10046 w 10046"/>
              <a:gd name="connsiteY5" fmla="*/ 10144 h 10172"/>
              <a:gd name="connsiteX6" fmla="*/ 4821 w 10046"/>
              <a:gd name="connsiteY6" fmla="*/ 10172 h 10172"/>
              <a:gd name="connsiteX0" fmla="*/ 4958 w 10183"/>
              <a:gd name="connsiteY0" fmla="*/ 10172 h 10172"/>
              <a:gd name="connsiteX1" fmla="*/ 321 w 10183"/>
              <a:gd name="connsiteY1" fmla="*/ 10021 h 10172"/>
              <a:gd name="connsiteX2" fmla="*/ 0 w 10183"/>
              <a:gd name="connsiteY2" fmla="*/ 3795 h 10172"/>
              <a:gd name="connsiteX3" fmla="*/ 4121 w 10183"/>
              <a:gd name="connsiteY3" fmla="*/ 0 h 10172"/>
              <a:gd name="connsiteX4" fmla="*/ 9313 w 10183"/>
              <a:gd name="connsiteY4" fmla="*/ 2982 h 10172"/>
              <a:gd name="connsiteX5" fmla="*/ 10183 w 10183"/>
              <a:gd name="connsiteY5" fmla="*/ 10144 h 10172"/>
              <a:gd name="connsiteX6" fmla="*/ 4958 w 10183"/>
              <a:gd name="connsiteY6" fmla="*/ 10172 h 10172"/>
              <a:gd name="connsiteX0" fmla="*/ 4971 w 10196"/>
              <a:gd name="connsiteY0" fmla="*/ 10172 h 10172"/>
              <a:gd name="connsiteX1" fmla="*/ 13 w 10196"/>
              <a:gd name="connsiteY1" fmla="*/ 9972 h 10172"/>
              <a:gd name="connsiteX2" fmla="*/ 13 w 10196"/>
              <a:gd name="connsiteY2" fmla="*/ 3795 h 10172"/>
              <a:gd name="connsiteX3" fmla="*/ 4134 w 10196"/>
              <a:gd name="connsiteY3" fmla="*/ 0 h 10172"/>
              <a:gd name="connsiteX4" fmla="*/ 9326 w 10196"/>
              <a:gd name="connsiteY4" fmla="*/ 2982 h 10172"/>
              <a:gd name="connsiteX5" fmla="*/ 10196 w 10196"/>
              <a:gd name="connsiteY5" fmla="*/ 10144 h 10172"/>
              <a:gd name="connsiteX6" fmla="*/ 4971 w 10196"/>
              <a:gd name="connsiteY6" fmla="*/ 10172 h 10172"/>
              <a:gd name="connsiteX0" fmla="*/ 4971 w 9372"/>
              <a:gd name="connsiteY0" fmla="*/ 10172 h 10172"/>
              <a:gd name="connsiteX1" fmla="*/ 13 w 9372"/>
              <a:gd name="connsiteY1" fmla="*/ 9972 h 10172"/>
              <a:gd name="connsiteX2" fmla="*/ 13 w 9372"/>
              <a:gd name="connsiteY2" fmla="*/ 3795 h 10172"/>
              <a:gd name="connsiteX3" fmla="*/ 4134 w 9372"/>
              <a:gd name="connsiteY3" fmla="*/ 0 h 10172"/>
              <a:gd name="connsiteX4" fmla="*/ 9326 w 9372"/>
              <a:gd name="connsiteY4" fmla="*/ 2982 h 10172"/>
              <a:gd name="connsiteX5" fmla="*/ 9372 w 9372"/>
              <a:gd name="connsiteY5" fmla="*/ 10070 h 10172"/>
              <a:gd name="connsiteX6" fmla="*/ 4971 w 9372"/>
              <a:gd name="connsiteY6" fmla="*/ 10172 h 10172"/>
              <a:gd name="connsiteX0" fmla="*/ 5304 w 9952"/>
              <a:gd name="connsiteY0" fmla="*/ 10000 h 10000"/>
              <a:gd name="connsiteX1" fmla="*/ 14 w 9952"/>
              <a:gd name="connsiteY1" fmla="*/ 9803 h 10000"/>
              <a:gd name="connsiteX2" fmla="*/ 14 w 9952"/>
              <a:gd name="connsiteY2" fmla="*/ 3731 h 10000"/>
              <a:gd name="connsiteX3" fmla="*/ 4411 w 9952"/>
              <a:gd name="connsiteY3" fmla="*/ 0 h 10000"/>
              <a:gd name="connsiteX4" fmla="*/ 9951 w 9952"/>
              <a:gd name="connsiteY4" fmla="*/ 2932 h 10000"/>
              <a:gd name="connsiteX5" fmla="*/ 9853 w 9952"/>
              <a:gd name="connsiteY5" fmla="*/ 9900 h 10000"/>
              <a:gd name="connsiteX6" fmla="*/ 5304 w 9952"/>
              <a:gd name="connsiteY6" fmla="*/ 10000 h 10000"/>
              <a:gd name="connsiteX0" fmla="*/ 5330 w 10000"/>
              <a:gd name="connsiteY0" fmla="*/ 9879 h 9900"/>
              <a:gd name="connsiteX1" fmla="*/ 14 w 10000"/>
              <a:gd name="connsiteY1" fmla="*/ 9803 h 9900"/>
              <a:gd name="connsiteX2" fmla="*/ 14 w 10000"/>
              <a:gd name="connsiteY2" fmla="*/ 3731 h 9900"/>
              <a:gd name="connsiteX3" fmla="*/ 4432 w 10000"/>
              <a:gd name="connsiteY3" fmla="*/ 0 h 9900"/>
              <a:gd name="connsiteX4" fmla="*/ 9999 w 10000"/>
              <a:gd name="connsiteY4" fmla="*/ 2932 h 9900"/>
              <a:gd name="connsiteX5" fmla="*/ 9901 w 10000"/>
              <a:gd name="connsiteY5" fmla="*/ 9900 h 9900"/>
              <a:gd name="connsiteX6" fmla="*/ 5330 w 10000"/>
              <a:gd name="connsiteY6" fmla="*/ 9879 h 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9900">
                <a:moveTo>
                  <a:pt x="5330" y="9879"/>
                </a:moveTo>
                <a:lnTo>
                  <a:pt x="14" y="9803"/>
                </a:lnTo>
                <a:cubicBezTo>
                  <a:pt x="-36" y="7650"/>
                  <a:pt x="63" y="5884"/>
                  <a:pt x="14" y="3731"/>
                </a:cubicBezTo>
                <a:lnTo>
                  <a:pt x="4432" y="0"/>
                </a:lnTo>
                <a:lnTo>
                  <a:pt x="9999" y="2932"/>
                </a:lnTo>
                <a:cubicBezTo>
                  <a:pt x="10015" y="5255"/>
                  <a:pt x="9884" y="7577"/>
                  <a:pt x="9901" y="9900"/>
                </a:cubicBezTo>
                <a:lnTo>
                  <a:pt x="5330" y="9879"/>
                </a:lnTo>
                <a:close/>
              </a:path>
            </a:pathLst>
          </a:custGeom>
          <a:gradFill flip="none" rotWithShape="1">
            <a:gsLst>
              <a:gs pos="5000">
                <a:schemeClr val="accent4">
                  <a:lumMod val="20000"/>
                  <a:lumOff val="80000"/>
                </a:schemeClr>
              </a:gs>
              <a:gs pos="87000">
                <a:schemeClr val="accent4"/>
              </a:gs>
            </a:gsLst>
            <a:path path="circle">
              <a:fillToRect l="50000" t="50000" r="50000" b="50000"/>
            </a:path>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IN" sz="900" b="1" dirty="0">
              <a:solidFill>
                <a:schemeClr val="tx1"/>
              </a:solidFill>
              <a:latin typeface="+mj-lt"/>
            </a:endParaRPr>
          </a:p>
        </p:txBody>
      </p:sp>
      <p:sp>
        <p:nvSpPr>
          <p:cNvPr id="85" name="Freeform 39">
            <a:extLst>
              <a:ext uri="{FF2B5EF4-FFF2-40B4-BE49-F238E27FC236}">
                <a16:creationId xmlns:a16="http://schemas.microsoft.com/office/drawing/2014/main" id="{20F5C7EC-3C48-12CB-6F17-0ACABC5DD3D8}"/>
              </a:ext>
            </a:extLst>
          </p:cNvPr>
          <p:cNvSpPr>
            <a:spLocks/>
          </p:cNvSpPr>
          <p:nvPr/>
        </p:nvSpPr>
        <p:spPr bwMode="auto">
          <a:xfrm rot="16200000">
            <a:off x="3658760" y="3230293"/>
            <a:ext cx="431054" cy="787718"/>
          </a:xfrm>
          <a:custGeom>
            <a:avLst/>
            <a:gdLst>
              <a:gd name="T0" fmla="*/ 231 w 462"/>
              <a:gd name="T1" fmla="*/ 576 h 576"/>
              <a:gd name="T2" fmla="*/ 0 w 462"/>
              <a:gd name="T3" fmla="*/ 461 h 576"/>
              <a:gd name="T4" fmla="*/ 0 w 462"/>
              <a:gd name="T5" fmla="*/ 115 h 576"/>
              <a:gd name="T6" fmla="*/ 231 w 462"/>
              <a:gd name="T7" fmla="*/ 0 h 576"/>
              <a:gd name="T8" fmla="*/ 462 w 462"/>
              <a:gd name="T9" fmla="*/ 115 h 576"/>
              <a:gd name="T10" fmla="*/ 462 w 462"/>
              <a:gd name="T11" fmla="*/ 461 h 576"/>
              <a:gd name="T12" fmla="*/ 231 w 462"/>
              <a:gd name="T13" fmla="*/ 576 h 576"/>
              <a:gd name="connsiteX0" fmla="*/ 5000 w 10000"/>
              <a:gd name="connsiteY0" fmla="*/ 8348 h 8348"/>
              <a:gd name="connsiteX1" fmla="*/ 0 w 10000"/>
              <a:gd name="connsiteY1" fmla="*/ 8003 h 8348"/>
              <a:gd name="connsiteX2" fmla="*/ 0 w 10000"/>
              <a:gd name="connsiteY2" fmla="*/ 1997 h 8348"/>
              <a:gd name="connsiteX3" fmla="*/ 5000 w 10000"/>
              <a:gd name="connsiteY3" fmla="*/ 0 h 8348"/>
              <a:gd name="connsiteX4" fmla="*/ 10000 w 10000"/>
              <a:gd name="connsiteY4" fmla="*/ 1997 h 8348"/>
              <a:gd name="connsiteX5" fmla="*/ 10000 w 10000"/>
              <a:gd name="connsiteY5" fmla="*/ 8003 h 8348"/>
              <a:gd name="connsiteX6" fmla="*/ 5000 w 10000"/>
              <a:gd name="connsiteY6" fmla="*/ 8348 h 8348"/>
              <a:gd name="connsiteX0" fmla="*/ 5023 w 10000"/>
              <a:gd name="connsiteY0" fmla="*/ 9698 h 9698"/>
              <a:gd name="connsiteX1" fmla="*/ 0 w 10000"/>
              <a:gd name="connsiteY1" fmla="*/ 9587 h 9698"/>
              <a:gd name="connsiteX2" fmla="*/ 0 w 10000"/>
              <a:gd name="connsiteY2" fmla="*/ 2392 h 9698"/>
              <a:gd name="connsiteX3" fmla="*/ 5000 w 10000"/>
              <a:gd name="connsiteY3" fmla="*/ 0 h 9698"/>
              <a:gd name="connsiteX4" fmla="*/ 10000 w 10000"/>
              <a:gd name="connsiteY4" fmla="*/ 2392 h 9698"/>
              <a:gd name="connsiteX5" fmla="*/ 10000 w 10000"/>
              <a:gd name="connsiteY5" fmla="*/ 9587 h 9698"/>
              <a:gd name="connsiteX6" fmla="*/ 5023 w 10000"/>
              <a:gd name="connsiteY6" fmla="*/ 9698 h 9698"/>
              <a:gd name="connsiteX0" fmla="*/ 5253 w 10000"/>
              <a:gd name="connsiteY0" fmla="*/ 9915 h 9915"/>
              <a:gd name="connsiteX1" fmla="*/ 0 w 10000"/>
              <a:gd name="connsiteY1" fmla="*/ 9886 h 9915"/>
              <a:gd name="connsiteX2" fmla="*/ 0 w 10000"/>
              <a:gd name="connsiteY2" fmla="*/ 2466 h 9915"/>
              <a:gd name="connsiteX3" fmla="*/ 5000 w 10000"/>
              <a:gd name="connsiteY3" fmla="*/ 0 h 9915"/>
              <a:gd name="connsiteX4" fmla="*/ 10000 w 10000"/>
              <a:gd name="connsiteY4" fmla="*/ 2466 h 9915"/>
              <a:gd name="connsiteX5" fmla="*/ 10000 w 10000"/>
              <a:gd name="connsiteY5" fmla="*/ 9886 h 9915"/>
              <a:gd name="connsiteX6" fmla="*/ 5253 w 10000"/>
              <a:gd name="connsiteY6" fmla="*/ 9915 h 9915"/>
              <a:gd name="connsiteX0" fmla="*/ 5253 w 10000"/>
              <a:gd name="connsiteY0" fmla="*/ 10413 h 10413"/>
              <a:gd name="connsiteX1" fmla="*/ 0 w 10000"/>
              <a:gd name="connsiteY1" fmla="*/ 10384 h 10413"/>
              <a:gd name="connsiteX2" fmla="*/ 0 w 10000"/>
              <a:gd name="connsiteY2" fmla="*/ 2900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5253 w 10000"/>
              <a:gd name="connsiteY0" fmla="*/ 10413 h 10413"/>
              <a:gd name="connsiteX1" fmla="*/ 0 w 10000"/>
              <a:gd name="connsiteY1" fmla="*/ 10384 h 10413"/>
              <a:gd name="connsiteX2" fmla="*/ 915 w 10000"/>
              <a:gd name="connsiteY2" fmla="*/ 3413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4338 w 9085"/>
              <a:gd name="connsiteY0" fmla="*/ 10413 h 10413"/>
              <a:gd name="connsiteX1" fmla="*/ 125 w 9085"/>
              <a:gd name="connsiteY1" fmla="*/ 10256 h 10413"/>
              <a:gd name="connsiteX2" fmla="*/ 0 w 9085"/>
              <a:gd name="connsiteY2" fmla="*/ 3413 h 10413"/>
              <a:gd name="connsiteX3" fmla="*/ 4160 w 9085"/>
              <a:gd name="connsiteY3" fmla="*/ 0 h 10413"/>
              <a:gd name="connsiteX4" fmla="*/ 9085 w 9085"/>
              <a:gd name="connsiteY4" fmla="*/ 2900 h 10413"/>
              <a:gd name="connsiteX5" fmla="*/ 9085 w 9085"/>
              <a:gd name="connsiteY5" fmla="*/ 10384 h 10413"/>
              <a:gd name="connsiteX6" fmla="*/ 4338 w 9085"/>
              <a:gd name="connsiteY6" fmla="*/ 10413 h 10413"/>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10046 w 10046"/>
              <a:gd name="connsiteY4" fmla="*/ 2785 h 10000"/>
              <a:gd name="connsiteX5" fmla="*/ 10046 w 10046"/>
              <a:gd name="connsiteY5" fmla="*/ 9972 h 10000"/>
              <a:gd name="connsiteX6" fmla="*/ 4821 w 10046"/>
              <a:gd name="connsiteY6" fmla="*/ 10000 h 10000"/>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9176 w 10046"/>
              <a:gd name="connsiteY4" fmla="*/ 2810 h 10000"/>
              <a:gd name="connsiteX5" fmla="*/ 10046 w 10046"/>
              <a:gd name="connsiteY5" fmla="*/ 9972 h 10000"/>
              <a:gd name="connsiteX6" fmla="*/ 4821 w 10046"/>
              <a:gd name="connsiteY6" fmla="*/ 10000 h 10000"/>
              <a:gd name="connsiteX0" fmla="*/ 4821 w 10046"/>
              <a:gd name="connsiteY0" fmla="*/ 10172 h 10172"/>
              <a:gd name="connsiteX1" fmla="*/ 184 w 10046"/>
              <a:gd name="connsiteY1" fmla="*/ 10021 h 10172"/>
              <a:gd name="connsiteX2" fmla="*/ 0 w 10046"/>
              <a:gd name="connsiteY2" fmla="*/ 3795 h 10172"/>
              <a:gd name="connsiteX3" fmla="*/ 3984 w 10046"/>
              <a:gd name="connsiteY3" fmla="*/ 0 h 10172"/>
              <a:gd name="connsiteX4" fmla="*/ 9176 w 10046"/>
              <a:gd name="connsiteY4" fmla="*/ 2982 h 10172"/>
              <a:gd name="connsiteX5" fmla="*/ 10046 w 10046"/>
              <a:gd name="connsiteY5" fmla="*/ 10144 h 10172"/>
              <a:gd name="connsiteX6" fmla="*/ 4821 w 10046"/>
              <a:gd name="connsiteY6" fmla="*/ 10172 h 10172"/>
              <a:gd name="connsiteX0" fmla="*/ 4958 w 10183"/>
              <a:gd name="connsiteY0" fmla="*/ 10172 h 10172"/>
              <a:gd name="connsiteX1" fmla="*/ 321 w 10183"/>
              <a:gd name="connsiteY1" fmla="*/ 10021 h 10172"/>
              <a:gd name="connsiteX2" fmla="*/ 0 w 10183"/>
              <a:gd name="connsiteY2" fmla="*/ 3795 h 10172"/>
              <a:gd name="connsiteX3" fmla="*/ 4121 w 10183"/>
              <a:gd name="connsiteY3" fmla="*/ 0 h 10172"/>
              <a:gd name="connsiteX4" fmla="*/ 9313 w 10183"/>
              <a:gd name="connsiteY4" fmla="*/ 2982 h 10172"/>
              <a:gd name="connsiteX5" fmla="*/ 10183 w 10183"/>
              <a:gd name="connsiteY5" fmla="*/ 10144 h 10172"/>
              <a:gd name="connsiteX6" fmla="*/ 4958 w 10183"/>
              <a:gd name="connsiteY6" fmla="*/ 10172 h 10172"/>
              <a:gd name="connsiteX0" fmla="*/ 4971 w 10196"/>
              <a:gd name="connsiteY0" fmla="*/ 10172 h 10172"/>
              <a:gd name="connsiteX1" fmla="*/ 13 w 10196"/>
              <a:gd name="connsiteY1" fmla="*/ 9972 h 10172"/>
              <a:gd name="connsiteX2" fmla="*/ 13 w 10196"/>
              <a:gd name="connsiteY2" fmla="*/ 3795 h 10172"/>
              <a:gd name="connsiteX3" fmla="*/ 4134 w 10196"/>
              <a:gd name="connsiteY3" fmla="*/ 0 h 10172"/>
              <a:gd name="connsiteX4" fmla="*/ 9326 w 10196"/>
              <a:gd name="connsiteY4" fmla="*/ 2982 h 10172"/>
              <a:gd name="connsiteX5" fmla="*/ 10196 w 10196"/>
              <a:gd name="connsiteY5" fmla="*/ 10144 h 10172"/>
              <a:gd name="connsiteX6" fmla="*/ 4971 w 10196"/>
              <a:gd name="connsiteY6" fmla="*/ 10172 h 10172"/>
              <a:gd name="connsiteX0" fmla="*/ 4971 w 9372"/>
              <a:gd name="connsiteY0" fmla="*/ 10172 h 10172"/>
              <a:gd name="connsiteX1" fmla="*/ 13 w 9372"/>
              <a:gd name="connsiteY1" fmla="*/ 9972 h 10172"/>
              <a:gd name="connsiteX2" fmla="*/ 13 w 9372"/>
              <a:gd name="connsiteY2" fmla="*/ 3795 h 10172"/>
              <a:gd name="connsiteX3" fmla="*/ 4134 w 9372"/>
              <a:gd name="connsiteY3" fmla="*/ 0 h 10172"/>
              <a:gd name="connsiteX4" fmla="*/ 9326 w 9372"/>
              <a:gd name="connsiteY4" fmla="*/ 2982 h 10172"/>
              <a:gd name="connsiteX5" fmla="*/ 9372 w 9372"/>
              <a:gd name="connsiteY5" fmla="*/ 10070 h 10172"/>
              <a:gd name="connsiteX6" fmla="*/ 4971 w 9372"/>
              <a:gd name="connsiteY6" fmla="*/ 10172 h 10172"/>
              <a:gd name="connsiteX0" fmla="*/ 5304 w 9952"/>
              <a:gd name="connsiteY0" fmla="*/ 10000 h 10000"/>
              <a:gd name="connsiteX1" fmla="*/ 14 w 9952"/>
              <a:gd name="connsiteY1" fmla="*/ 9803 h 10000"/>
              <a:gd name="connsiteX2" fmla="*/ 14 w 9952"/>
              <a:gd name="connsiteY2" fmla="*/ 3731 h 10000"/>
              <a:gd name="connsiteX3" fmla="*/ 4411 w 9952"/>
              <a:gd name="connsiteY3" fmla="*/ 0 h 10000"/>
              <a:gd name="connsiteX4" fmla="*/ 9951 w 9952"/>
              <a:gd name="connsiteY4" fmla="*/ 2932 h 10000"/>
              <a:gd name="connsiteX5" fmla="*/ 9853 w 9952"/>
              <a:gd name="connsiteY5" fmla="*/ 9900 h 10000"/>
              <a:gd name="connsiteX6" fmla="*/ 5304 w 9952"/>
              <a:gd name="connsiteY6" fmla="*/ 10000 h 10000"/>
              <a:gd name="connsiteX0" fmla="*/ 5330 w 10000"/>
              <a:gd name="connsiteY0" fmla="*/ 9879 h 9900"/>
              <a:gd name="connsiteX1" fmla="*/ 14 w 10000"/>
              <a:gd name="connsiteY1" fmla="*/ 9803 h 9900"/>
              <a:gd name="connsiteX2" fmla="*/ 14 w 10000"/>
              <a:gd name="connsiteY2" fmla="*/ 3731 h 9900"/>
              <a:gd name="connsiteX3" fmla="*/ 4432 w 10000"/>
              <a:gd name="connsiteY3" fmla="*/ 0 h 9900"/>
              <a:gd name="connsiteX4" fmla="*/ 9999 w 10000"/>
              <a:gd name="connsiteY4" fmla="*/ 2932 h 9900"/>
              <a:gd name="connsiteX5" fmla="*/ 9901 w 10000"/>
              <a:gd name="connsiteY5" fmla="*/ 9900 h 9900"/>
              <a:gd name="connsiteX6" fmla="*/ 5330 w 10000"/>
              <a:gd name="connsiteY6" fmla="*/ 9879 h 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9900">
                <a:moveTo>
                  <a:pt x="5330" y="9879"/>
                </a:moveTo>
                <a:lnTo>
                  <a:pt x="14" y="9803"/>
                </a:lnTo>
                <a:cubicBezTo>
                  <a:pt x="-36" y="7650"/>
                  <a:pt x="63" y="5884"/>
                  <a:pt x="14" y="3731"/>
                </a:cubicBezTo>
                <a:lnTo>
                  <a:pt x="4432" y="0"/>
                </a:lnTo>
                <a:lnTo>
                  <a:pt x="9999" y="2932"/>
                </a:lnTo>
                <a:cubicBezTo>
                  <a:pt x="10015" y="5255"/>
                  <a:pt x="9884" y="7577"/>
                  <a:pt x="9901" y="9900"/>
                </a:cubicBezTo>
                <a:lnTo>
                  <a:pt x="5330" y="9879"/>
                </a:lnTo>
                <a:close/>
              </a:path>
            </a:pathLst>
          </a:custGeom>
          <a:gradFill flip="none" rotWithShape="1">
            <a:gsLst>
              <a:gs pos="5000">
                <a:schemeClr val="accent4">
                  <a:lumMod val="20000"/>
                  <a:lumOff val="80000"/>
                </a:schemeClr>
              </a:gs>
              <a:gs pos="87000">
                <a:schemeClr val="accent4"/>
              </a:gs>
            </a:gsLst>
            <a:path path="circle">
              <a:fillToRect l="50000" t="50000" r="50000" b="50000"/>
            </a:path>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IN" sz="900" b="1" dirty="0">
              <a:solidFill>
                <a:schemeClr val="tx1"/>
              </a:solidFill>
              <a:latin typeface="+mj-lt"/>
            </a:endParaRPr>
          </a:p>
        </p:txBody>
      </p:sp>
      <p:sp>
        <p:nvSpPr>
          <p:cNvPr id="80" name="TextBox 79">
            <a:extLst>
              <a:ext uri="{FF2B5EF4-FFF2-40B4-BE49-F238E27FC236}">
                <a16:creationId xmlns:a16="http://schemas.microsoft.com/office/drawing/2014/main" id="{381F0317-22CE-0A7D-0242-AC1ECEC74D22}"/>
              </a:ext>
            </a:extLst>
          </p:cNvPr>
          <p:cNvSpPr txBox="1"/>
          <p:nvPr/>
        </p:nvSpPr>
        <p:spPr>
          <a:xfrm>
            <a:off x="3500081" y="1706769"/>
            <a:ext cx="820889" cy="230832"/>
          </a:xfrm>
          <a:prstGeom prst="rect">
            <a:avLst/>
          </a:prstGeom>
          <a:noFill/>
        </p:spPr>
        <p:txBody>
          <a:bodyPr wrap="square" rtlCol="0">
            <a:spAutoFit/>
          </a:bodyPr>
          <a:lstStyle/>
          <a:p>
            <a:r>
              <a:rPr lang="en-US" sz="900" i="0" u="none" strike="noStrike" dirty="0">
                <a:solidFill>
                  <a:schemeClr val="tx1"/>
                </a:solidFill>
                <a:effectLst/>
                <a:latin typeface="Verdana" panose="020B0604030504040204" pitchFamily="34" charset="0"/>
              </a:rPr>
              <a:t>Frexalimab</a:t>
            </a:r>
            <a:endParaRPr lang="en-GB" sz="900" dirty="0"/>
          </a:p>
        </p:txBody>
      </p:sp>
      <p:sp>
        <p:nvSpPr>
          <p:cNvPr id="81" name="TextBox 80">
            <a:extLst>
              <a:ext uri="{FF2B5EF4-FFF2-40B4-BE49-F238E27FC236}">
                <a16:creationId xmlns:a16="http://schemas.microsoft.com/office/drawing/2014/main" id="{B324B8A3-30F7-75CD-E975-6D796E801153}"/>
              </a:ext>
            </a:extLst>
          </p:cNvPr>
          <p:cNvSpPr txBox="1"/>
          <p:nvPr/>
        </p:nvSpPr>
        <p:spPr>
          <a:xfrm>
            <a:off x="3496376" y="2604659"/>
            <a:ext cx="865974" cy="230832"/>
          </a:xfrm>
          <a:prstGeom prst="rect">
            <a:avLst/>
          </a:prstGeom>
          <a:noFill/>
        </p:spPr>
        <p:txBody>
          <a:bodyPr wrap="square" rtlCol="0">
            <a:spAutoFit/>
          </a:bodyPr>
          <a:lstStyle/>
          <a:p>
            <a:r>
              <a:rPr lang="en-US" sz="900" i="0" u="none" strike="noStrike" dirty="0">
                <a:solidFill>
                  <a:schemeClr val="tx1"/>
                </a:solidFill>
                <a:effectLst/>
                <a:latin typeface="Verdana" panose="020B0604030504040204" pitchFamily="34" charset="0"/>
              </a:rPr>
              <a:t>SAR442970</a:t>
            </a:r>
            <a:endParaRPr lang="en-GB" sz="900" dirty="0"/>
          </a:p>
        </p:txBody>
      </p:sp>
      <p:sp>
        <p:nvSpPr>
          <p:cNvPr id="82" name="TextBox 81">
            <a:extLst>
              <a:ext uri="{FF2B5EF4-FFF2-40B4-BE49-F238E27FC236}">
                <a16:creationId xmlns:a16="http://schemas.microsoft.com/office/drawing/2014/main" id="{E2B78A28-EAB3-9B7B-24A3-3860F875D6C1}"/>
              </a:ext>
            </a:extLst>
          </p:cNvPr>
          <p:cNvSpPr txBox="1"/>
          <p:nvPr/>
        </p:nvSpPr>
        <p:spPr>
          <a:xfrm>
            <a:off x="3457787" y="3529219"/>
            <a:ext cx="908897" cy="230832"/>
          </a:xfrm>
          <a:prstGeom prst="rect">
            <a:avLst/>
          </a:prstGeom>
          <a:noFill/>
        </p:spPr>
        <p:txBody>
          <a:bodyPr wrap="square" rtlCol="0">
            <a:spAutoFit/>
          </a:bodyPr>
          <a:lstStyle/>
          <a:p>
            <a:r>
              <a:rPr lang="en-US" sz="900" i="0" u="none" strike="noStrike" dirty="0">
                <a:solidFill>
                  <a:schemeClr val="tx1"/>
                </a:solidFill>
                <a:effectLst/>
                <a:latin typeface="Verdana" panose="020B0604030504040204" pitchFamily="34" charset="0"/>
              </a:rPr>
              <a:t>Rilzabrutinib</a:t>
            </a:r>
            <a:endParaRPr lang="en-GB" sz="900" dirty="0"/>
          </a:p>
        </p:txBody>
      </p:sp>
      <p:sp>
        <p:nvSpPr>
          <p:cNvPr id="86" name="Multiplication Sign 85">
            <a:extLst>
              <a:ext uri="{FF2B5EF4-FFF2-40B4-BE49-F238E27FC236}">
                <a16:creationId xmlns:a16="http://schemas.microsoft.com/office/drawing/2014/main" id="{47553B5A-A1CB-2EFA-DC8D-16E1DB791AE2}"/>
              </a:ext>
            </a:extLst>
          </p:cNvPr>
          <p:cNvSpPr/>
          <p:nvPr/>
        </p:nvSpPr>
        <p:spPr>
          <a:xfrm>
            <a:off x="4636168" y="2754121"/>
            <a:ext cx="543782" cy="540351"/>
          </a:xfrm>
          <a:prstGeom prst="mathMultiply">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US" sz="900" b="1" dirty="0">
              <a:solidFill>
                <a:schemeClr val="tx1"/>
              </a:solidFill>
            </a:endParaRPr>
          </a:p>
        </p:txBody>
      </p:sp>
      <p:sp>
        <p:nvSpPr>
          <p:cNvPr id="88" name="Rectangle: Rounded Corners 49">
            <a:extLst>
              <a:ext uri="{FF2B5EF4-FFF2-40B4-BE49-F238E27FC236}">
                <a16:creationId xmlns:a16="http://schemas.microsoft.com/office/drawing/2014/main" id="{05EF89F1-1294-34C5-596C-CAFCB89FC25A}"/>
              </a:ext>
            </a:extLst>
          </p:cNvPr>
          <p:cNvSpPr>
            <a:spLocks/>
          </p:cNvSpPr>
          <p:nvPr/>
        </p:nvSpPr>
        <p:spPr>
          <a:xfrm>
            <a:off x="6409872" y="3343880"/>
            <a:ext cx="2160000" cy="583200"/>
          </a:xfrm>
          <a:prstGeom prst="roundRect">
            <a:avLst>
              <a:gd name="adj" fmla="val 50000"/>
            </a:avLst>
          </a:prstGeom>
          <a:gradFill flip="none" rotWithShape="1">
            <a:gsLst>
              <a:gs pos="5000">
                <a:schemeClr val="accent5">
                  <a:lumMod val="20000"/>
                  <a:lumOff val="80000"/>
                </a:schemeClr>
              </a:gs>
              <a:gs pos="100000">
                <a:schemeClr val="accent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36000" rtlCol="0" anchor="ctr"/>
          <a:lstStyle/>
          <a:p>
            <a:pPr marL="99450" algn="ctr"/>
            <a:r>
              <a:rPr lang="en-IN" sz="900" b="1" dirty="0">
                <a:solidFill>
                  <a:schemeClr val="tx1"/>
                </a:solidFill>
              </a:rPr>
              <a:t>Reduced risk of ESKD development</a:t>
            </a:r>
          </a:p>
        </p:txBody>
      </p:sp>
      <p:sp>
        <p:nvSpPr>
          <p:cNvPr id="90" name="TextBox 89">
            <a:extLst>
              <a:ext uri="{FF2B5EF4-FFF2-40B4-BE49-F238E27FC236}">
                <a16:creationId xmlns:a16="http://schemas.microsoft.com/office/drawing/2014/main" id="{34ABB814-5ECB-7389-0635-865ECABB8386}"/>
              </a:ext>
            </a:extLst>
          </p:cNvPr>
          <p:cNvSpPr txBox="1"/>
          <p:nvPr/>
        </p:nvSpPr>
        <p:spPr>
          <a:xfrm>
            <a:off x="4250266" y="2326302"/>
            <a:ext cx="1617133" cy="400110"/>
          </a:xfrm>
          <a:prstGeom prst="rect">
            <a:avLst/>
          </a:prstGeom>
          <a:noFill/>
        </p:spPr>
        <p:txBody>
          <a:bodyPr wrap="square" rtlCol="0">
            <a:spAutoFit/>
          </a:bodyPr>
          <a:lstStyle/>
          <a:p>
            <a:pPr algn="ctr"/>
            <a:r>
              <a:rPr lang="en-US" sz="1000" b="1" dirty="0"/>
              <a:t>High transcriptome signals of pathways</a:t>
            </a:r>
            <a:endParaRPr lang="en-IN" sz="1000" b="1" dirty="0">
              <a:latin typeface="+mj-lt"/>
            </a:endParaRPr>
          </a:p>
        </p:txBody>
      </p:sp>
      <p:sp>
        <p:nvSpPr>
          <p:cNvPr id="2" name="TextBox 1">
            <a:extLst>
              <a:ext uri="{FF2B5EF4-FFF2-40B4-BE49-F238E27FC236}">
                <a16:creationId xmlns:a16="http://schemas.microsoft.com/office/drawing/2014/main" id="{8535F0EB-3435-ED94-EC18-E47DA366C307}"/>
              </a:ext>
            </a:extLst>
          </p:cNvPr>
          <p:cNvSpPr txBox="1"/>
          <p:nvPr/>
        </p:nvSpPr>
        <p:spPr>
          <a:xfrm>
            <a:off x="2627340" y="4002692"/>
            <a:ext cx="5477132" cy="492443"/>
          </a:xfrm>
          <a:prstGeom prst="rect">
            <a:avLst/>
          </a:prstGeom>
          <a:noFill/>
        </p:spPr>
        <p:txBody>
          <a:bodyPr wrap="square" lIns="0" tIns="0" rIns="0" bIns="0">
            <a:spAutoFit/>
          </a:bodyPr>
          <a:lstStyle/>
          <a:p>
            <a:pPr marL="134938" indent="-134938">
              <a:buClr>
                <a:srgbClr val="7A00E6"/>
              </a:buClr>
              <a:buFont typeface="Arial" panose="020B0604020202020204" pitchFamily="34" charset="0"/>
              <a:buChar char="•"/>
            </a:pPr>
            <a:r>
              <a:rPr lang="en-IN" sz="800" dirty="0"/>
              <a:t>Frexalimab, SAR442970, and rilzabrutinib target specific aspects of the adaptive immune response that are believed to drive the underlying pathogenesis of FSGS/MCD. Thereby, these drugs are under investigation for their potential to decrease the UPCR, which may reduce the risk of ESKD development.</a:t>
            </a:r>
            <a:endParaRPr lang="en-US" sz="800" dirty="0"/>
          </a:p>
        </p:txBody>
      </p:sp>
    </p:spTree>
    <p:extLst>
      <p:ext uri="{BB962C8B-B14F-4D97-AF65-F5344CB8AC3E}">
        <p14:creationId xmlns:p14="http://schemas.microsoft.com/office/powerpoint/2010/main" val="1184846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9100E769-1821-B27F-D5F4-79FD6CE8C18A}"/>
              </a:ext>
            </a:extLst>
          </p:cNvPr>
          <p:cNvSpPr/>
          <p:nvPr/>
        </p:nvSpPr>
        <p:spPr>
          <a:xfrm>
            <a:off x="226483" y="2731241"/>
            <a:ext cx="223200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0" name="Graphique 4">
            <a:extLst>
              <a:ext uri="{FF2B5EF4-FFF2-40B4-BE49-F238E27FC236}">
                <a16:creationId xmlns:a16="http://schemas.microsoft.com/office/drawing/2014/main" id="{D9F3CCDB-0F46-AEEE-5EE9-929AF30354FB}"/>
              </a:ext>
            </a:extLst>
          </p:cNvPr>
          <p:cNvSpPr>
            <a:spLocks noChangeAspect="1"/>
          </p:cNvSpPr>
          <p:nvPr/>
        </p:nvSpPr>
        <p:spPr>
          <a:xfrm rot="10800000" flipV="1">
            <a:off x="284559" y="2766492"/>
            <a:ext cx="126083"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cxnSp>
        <p:nvCxnSpPr>
          <p:cNvPr id="33" name="Connector: Elbow 32">
            <a:extLst>
              <a:ext uri="{FF2B5EF4-FFF2-40B4-BE49-F238E27FC236}">
                <a16:creationId xmlns:a16="http://schemas.microsoft.com/office/drawing/2014/main" id="{201A5778-798A-B22E-213D-163FF7FB5435}"/>
              </a:ext>
            </a:extLst>
          </p:cNvPr>
          <p:cNvCxnSpPr>
            <a:cxnSpLocks/>
          </p:cNvCxnSpPr>
          <p:nvPr/>
        </p:nvCxnSpPr>
        <p:spPr>
          <a:xfrm>
            <a:off x="5367841" y="2177304"/>
            <a:ext cx="12700" cy="1476000"/>
          </a:xfrm>
          <a:prstGeom prst="bentConnector3">
            <a:avLst>
              <a:gd name="adj1" fmla="val 1150000"/>
            </a:avLst>
          </a:prstGeom>
          <a:ln>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35EE9E92-F834-D811-A414-CE9D50D636CB}"/>
              </a:ext>
            </a:extLst>
          </p:cNvPr>
          <p:cNvCxnSpPr>
            <a:cxnSpLocks/>
          </p:cNvCxnSpPr>
          <p:nvPr/>
        </p:nvCxnSpPr>
        <p:spPr>
          <a:xfrm rot="10800000" flipV="1">
            <a:off x="3784774" y="2207799"/>
            <a:ext cx="12700" cy="1404000"/>
          </a:xfrm>
          <a:prstGeom prst="bentConnector3">
            <a:avLst>
              <a:gd name="adj1" fmla="val 1800000"/>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41</a:t>
            </a:fld>
            <a:endParaRPr lang="en-US" noProof="0" dirty="0"/>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Study design</a:t>
            </a:r>
          </a:p>
        </p:txBody>
      </p:sp>
      <p:grpSp>
        <p:nvGrpSpPr>
          <p:cNvPr id="30" name="Group 29">
            <a:extLst>
              <a:ext uri="{FF2B5EF4-FFF2-40B4-BE49-F238E27FC236}">
                <a16:creationId xmlns:a16="http://schemas.microsoft.com/office/drawing/2014/main" id="{24EE9E52-E3FB-48DF-B7B3-1F95009275D7}"/>
              </a:ext>
            </a:extLst>
          </p:cNvPr>
          <p:cNvGrpSpPr/>
          <p:nvPr/>
        </p:nvGrpSpPr>
        <p:grpSpPr>
          <a:xfrm>
            <a:off x="234950" y="3907859"/>
            <a:ext cx="2194560" cy="205184"/>
            <a:chOff x="234950" y="1884632"/>
            <a:chExt cx="2232025" cy="205184"/>
          </a:xfrm>
          <a:noFill/>
        </p:grpSpPr>
        <p:sp>
          <p:nvSpPr>
            <p:cNvPr id="32" name="Freeform: Shape 31">
              <a:hlinkClick r:id="rId3" action="ppaction://hlinksldjump"/>
              <a:extLst>
                <a:ext uri="{FF2B5EF4-FFF2-40B4-BE49-F238E27FC236}">
                  <a16:creationId xmlns:a16="http://schemas.microsoft.com/office/drawing/2014/main" id="{B38E7A56-E9B1-4289-AF59-66B6586AD58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 name="Graphique 4">
              <a:extLst>
                <a:ext uri="{FF2B5EF4-FFF2-40B4-BE49-F238E27FC236}">
                  <a16:creationId xmlns:a16="http://schemas.microsoft.com/office/drawing/2014/main" id="{43E3452F-E1DB-4E03-A39F-A569A2412117}"/>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8" name="Rounded Rectangle 29">
            <a:extLst>
              <a:ext uri="{FF2B5EF4-FFF2-40B4-BE49-F238E27FC236}">
                <a16:creationId xmlns:a16="http://schemas.microsoft.com/office/drawing/2014/main" id="{91087394-7046-799D-026A-18ED4C67A4AF}"/>
              </a:ext>
            </a:extLst>
          </p:cNvPr>
          <p:cNvSpPr/>
          <p:nvPr/>
        </p:nvSpPr>
        <p:spPr bwMode="auto">
          <a:xfrm>
            <a:off x="5667450" y="2761111"/>
            <a:ext cx="629059" cy="271683"/>
          </a:xfrm>
          <a:prstGeom prst="roundRect">
            <a:avLst/>
          </a:prstGeom>
          <a:solidFill>
            <a:schemeClr val="accent2"/>
          </a:solidFill>
          <a:ln w="9525" cap="flat" cmpd="sng" algn="ctr">
            <a:noFill/>
            <a:prstDash val="solid"/>
            <a:headEnd/>
            <a:tailEnd/>
          </a:ln>
          <a:effectLst/>
        </p:spPr>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US" sz="700" b="1" kern="0" dirty="0">
                <a:solidFill>
                  <a:srgbClr val="FFFFFF"/>
                </a:solidFill>
                <a:latin typeface="+mj-lt"/>
              </a:rPr>
              <a:t>Follow-up</a:t>
            </a:r>
          </a:p>
        </p:txBody>
      </p:sp>
      <p:sp>
        <p:nvSpPr>
          <p:cNvPr id="16" name="Oval 15">
            <a:extLst>
              <a:ext uri="{FF2B5EF4-FFF2-40B4-BE49-F238E27FC236}">
                <a16:creationId xmlns:a16="http://schemas.microsoft.com/office/drawing/2014/main" id="{F0592DB3-B157-1F04-84A9-735666669FFD}"/>
              </a:ext>
            </a:extLst>
          </p:cNvPr>
          <p:cNvSpPr>
            <a:spLocks/>
          </p:cNvSpPr>
          <p:nvPr/>
        </p:nvSpPr>
        <p:spPr bwMode="auto">
          <a:xfrm>
            <a:off x="3400070" y="2708473"/>
            <a:ext cx="374328" cy="360000"/>
          </a:xfrm>
          <a:prstGeom prst="ellipse">
            <a:avLst/>
          </a:prstGeom>
          <a:ln>
            <a:headEnd/>
            <a:tailEnd/>
          </a:ln>
        </p:spPr>
        <p:style>
          <a:lnRef idx="1">
            <a:schemeClr val="accent3"/>
          </a:lnRef>
          <a:fillRef idx="3">
            <a:schemeClr val="accent3"/>
          </a:fillRef>
          <a:effectRef idx="2">
            <a:schemeClr val="accent3"/>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GB" sz="700" b="1" kern="0" dirty="0">
                <a:solidFill>
                  <a:schemeClr val="bg1"/>
                </a:solidFill>
              </a:rPr>
              <a:t>R</a:t>
            </a:r>
          </a:p>
        </p:txBody>
      </p:sp>
      <p:sp>
        <p:nvSpPr>
          <p:cNvPr id="20" name="TextBox 19">
            <a:extLst>
              <a:ext uri="{FF2B5EF4-FFF2-40B4-BE49-F238E27FC236}">
                <a16:creationId xmlns:a16="http://schemas.microsoft.com/office/drawing/2014/main" id="{B649A791-3AC6-C478-E88F-6F90D4D8ED6B}"/>
              </a:ext>
            </a:extLst>
          </p:cNvPr>
          <p:cNvSpPr txBox="1"/>
          <p:nvPr/>
        </p:nvSpPr>
        <p:spPr>
          <a:xfrm>
            <a:off x="2621070" y="2618473"/>
            <a:ext cx="675850" cy="540000"/>
          </a:xfrm>
          <a:prstGeom prst="roundRect">
            <a:avLst>
              <a:gd name="adj" fmla="val 8766"/>
            </a:avLst>
          </a:prstGeom>
          <a:ln>
            <a:noFill/>
          </a:ln>
        </p:spPr>
        <p:style>
          <a:lnRef idx="2">
            <a:schemeClr val="accent2">
              <a:shade val="50000"/>
            </a:schemeClr>
          </a:lnRef>
          <a:fillRef idx="1">
            <a:schemeClr val="accent2"/>
          </a:fillRef>
          <a:effectRef idx="0">
            <a:schemeClr val="accent2"/>
          </a:effectRef>
          <a:fontRef idx="minor">
            <a:schemeClr val="lt1"/>
          </a:fontRef>
        </p:style>
        <p:txBody>
          <a:bodyPr wrap="none" lIns="0" tIns="27000" rIns="0" bIns="27000" rtlCol="0" anchor="ctr" anchorCtr="0">
            <a:noAutofit/>
          </a:bodyPr>
          <a:lstStyle/>
          <a:p>
            <a:pPr algn="ctr" defTabSz="685800">
              <a:defRPr/>
            </a:pPr>
            <a:r>
              <a:rPr lang="en-GB" sz="700" b="1" kern="0" dirty="0">
                <a:solidFill>
                  <a:srgbClr val="FFFFFF"/>
                </a:solidFill>
                <a:cs typeface="Arial" panose="020B0604020202020204" pitchFamily="34" charset="0"/>
              </a:rPr>
              <a:t>Screening</a:t>
            </a:r>
          </a:p>
          <a:p>
            <a:pPr algn="ctr" defTabSz="685800">
              <a:defRPr/>
            </a:pPr>
            <a:r>
              <a:rPr lang="en-GB" sz="700" b="1" kern="0" dirty="0">
                <a:solidFill>
                  <a:srgbClr val="FFFFFF"/>
                </a:solidFill>
                <a:cs typeface="Arial" panose="020B0604020202020204" pitchFamily="34" charset="0"/>
              </a:rPr>
              <a:t>(N=84)</a:t>
            </a:r>
          </a:p>
        </p:txBody>
      </p:sp>
      <p:grpSp>
        <p:nvGrpSpPr>
          <p:cNvPr id="23" name="Group 22">
            <a:extLst>
              <a:ext uri="{FF2B5EF4-FFF2-40B4-BE49-F238E27FC236}">
                <a16:creationId xmlns:a16="http://schemas.microsoft.com/office/drawing/2014/main" id="{B95901A7-1F70-ECA5-B653-9822C536DC43}"/>
              </a:ext>
            </a:extLst>
          </p:cNvPr>
          <p:cNvGrpSpPr/>
          <p:nvPr/>
        </p:nvGrpSpPr>
        <p:grpSpPr>
          <a:xfrm>
            <a:off x="3801250" y="1967320"/>
            <a:ext cx="1596250" cy="1379869"/>
            <a:chOff x="5259174" y="1807626"/>
            <a:chExt cx="2711329" cy="1409205"/>
          </a:xfrm>
          <a:solidFill>
            <a:schemeClr val="accent2">
              <a:lumMod val="60000"/>
              <a:lumOff val="40000"/>
            </a:schemeClr>
          </a:solidFill>
        </p:grpSpPr>
        <p:sp>
          <p:nvSpPr>
            <p:cNvPr id="28" name="Rounded Rectangle 26">
              <a:extLst>
                <a:ext uri="{FF2B5EF4-FFF2-40B4-BE49-F238E27FC236}">
                  <a16:creationId xmlns:a16="http://schemas.microsoft.com/office/drawing/2014/main" id="{B96D42D8-A1E5-6BE8-AFBF-EFFB98DDE2CD}"/>
                </a:ext>
              </a:extLst>
            </p:cNvPr>
            <p:cNvSpPr/>
            <p:nvPr/>
          </p:nvSpPr>
          <p:spPr bwMode="auto">
            <a:xfrm>
              <a:off x="5259174" y="1807626"/>
              <a:ext cx="2693889" cy="446500"/>
            </a:xfrm>
            <a:prstGeom prst="roundRect">
              <a:avLst/>
            </a:prstGeom>
            <a:grpFill/>
            <a:ln>
              <a:headEnd/>
              <a:tailEnd/>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US" sz="700" b="1" kern="0" dirty="0" err="1">
                  <a:solidFill>
                    <a:srgbClr val="FFFFFF"/>
                  </a:solidFill>
                </a:rPr>
                <a:t>Frexalimab</a:t>
              </a:r>
              <a:endParaRPr lang="en-US" sz="700" b="1" kern="0" dirty="0">
                <a:solidFill>
                  <a:srgbClr val="FFFFFF"/>
                </a:solidFill>
              </a:endParaRPr>
            </a:p>
          </p:txBody>
        </p:sp>
        <p:sp>
          <p:nvSpPr>
            <p:cNvPr id="29" name="Rounded Rectangle 27">
              <a:extLst>
                <a:ext uri="{FF2B5EF4-FFF2-40B4-BE49-F238E27FC236}">
                  <a16:creationId xmlns:a16="http://schemas.microsoft.com/office/drawing/2014/main" id="{5D8DEFBB-C949-326D-62A4-81020CB5D637}"/>
                </a:ext>
              </a:extLst>
            </p:cNvPr>
            <p:cNvSpPr/>
            <p:nvPr/>
          </p:nvSpPr>
          <p:spPr bwMode="auto">
            <a:xfrm>
              <a:off x="5276613" y="2770331"/>
              <a:ext cx="2693887" cy="446500"/>
            </a:xfrm>
            <a:prstGeom prst="roundRect">
              <a:avLst/>
            </a:prstGeom>
            <a:grpFill/>
            <a:ln>
              <a:headEnd/>
              <a:tailEnd/>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US" sz="700" b="1" kern="0" dirty="0" err="1">
                  <a:solidFill>
                    <a:srgbClr val="FFFFFF"/>
                  </a:solidFill>
                </a:rPr>
                <a:t>Rilzabrutinib</a:t>
              </a:r>
              <a:endParaRPr lang="en-US" sz="700" b="1" kern="0" dirty="0">
                <a:solidFill>
                  <a:srgbClr val="FFFFFF"/>
                </a:solidFill>
              </a:endParaRPr>
            </a:p>
          </p:txBody>
        </p:sp>
        <p:sp>
          <p:nvSpPr>
            <p:cNvPr id="31" name="Rounded Rectangle 26">
              <a:extLst>
                <a:ext uri="{FF2B5EF4-FFF2-40B4-BE49-F238E27FC236}">
                  <a16:creationId xmlns:a16="http://schemas.microsoft.com/office/drawing/2014/main" id="{7074E46F-7660-7511-D8CB-6BEBAE6DD3E6}"/>
                </a:ext>
              </a:extLst>
            </p:cNvPr>
            <p:cNvSpPr/>
            <p:nvPr/>
          </p:nvSpPr>
          <p:spPr bwMode="auto">
            <a:xfrm>
              <a:off x="5276614" y="2298483"/>
              <a:ext cx="2693889" cy="446500"/>
            </a:xfrm>
            <a:prstGeom prst="roundRect">
              <a:avLst/>
            </a:prstGeom>
            <a:grpFill/>
            <a:ln>
              <a:headEnd/>
              <a:tailEnd/>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0" tIns="54000" rIns="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US" sz="700" b="1" kern="0" dirty="0">
                  <a:solidFill>
                    <a:srgbClr val="FFFFFF"/>
                  </a:solidFill>
                </a:rPr>
                <a:t>SAR442970</a:t>
              </a:r>
            </a:p>
          </p:txBody>
        </p:sp>
      </p:grpSp>
      <p:sp>
        <p:nvSpPr>
          <p:cNvPr id="27" name="Rounded Rectangle 26">
            <a:extLst>
              <a:ext uri="{FF2B5EF4-FFF2-40B4-BE49-F238E27FC236}">
                <a16:creationId xmlns:a16="http://schemas.microsoft.com/office/drawing/2014/main" id="{D0906850-D2B6-661C-4818-CFD65C2E12A9}"/>
              </a:ext>
            </a:extLst>
          </p:cNvPr>
          <p:cNvSpPr/>
          <p:nvPr/>
        </p:nvSpPr>
        <p:spPr bwMode="auto">
          <a:xfrm>
            <a:off x="3799840" y="3393197"/>
            <a:ext cx="1585983" cy="437205"/>
          </a:xfrm>
          <a:prstGeom prst="roundRect">
            <a:avLst/>
          </a:prstGeom>
          <a:ln>
            <a:noFill/>
            <a:headEnd/>
            <a:tailEnd/>
          </a:ln>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0" tIns="54000" rIns="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US" sz="700" b="1" kern="0" dirty="0">
                <a:solidFill>
                  <a:srgbClr val="FFFFFF"/>
                </a:solidFill>
              </a:rPr>
              <a:t>Placebo</a:t>
            </a:r>
          </a:p>
        </p:txBody>
      </p:sp>
      <p:cxnSp>
        <p:nvCxnSpPr>
          <p:cNvPr id="24" name="Straight Connector 23">
            <a:extLst>
              <a:ext uri="{FF2B5EF4-FFF2-40B4-BE49-F238E27FC236}">
                <a16:creationId xmlns:a16="http://schemas.microsoft.com/office/drawing/2014/main" id="{A9B09577-28F6-2078-18B0-5FAC1471F082}"/>
              </a:ext>
            </a:extLst>
          </p:cNvPr>
          <p:cNvCxnSpPr>
            <a:cxnSpLocks/>
            <a:stCxn id="20" idx="3"/>
            <a:endCxn id="16" idx="2"/>
          </p:cNvCxnSpPr>
          <p:nvPr/>
        </p:nvCxnSpPr>
        <p:spPr>
          <a:xfrm>
            <a:off x="3296920" y="2888473"/>
            <a:ext cx="10315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21F63E68-EACC-C038-8936-70CB1A19E9C0}"/>
              </a:ext>
            </a:extLst>
          </p:cNvPr>
          <p:cNvCxnSpPr>
            <a:endCxn id="8" idx="1"/>
          </p:cNvCxnSpPr>
          <p:nvPr/>
        </p:nvCxnSpPr>
        <p:spPr>
          <a:xfrm>
            <a:off x="5523844" y="2896952"/>
            <a:ext cx="14360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61" name="Group 60">
            <a:extLst>
              <a:ext uri="{FF2B5EF4-FFF2-40B4-BE49-F238E27FC236}">
                <a16:creationId xmlns:a16="http://schemas.microsoft.com/office/drawing/2014/main" id="{FF2826AD-F3FB-6D00-A35D-A4E82D511745}"/>
              </a:ext>
            </a:extLst>
          </p:cNvPr>
          <p:cNvGrpSpPr>
            <a:grpSpLocks/>
          </p:cNvGrpSpPr>
          <p:nvPr/>
        </p:nvGrpSpPr>
        <p:grpSpPr>
          <a:xfrm>
            <a:off x="3469641" y="3813826"/>
            <a:ext cx="2062480" cy="163810"/>
            <a:chOff x="4217995" y="942975"/>
            <a:chExt cx="2142000" cy="54782"/>
          </a:xfrm>
        </p:grpSpPr>
        <p:grpSp>
          <p:nvGrpSpPr>
            <p:cNvPr id="62" name="Group 61">
              <a:extLst>
                <a:ext uri="{FF2B5EF4-FFF2-40B4-BE49-F238E27FC236}">
                  <a16:creationId xmlns:a16="http://schemas.microsoft.com/office/drawing/2014/main" id="{BFD2C996-9449-BB99-323D-018796F93EF7}"/>
                </a:ext>
              </a:extLst>
            </p:cNvPr>
            <p:cNvGrpSpPr/>
            <p:nvPr/>
          </p:nvGrpSpPr>
          <p:grpSpPr>
            <a:xfrm>
              <a:off x="4217995" y="942975"/>
              <a:ext cx="2142000" cy="54782"/>
              <a:chOff x="4137143" y="3950161"/>
              <a:chExt cx="1844097" cy="54782"/>
            </a:xfrm>
          </p:grpSpPr>
          <p:cxnSp>
            <p:nvCxnSpPr>
              <p:cNvPr id="66" name="Straight Connector 65">
                <a:extLst>
                  <a:ext uri="{FF2B5EF4-FFF2-40B4-BE49-F238E27FC236}">
                    <a16:creationId xmlns:a16="http://schemas.microsoft.com/office/drawing/2014/main" id="{12644671-A8C4-51C9-0842-869057E46DA3}"/>
                  </a:ext>
                </a:extLst>
              </p:cNvPr>
              <p:cNvCxnSpPr>
                <a:cxnSpLocks/>
              </p:cNvCxnSpPr>
              <p:nvPr/>
            </p:nvCxnSpPr>
            <p:spPr>
              <a:xfrm>
                <a:off x="4137143" y="3977552"/>
                <a:ext cx="1844097"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9E9553E8-347C-CB8B-EA27-D65C82A84076}"/>
                  </a:ext>
                </a:extLst>
              </p:cNvPr>
              <p:cNvCxnSpPr>
                <a:cxnSpLocks/>
              </p:cNvCxnSpPr>
              <p:nvPr/>
            </p:nvCxnSpPr>
            <p:spPr>
              <a:xfrm>
                <a:off x="4138529"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4D1BC5C1-A7AF-6CB8-4CB4-6F456C76B5D5}"/>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sp>
          <p:nvSpPr>
            <p:cNvPr id="63" name="TextBox 62">
              <a:extLst>
                <a:ext uri="{FF2B5EF4-FFF2-40B4-BE49-F238E27FC236}">
                  <a16:creationId xmlns:a16="http://schemas.microsoft.com/office/drawing/2014/main" id="{8D97F3A2-E2F8-4019-2294-1B8F957271F9}"/>
                </a:ext>
              </a:extLst>
            </p:cNvPr>
            <p:cNvSpPr txBox="1"/>
            <p:nvPr/>
          </p:nvSpPr>
          <p:spPr>
            <a:xfrm>
              <a:off x="4908425" y="948168"/>
              <a:ext cx="754784" cy="44396"/>
            </a:xfrm>
            <a:prstGeom prst="rect">
              <a:avLst/>
            </a:prstGeom>
            <a:solidFill>
              <a:schemeClr val="bg1"/>
            </a:solidFill>
          </p:spPr>
          <p:txBody>
            <a:bodyPr wrap="square" lIns="73152" tIns="0" rIns="73152" bIns="0" rtlCol="0" anchor="ctr">
              <a:spAutoFit/>
            </a:bodyPr>
            <a:lstStyle/>
            <a:p>
              <a:pPr algn="ctr"/>
              <a:r>
                <a:rPr lang="en-IN" sz="700" dirty="0"/>
                <a:t>24 weeks</a:t>
              </a:r>
            </a:p>
          </p:txBody>
        </p:sp>
      </p:grpSp>
      <p:sp>
        <p:nvSpPr>
          <p:cNvPr id="6" name="object 6">
            <a:extLst>
              <a:ext uri="{FF2B5EF4-FFF2-40B4-BE49-F238E27FC236}">
                <a16:creationId xmlns:a16="http://schemas.microsoft.com/office/drawing/2014/main" id="{0993DF41-5CD7-FD0E-3108-ED2B059A175A}"/>
              </a:ext>
            </a:extLst>
          </p:cNvPr>
          <p:cNvSpPr txBox="1">
            <a:spLocks/>
          </p:cNvSpPr>
          <p:nvPr/>
        </p:nvSpPr>
        <p:spPr>
          <a:xfrm>
            <a:off x="2611439" y="1466232"/>
            <a:ext cx="6208711" cy="356328"/>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IN" sz="700" b="1" spc="-5" dirty="0">
                <a:cs typeface="Calibri Light"/>
              </a:rPr>
              <a:t>Phase 2a, parallel, double-blind, multicenter, randomized, placebo-controlled, 6-arm, umbrella study to evaluate the efficacy and safety of </a:t>
            </a:r>
            <a:r>
              <a:rPr lang="en-IN" sz="700" b="1" spc="-5" dirty="0" err="1">
                <a:cs typeface="Calibri Light"/>
              </a:rPr>
              <a:t>frexalimab</a:t>
            </a:r>
            <a:r>
              <a:rPr lang="en-IN" sz="700" b="1" spc="-5" dirty="0">
                <a:cs typeface="Calibri Light"/>
              </a:rPr>
              <a:t>, SAR442970, or </a:t>
            </a:r>
            <a:r>
              <a:rPr lang="en-IN" sz="700" b="1" spc="-5" dirty="0" err="1">
                <a:cs typeface="Calibri Light"/>
              </a:rPr>
              <a:t>rilzabrutinib</a:t>
            </a:r>
            <a:r>
              <a:rPr lang="en-IN" sz="700" b="1" spc="-5" dirty="0">
                <a:cs typeface="Calibri Light"/>
              </a:rPr>
              <a:t> compared with placebo in patients with primary focal segmental glomerulosclerosis (FSGS) or primary minimal change disease (MCD)</a:t>
            </a:r>
          </a:p>
        </p:txBody>
      </p:sp>
      <p:sp>
        <p:nvSpPr>
          <p:cNvPr id="7" name="object 18">
            <a:extLst>
              <a:ext uri="{FF2B5EF4-FFF2-40B4-BE49-F238E27FC236}">
                <a16:creationId xmlns:a16="http://schemas.microsoft.com/office/drawing/2014/main" id="{BD1EC5E1-2708-6844-FA17-E4DDB32A88F5}"/>
              </a:ext>
            </a:extLst>
          </p:cNvPr>
          <p:cNvSpPr txBox="1"/>
          <p:nvPr/>
        </p:nvSpPr>
        <p:spPr>
          <a:xfrm>
            <a:off x="6436361" y="1910805"/>
            <a:ext cx="2296984" cy="561051"/>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P</a:t>
            </a:r>
            <a:r>
              <a:rPr lang="en-IN" sz="1000" i="1" spc="-5" dirty="0">
                <a:solidFill>
                  <a:schemeClr val="accent2"/>
                </a:solidFill>
                <a:latin typeface="Georgia" panose="02040502050405020303" pitchFamily="18" charset="0"/>
                <a:cs typeface="Calibri"/>
              </a:rPr>
              <a:t>r</a:t>
            </a:r>
            <a:r>
              <a:rPr lang="en-IN" sz="1000" i="1" spc="-10" dirty="0">
                <a:solidFill>
                  <a:schemeClr val="accent2"/>
                </a:solidFill>
                <a:latin typeface="Georgia" panose="02040502050405020303" pitchFamily="18" charset="0"/>
                <a:cs typeface="Calibri"/>
              </a:rPr>
              <a:t>i</a:t>
            </a:r>
            <a:r>
              <a:rPr lang="en-IN" sz="1000" i="1" spc="-5" dirty="0">
                <a:solidFill>
                  <a:schemeClr val="accent2"/>
                </a:solidFill>
                <a:latin typeface="Georgia" panose="02040502050405020303" pitchFamily="18" charset="0"/>
                <a:cs typeface="Calibri"/>
              </a:rPr>
              <a:t>ma</a:t>
            </a:r>
            <a:r>
              <a:rPr lang="en-IN" sz="1000" i="1" dirty="0">
                <a:solidFill>
                  <a:schemeClr val="accent2"/>
                </a:solidFill>
                <a:latin typeface="Georgia" panose="02040502050405020303" pitchFamily="18" charset="0"/>
                <a:cs typeface="Calibri"/>
              </a:rPr>
              <a:t>r</a:t>
            </a:r>
            <a:r>
              <a:rPr lang="en-IN" sz="1000" i="1" spc="-5" dirty="0">
                <a:solidFill>
                  <a:schemeClr val="accent2"/>
                </a:solidFill>
                <a:latin typeface="Georgia" panose="02040502050405020303" pitchFamily="18" charset="0"/>
                <a:cs typeface="Calibri"/>
              </a:rPr>
              <a:t>y </a:t>
            </a:r>
            <a:r>
              <a:rPr lang="en-IN" sz="1000" i="1" dirty="0">
                <a:solidFill>
                  <a:schemeClr val="accent2"/>
                </a:solidFill>
                <a:latin typeface="Georgia" panose="02040502050405020303" pitchFamily="18" charset="0"/>
                <a:cs typeface="Calibri"/>
              </a:rPr>
              <a:t>endpoint</a:t>
            </a:r>
          </a:p>
          <a:p>
            <a:pPr marL="114300" indent="-114300">
              <a:lnSpc>
                <a:spcPct val="100000"/>
              </a:lnSpc>
              <a:spcAft>
                <a:spcPts val="300"/>
              </a:spcAft>
              <a:buClr>
                <a:schemeClr val="accent2"/>
              </a:buClr>
              <a:buFont typeface="Arial"/>
              <a:buChar char="•"/>
              <a:tabLst>
                <a:tab pos="114300" algn="l"/>
              </a:tabLst>
            </a:pPr>
            <a:r>
              <a:rPr lang="en-IN" sz="800" spc="-10" dirty="0">
                <a:cs typeface="Calibri"/>
              </a:rPr>
              <a:t>Percent reduction in urine protein to creatinine ratio (UPCR) from baseline to Week 12</a:t>
            </a:r>
          </a:p>
        </p:txBody>
      </p:sp>
      <p:sp>
        <p:nvSpPr>
          <p:cNvPr id="9" name="object 18">
            <a:extLst>
              <a:ext uri="{FF2B5EF4-FFF2-40B4-BE49-F238E27FC236}">
                <a16:creationId xmlns:a16="http://schemas.microsoft.com/office/drawing/2014/main" id="{452CB73D-5A6D-7A0F-387E-402721C804E5}"/>
              </a:ext>
            </a:extLst>
          </p:cNvPr>
          <p:cNvSpPr txBox="1"/>
          <p:nvPr/>
        </p:nvSpPr>
        <p:spPr>
          <a:xfrm>
            <a:off x="6434780" y="2501820"/>
            <a:ext cx="2296470" cy="1745991"/>
          </a:xfrm>
          <a:prstGeom prst="rect">
            <a:avLst/>
          </a:prstGeom>
        </p:spPr>
        <p:txBody>
          <a:bodyPr vert="horz" wrap="square" lIns="0" tIns="12065" rIns="0" bIns="0" rtlCol="0">
            <a:spAutoFit/>
          </a:bodyPr>
          <a:lstStyle/>
          <a:p>
            <a:pPr>
              <a:spcAft>
                <a:spcPts val="200"/>
              </a:spcAft>
            </a:pPr>
            <a:r>
              <a:rPr lang="en-IN" sz="1000" i="1" spc="-10" dirty="0">
                <a:solidFill>
                  <a:schemeClr val="accent2"/>
                </a:solidFill>
                <a:latin typeface="Georgia" panose="02040502050405020303" pitchFamily="18" charset="0"/>
                <a:cs typeface="Calibri"/>
              </a:rPr>
              <a:t>Secondary endpoints</a:t>
            </a:r>
            <a:endParaRPr sz="1000" i="1" spc="-10" dirty="0">
              <a:solidFill>
                <a:schemeClr val="accent2"/>
              </a:solidFill>
              <a:latin typeface="Georgia" panose="02040502050405020303" pitchFamily="18" charset="0"/>
              <a:cs typeface="Calibri"/>
            </a:endParaRPr>
          </a:p>
          <a:p>
            <a:pPr marL="171450" indent="-171450">
              <a:spcAft>
                <a:spcPts val="200"/>
              </a:spcAft>
              <a:buClr>
                <a:schemeClr val="accent2"/>
              </a:buClr>
              <a:buFont typeface="Arial" panose="020B0604020202020204" pitchFamily="34" charset="0"/>
              <a:buChar char="•"/>
              <a:tabLst>
                <a:tab pos="114300" algn="l"/>
              </a:tabLst>
            </a:pPr>
            <a:r>
              <a:rPr lang="en-IN" sz="800" spc="-5" dirty="0">
                <a:cs typeface="Calibri"/>
              </a:rPr>
              <a:t>Percentage of participants achieving FSGS partial remission* endpoint and achieving CR</a:t>
            </a:r>
            <a:r>
              <a:rPr lang="en-IN" sz="800" spc="-5" baseline="30000" dirty="0">
                <a:cs typeface="Calibri"/>
              </a:rPr>
              <a:t>#</a:t>
            </a:r>
            <a:r>
              <a:rPr lang="en-IN" sz="800" spc="-5" dirty="0">
                <a:cs typeface="Calibri"/>
              </a:rPr>
              <a:t> at Week 12</a:t>
            </a:r>
          </a:p>
          <a:p>
            <a:pPr marL="171450" indent="-171450">
              <a:spcAft>
                <a:spcPts val="200"/>
              </a:spcAft>
              <a:buClr>
                <a:schemeClr val="accent2"/>
              </a:buClr>
              <a:buFont typeface="Arial" panose="020B0604020202020204" pitchFamily="34" charset="0"/>
              <a:buChar char="•"/>
              <a:tabLst>
                <a:tab pos="114300" algn="l"/>
              </a:tabLst>
            </a:pPr>
            <a:r>
              <a:rPr lang="en-IN" sz="800" spc="-5" dirty="0">
                <a:cs typeface="Calibri"/>
              </a:rPr>
              <a:t>Incidence of TEAEs, treatment-emergent SAEs, treatment-emergent AESIs and IMP discontinuation due to TEAEs during the study up to Week 48</a:t>
            </a:r>
          </a:p>
          <a:p>
            <a:pPr marL="171450" indent="-171450">
              <a:spcAft>
                <a:spcPts val="200"/>
              </a:spcAft>
              <a:buClr>
                <a:schemeClr val="accent2"/>
              </a:buClr>
              <a:buFont typeface="Arial" panose="020B0604020202020204" pitchFamily="34" charset="0"/>
              <a:buChar char="•"/>
              <a:tabLst>
                <a:tab pos="114300" algn="l"/>
              </a:tabLst>
            </a:pPr>
            <a:r>
              <a:rPr lang="en-IN" sz="800" spc="-5" dirty="0">
                <a:cs typeface="Calibri"/>
              </a:rPr>
              <a:t>Plasma concentrations of </a:t>
            </a:r>
            <a:r>
              <a:rPr lang="en-IN" sz="800" spc="-5" dirty="0" err="1">
                <a:cs typeface="Calibri"/>
              </a:rPr>
              <a:t>frexalimab</a:t>
            </a:r>
            <a:r>
              <a:rPr lang="en-IN" sz="800" spc="-5" dirty="0">
                <a:cs typeface="Calibri"/>
              </a:rPr>
              <a:t> and </a:t>
            </a:r>
            <a:r>
              <a:rPr lang="en-IN" sz="800" spc="-5" dirty="0" err="1">
                <a:cs typeface="Calibri"/>
              </a:rPr>
              <a:t>rilzabrutinib</a:t>
            </a:r>
            <a:r>
              <a:rPr lang="en-IN" sz="800" spc="-5" dirty="0">
                <a:cs typeface="Calibri"/>
              </a:rPr>
              <a:t>, and serum concentrations of SAR442970 up to Week 48</a:t>
            </a:r>
          </a:p>
          <a:p>
            <a:pPr marL="171450" indent="-171450">
              <a:spcAft>
                <a:spcPts val="200"/>
              </a:spcAft>
              <a:buClr>
                <a:schemeClr val="accent2"/>
              </a:buClr>
              <a:buFont typeface="Arial" panose="020B0604020202020204" pitchFamily="34" charset="0"/>
              <a:buChar char="•"/>
              <a:tabLst>
                <a:tab pos="114300" algn="l"/>
              </a:tabLst>
            </a:pPr>
            <a:r>
              <a:rPr lang="en-IN" sz="800" spc="-5" dirty="0">
                <a:cs typeface="Calibri"/>
              </a:rPr>
              <a:t>Occurrence of ADAs against </a:t>
            </a:r>
            <a:r>
              <a:rPr lang="en-IN" sz="800" spc="-5" dirty="0" err="1">
                <a:cs typeface="Calibri"/>
              </a:rPr>
              <a:t>frexalimab</a:t>
            </a:r>
            <a:r>
              <a:rPr lang="en-IN" sz="800" spc="-5" dirty="0">
                <a:cs typeface="Calibri"/>
              </a:rPr>
              <a:t> and SAR442970 up to Week 48</a:t>
            </a:r>
          </a:p>
        </p:txBody>
      </p:sp>
      <p:sp>
        <p:nvSpPr>
          <p:cNvPr id="4" name="object 23">
            <a:extLst>
              <a:ext uri="{FF2B5EF4-FFF2-40B4-BE49-F238E27FC236}">
                <a16:creationId xmlns:a16="http://schemas.microsoft.com/office/drawing/2014/main" id="{8EE8FE11-708F-F1AD-F346-85C44BB98FF8}"/>
              </a:ext>
            </a:extLst>
          </p:cNvPr>
          <p:cNvSpPr txBox="1">
            <a:spLocks/>
          </p:cNvSpPr>
          <p:nvPr/>
        </p:nvSpPr>
        <p:spPr>
          <a:xfrm>
            <a:off x="2619114" y="4290662"/>
            <a:ext cx="4691124" cy="769441"/>
          </a:xfrm>
          <a:prstGeom prst="rect">
            <a:avLst/>
          </a:prstGeom>
        </p:spPr>
        <p:txBody>
          <a:bodyPr vert="horz" wrap="square" lIns="0" tIns="0" rIns="0" bIns="0" rtlCol="0" anchor="b">
            <a:spAutoFit/>
          </a:bodyPr>
          <a:lstStyle/>
          <a:p>
            <a:pPr>
              <a:lnSpc>
                <a:spcPct val="100000"/>
              </a:lnSpc>
            </a:pPr>
            <a:r>
              <a:rPr lang="en-IN" sz="500" spc="-5" dirty="0">
                <a:cs typeface="Calibri"/>
              </a:rPr>
              <a:t>*Defined as UPCR ≤1.5 g/g and &gt;40 % reduction of UPCR from baseline; </a:t>
            </a:r>
            <a:r>
              <a:rPr lang="en-IN" sz="500" spc="-5" baseline="30000" dirty="0">
                <a:cs typeface="Calibri"/>
              </a:rPr>
              <a:t>#</a:t>
            </a:r>
            <a:r>
              <a:rPr lang="en-IN" sz="500" spc="-5" dirty="0">
                <a:cs typeface="Calibri"/>
              </a:rPr>
              <a:t>Defined as UPCR ≤0.3 g/g.</a:t>
            </a:r>
          </a:p>
          <a:p>
            <a:pPr>
              <a:lnSpc>
                <a:spcPct val="100000"/>
              </a:lnSpc>
            </a:pPr>
            <a:r>
              <a:rPr lang="en-IN" sz="500" spc="-5" dirty="0">
                <a:cs typeface="Calibri"/>
              </a:rPr>
              <a:t>ADA, anti-drug antibodies; AESIs, adverse events of special interests; CR, complete remission; FSGS, focal segmental glomerulosclerosis; </a:t>
            </a:r>
            <a:br>
              <a:rPr lang="en-IN" sz="500" spc="-5" dirty="0">
                <a:cs typeface="Calibri"/>
              </a:rPr>
            </a:br>
            <a:r>
              <a:rPr lang="en-IN" sz="500" spc="-5" dirty="0">
                <a:cs typeface="Calibri"/>
              </a:rPr>
              <a:t>IMP, investigational medicinal product; MCD, minimal change disease; SAEs, serious adverse events; UPCR, urine protein creatinine ration;</a:t>
            </a:r>
            <a:br>
              <a:rPr lang="en-IN" sz="500" spc="-5" dirty="0">
                <a:cs typeface="Calibri"/>
              </a:rPr>
            </a:br>
            <a:r>
              <a:rPr lang="en-IN" sz="500" spc="-5" dirty="0">
                <a:cs typeface="Calibri"/>
              </a:rPr>
              <a:t>TEAEs, treatment-emergent adverse events.</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Frexalimab, SAR442970, and rilzabrutinib are investigational and has not been approved by the US Food and Drug Administration (FDA) or any other regulatory agency worldwide for the uses under investigation. No conclusions regarding safety and efficacy should be drawn for such agents.</a:t>
            </a:r>
          </a:p>
        </p:txBody>
      </p:sp>
      <p:grpSp>
        <p:nvGrpSpPr>
          <p:cNvPr id="52" name="Group 51">
            <a:extLst>
              <a:ext uri="{FF2B5EF4-FFF2-40B4-BE49-F238E27FC236}">
                <a16:creationId xmlns:a16="http://schemas.microsoft.com/office/drawing/2014/main" id="{1862608C-BD37-0545-1724-E593D284EDB3}"/>
              </a:ext>
            </a:extLst>
          </p:cNvPr>
          <p:cNvGrpSpPr>
            <a:grpSpLocks/>
          </p:cNvGrpSpPr>
          <p:nvPr/>
        </p:nvGrpSpPr>
        <p:grpSpPr>
          <a:xfrm>
            <a:off x="2651761" y="4001804"/>
            <a:ext cx="3656964" cy="170142"/>
            <a:chOff x="4217995" y="942975"/>
            <a:chExt cx="2142000" cy="54782"/>
          </a:xfrm>
        </p:grpSpPr>
        <p:grpSp>
          <p:nvGrpSpPr>
            <p:cNvPr id="53" name="Group 52">
              <a:extLst>
                <a:ext uri="{FF2B5EF4-FFF2-40B4-BE49-F238E27FC236}">
                  <a16:creationId xmlns:a16="http://schemas.microsoft.com/office/drawing/2014/main" id="{89E186C9-C548-3256-87A9-36BF6CC99DF7}"/>
                </a:ext>
              </a:extLst>
            </p:cNvPr>
            <p:cNvGrpSpPr/>
            <p:nvPr/>
          </p:nvGrpSpPr>
          <p:grpSpPr>
            <a:xfrm>
              <a:off x="4217995" y="942975"/>
              <a:ext cx="2142000" cy="54782"/>
              <a:chOff x="4137143" y="3950161"/>
              <a:chExt cx="1844097" cy="54782"/>
            </a:xfrm>
          </p:grpSpPr>
          <p:cxnSp>
            <p:nvCxnSpPr>
              <p:cNvPr id="56" name="Straight Connector 55">
                <a:extLst>
                  <a:ext uri="{FF2B5EF4-FFF2-40B4-BE49-F238E27FC236}">
                    <a16:creationId xmlns:a16="http://schemas.microsoft.com/office/drawing/2014/main" id="{94CB3709-F03A-2137-B834-46352D1735E6}"/>
                  </a:ext>
                </a:extLst>
              </p:cNvPr>
              <p:cNvCxnSpPr>
                <a:cxnSpLocks/>
              </p:cNvCxnSpPr>
              <p:nvPr/>
            </p:nvCxnSpPr>
            <p:spPr>
              <a:xfrm>
                <a:off x="4137143" y="3977552"/>
                <a:ext cx="1844097"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9D2E0BF2-6237-8BF1-F3DA-88AC2EFC7CA9}"/>
                  </a:ext>
                </a:extLst>
              </p:cNvPr>
              <p:cNvCxnSpPr>
                <a:cxnSpLocks/>
              </p:cNvCxnSpPr>
              <p:nvPr/>
            </p:nvCxnSpPr>
            <p:spPr>
              <a:xfrm>
                <a:off x="4138529"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82A12E7E-3B86-F025-F63F-08A71477EDCB}"/>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sp>
          <p:nvSpPr>
            <p:cNvPr id="55" name="TextBox 54">
              <a:extLst>
                <a:ext uri="{FF2B5EF4-FFF2-40B4-BE49-F238E27FC236}">
                  <a16:creationId xmlns:a16="http://schemas.microsoft.com/office/drawing/2014/main" id="{F39AA7D1-56DE-87B2-D7AF-1EE1E8E1418D}"/>
                </a:ext>
              </a:extLst>
            </p:cNvPr>
            <p:cNvSpPr txBox="1"/>
            <p:nvPr/>
          </p:nvSpPr>
          <p:spPr>
            <a:xfrm>
              <a:off x="5246148" y="948168"/>
              <a:ext cx="316038" cy="44396"/>
            </a:xfrm>
            <a:prstGeom prst="rect">
              <a:avLst/>
            </a:prstGeom>
            <a:solidFill>
              <a:schemeClr val="bg1"/>
            </a:solidFill>
          </p:spPr>
          <p:txBody>
            <a:bodyPr wrap="none" lIns="73152" tIns="0" rIns="73152" bIns="0" rtlCol="0" anchor="ctr">
              <a:spAutoFit/>
            </a:bodyPr>
            <a:lstStyle/>
            <a:p>
              <a:pPr algn="ctr"/>
              <a:r>
                <a:rPr lang="en-IN" sz="700" dirty="0"/>
                <a:t>76 weeks</a:t>
              </a:r>
            </a:p>
          </p:txBody>
        </p:sp>
      </p:grpSp>
      <p:sp>
        <p:nvSpPr>
          <p:cNvPr id="40" name="Text Placeholder 25">
            <a:extLst>
              <a:ext uri="{FF2B5EF4-FFF2-40B4-BE49-F238E27FC236}">
                <a16:creationId xmlns:a16="http://schemas.microsoft.com/office/drawing/2014/main" id="{233C5B8F-47FA-2911-8490-A23C0EDFFCEF}"/>
              </a:ext>
            </a:extLst>
          </p:cNvPr>
          <p:cNvSpPr>
            <a:spLocks noGrp="1"/>
          </p:cNvSpPr>
          <p:nvPr>
            <p:ph type="body" sz="quarter" idx="49"/>
          </p:nvPr>
        </p:nvSpPr>
        <p:spPr>
          <a:xfrm>
            <a:off x="331524" y="2173829"/>
            <a:ext cx="1982017" cy="3057528"/>
          </a:xfrm>
        </p:spPr>
        <p:txBody>
          <a:bodyPr/>
          <a:lstStyle/>
          <a:p>
            <a:pPr>
              <a:spcAft>
                <a:spcPts val="1200"/>
              </a:spcAft>
            </a:pPr>
            <a:r>
              <a:rPr lang="en-IN" dirty="0"/>
              <a:t>Proposed mechanism of action</a:t>
            </a:r>
          </a:p>
          <a:p>
            <a:pPr>
              <a:spcAft>
                <a:spcPts val="1200"/>
              </a:spcAft>
            </a:pPr>
            <a:r>
              <a:rPr lang="en-IN" dirty="0"/>
              <a:t>RESULT </a:t>
            </a:r>
            <a:r>
              <a:rPr lang="en-IN" i="1" dirty="0"/>
              <a:t>(Phase 2a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39" name="Text Placeholder 16">
            <a:extLst>
              <a:ext uri="{FF2B5EF4-FFF2-40B4-BE49-F238E27FC236}">
                <a16:creationId xmlns:a16="http://schemas.microsoft.com/office/drawing/2014/main" id="{F416DF64-9C8C-4799-7AED-D6C9E54D737D}"/>
              </a:ext>
            </a:extLst>
          </p:cNvPr>
          <p:cNvSpPr>
            <a:spLocks noGrp="1"/>
          </p:cNvSpPr>
          <p:nvPr>
            <p:ph type="body" sz="quarter" idx="48"/>
          </p:nvPr>
        </p:nvSpPr>
        <p:spPr>
          <a:xfrm>
            <a:off x="333729" y="1599800"/>
            <a:ext cx="1982017" cy="307777"/>
          </a:xfrm>
        </p:spPr>
        <p:txBody>
          <a:bodyPr>
            <a:noAutofit/>
          </a:bodyPr>
          <a:lstStyle/>
          <a:p>
            <a:r>
              <a:rPr lang="en-IN" sz="1100" dirty="0"/>
              <a:t>Focal Segmental Glomerulosclerosis or Minimal Change Disease</a:t>
            </a:r>
          </a:p>
        </p:txBody>
      </p:sp>
      <p:sp>
        <p:nvSpPr>
          <p:cNvPr id="41" name="Title 18">
            <a:extLst>
              <a:ext uri="{FF2B5EF4-FFF2-40B4-BE49-F238E27FC236}">
                <a16:creationId xmlns:a16="http://schemas.microsoft.com/office/drawing/2014/main" id="{C431153B-52D9-7886-53F6-02B2C6F19BE5}"/>
              </a:ext>
            </a:extLst>
          </p:cNvPr>
          <p:cNvSpPr>
            <a:spLocks noGrp="1"/>
          </p:cNvSpPr>
          <p:nvPr>
            <p:ph type="title"/>
          </p:nvPr>
        </p:nvSpPr>
        <p:spPr>
          <a:xfrm>
            <a:off x="331199" y="532800"/>
            <a:ext cx="1982017" cy="561185"/>
          </a:xfrm>
        </p:spPr>
        <p:txBody>
          <a:bodyPr/>
          <a:lstStyle/>
          <a:p>
            <a:r>
              <a:rPr lang="en-IN" dirty="0" err="1"/>
              <a:t>Frexalimab,or</a:t>
            </a:r>
            <a:r>
              <a:rPr lang="en-IN" dirty="0"/>
              <a:t> SAR442970, or </a:t>
            </a:r>
            <a:r>
              <a:rPr lang="en-IN" dirty="0" err="1"/>
              <a:t>Rilzabrutinib</a:t>
            </a:r>
            <a:endParaRPr lang="en-IN" dirty="0"/>
          </a:p>
        </p:txBody>
      </p:sp>
      <p:sp>
        <p:nvSpPr>
          <p:cNvPr id="42" name="Graphique 4">
            <a:extLst>
              <a:ext uri="{FF2B5EF4-FFF2-40B4-BE49-F238E27FC236}">
                <a16:creationId xmlns:a16="http://schemas.microsoft.com/office/drawing/2014/main" id="{1B3923A6-0297-4C5A-CD5C-69D94A5536DD}"/>
              </a:ext>
            </a:extLst>
          </p:cNvPr>
          <p:cNvSpPr>
            <a:spLocks noChangeAspect="1"/>
          </p:cNvSpPr>
          <p:nvPr/>
        </p:nvSpPr>
        <p:spPr>
          <a:xfrm rot="10800000" flipV="1">
            <a:off x="281646" y="3342895"/>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sp>
        <p:nvSpPr>
          <p:cNvPr id="70" name="Rectangle: Rounded Corners 69">
            <a:hlinkClick r:id="rId4" action="ppaction://hlinksldjump"/>
            <a:extLst>
              <a:ext uri="{FF2B5EF4-FFF2-40B4-BE49-F238E27FC236}">
                <a16:creationId xmlns:a16="http://schemas.microsoft.com/office/drawing/2014/main" id="{ACC04F0B-B964-0C88-5760-89723D8A177D}"/>
              </a:ext>
            </a:extLst>
          </p:cNvPr>
          <p:cNvSpPr/>
          <p:nvPr/>
        </p:nvSpPr>
        <p:spPr>
          <a:xfrm>
            <a:off x="234950" y="328486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2" name="TextBox 71">
            <a:hlinkClick r:id="rId5" action="ppaction://hlinksldjump"/>
            <a:extLst>
              <a:ext uri="{FF2B5EF4-FFF2-40B4-BE49-F238E27FC236}">
                <a16:creationId xmlns:a16="http://schemas.microsoft.com/office/drawing/2014/main" id="{FF761834-CA9D-3241-2A95-F03A2A2DAABB}"/>
              </a:ext>
            </a:extLst>
          </p:cNvPr>
          <p:cNvSpPr txBox="1"/>
          <p:nvPr/>
        </p:nvSpPr>
        <p:spPr>
          <a:xfrm>
            <a:off x="209297" y="2147096"/>
            <a:ext cx="2257678" cy="215444"/>
          </a:xfrm>
          <a:prstGeom prst="rect">
            <a:avLst/>
          </a:prstGeom>
          <a:noFill/>
        </p:spPr>
        <p:txBody>
          <a:bodyPr wrap="square" rtlCol="0">
            <a:spAutoFit/>
          </a:bodyPr>
          <a:lstStyle/>
          <a:p>
            <a:endParaRPr lang="en-IN" sz="800" dirty="0"/>
          </a:p>
        </p:txBody>
      </p:sp>
      <p:sp>
        <p:nvSpPr>
          <p:cNvPr id="65" name="Rectangle: Rounded Corners 64">
            <a:hlinkClick r:id="rId6" action="ppaction://hlinksldjump"/>
            <a:extLst>
              <a:ext uri="{FF2B5EF4-FFF2-40B4-BE49-F238E27FC236}">
                <a16:creationId xmlns:a16="http://schemas.microsoft.com/office/drawing/2014/main" id="{1B4E3AA4-DBAE-5ACE-F0B7-CB0D2A2FC6E6}"/>
              </a:ext>
            </a:extLst>
          </p:cNvPr>
          <p:cNvSpPr/>
          <p:nvPr/>
        </p:nvSpPr>
        <p:spPr>
          <a:xfrm>
            <a:off x="234950" y="300112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pic>
        <p:nvPicPr>
          <p:cNvPr id="13" name="Picture 2" descr="A logo for a company&#10;&#10;Description automatically generated">
            <a:extLst>
              <a:ext uri="{FF2B5EF4-FFF2-40B4-BE49-F238E27FC236}">
                <a16:creationId xmlns:a16="http://schemas.microsoft.com/office/drawing/2014/main" id="{24F2905F-AE6D-96BE-FF63-3AC4518074D7}"/>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b="16085"/>
          <a:stretch/>
        </p:blipFill>
        <p:spPr bwMode="auto">
          <a:xfrm>
            <a:off x="2651948" y="525134"/>
            <a:ext cx="1145526" cy="64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7082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EB47791A-8CC0-31C6-681D-CCEF51680E9A}"/>
              </a:ext>
            </a:extLst>
          </p:cNvPr>
          <p:cNvSpPr/>
          <p:nvPr/>
        </p:nvSpPr>
        <p:spPr>
          <a:xfrm>
            <a:off x="217991" y="3022477"/>
            <a:ext cx="223200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42</a:t>
            </a:fld>
            <a:endParaRPr lang="en-US" noProof="0" dirty="0"/>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Patient population</a:t>
            </a:r>
          </a:p>
        </p:txBody>
      </p:sp>
      <p:sp>
        <p:nvSpPr>
          <p:cNvPr id="6" name="object 18">
            <a:extLst>
              <a:ext uri="{FF2B5EF4-FFF2-40B4-BE49-F238E27FC236}">
                <a16:creationId xmlns:a16="http://schemas.microsoft.com/office/drawing/2014/main" id="{D3D8E6B2-E8DB-6AC1-A6F3-57DE039F29F7}"/>
              </a:ext>
            </a:extLst>
          </p:cNvPr>
          <p:cNvSpPr txBox="1">
            <a:spLocks/>
          </p:cNvSpPr>
          <p:nvPr/>
        </p:nvSpPr>
        <p:spPr>
          <a:xfrm>
            <a:off x="2617972" y="1463458"/>
            <a:ext cx="2671123" cy="2653932"/>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lnSpc>
                <a:spcPct val="100000"/>
              </a:lnSpc>
              <a:buClr>
                <a:schemeClr val="accent2"/>
              </a:buClr>
              <a:buFont typeface="Arial"/>
              <a:buChar char="•"/>
              <a:tabLst>
                <a:tab pos="114300" algn="l"/>
              </a:tabLst>
            </a:pPr>
            <a:r>
              <a:rPr lang="en-IN" sz="800" spc="-5" dirty="0">
                <a:cs typeface="Calibri"/>
              </a:rPr>
              <a:t>Patients aged 16 to 75 years</a:t>
            </a:r>
          </a:p>
          <a:p>
            <a:pPr marL="114300" indent="-114300">
              <a:lnSpc>
                <a:spcPct val="100000"/>
              </a:lnSpc>
              <a:buClr>
                <a:schemeClr val="accent2"/>
              </a:buClr>
              <a:buFont typeface="Arial"/>
              <a:buChar char="•"/>
              <a:tabLst>
                <a:tab pos="114300" algn="l"/>
              </a:tabLst>
            </a:pPr>
            <a:r>
              <a:rPr lang="en-IN" sz="800" spc="-5" dirty="0">
                <a:cs typeface="Calibri"/>
              </a:rPr>
              <a:t>Biopsy-proven primary FSGS or primary MCD</a:t>
            </a:r>
          </a:p>
          <a:p>
            <a:pPr marL="114300" indent="-114300">
              <a:lnSpc>
                <a:spcPct val="100000"/>
              </a:lnSpc>
              <a:buClr>
                <a:schemeClr val="accent2"/>
              </a:buClr>
              <a:buFont typeface="Arial"/>
              <a:buChar char="•"/>
              <a:tabLst>
                <a:tab pos="114300" algn="l"/>
              </a:tabLst>
            </a:pPr>
            <a:r>
              <a:rPr lang="en-IN" sz="800" spc="-5" dirty="0">
                <a:cs typeface="Calibri"/>
              </a:rPr>
              <a:t>UPCR ≥3 g/g at screening</a:t>
            </a:r>
          </a:p>
          <a:p>
            <a:pPr marL="114300" indent="-114300">
              <a:lnSpc>
                <a:spcPct val="100000"/>
              </a:lnSpc>
              <a:buClr>
                <a:schemeClr val="accent2"/>
              </a:buClr>
              <a:buFont typeface="Arial"/>
              <a:buChar char="•"/>
              <a:tabLst>
                <a:tab pos="114300" algn="l"/>
              </a:tabLst>
            </a:pPr>
            <a:r>
              <a:rPr lang="en-IN" sz="800" spc="-5" dirty="0">
                <a:cs typeface="Calibri"/>
              </a:rPr>
              <a:t>eGFR ≥45 mL/min/1.73 m</a:t>
            </a:r>
            <a:r>
              <a:rPr lang="en-IN" sz="800" spc="-5" baseline="30000" dirty="0">
                <a:cs typeface="Calibri"/>
              </a:rPr>
              <a:t>2</a:t>
            </a:r>
            <a:r>
              <a:rPr lang="en-IN" sz="800" spc="-5" dirty="0">
                <a:cs typeface="Calibri"/>
              </a:rPr>
              <a:t> at screening</a:t>
            </a:r>
          </a:p>
          <a:p>
            <a:pPr marL="114300" indent="-114300">
              <a:lnSpc>
                <a:spcPct val="100000"/>
              </a:lnSpc>
              <a:buClr>
                <a:schemeClr val="accent2"/>
              </a:buClr>
              <a:buFont typeface="Arial"/>
              <a:buChar char="•"/>
              <a:tabLst>
                <a:tab pos="114300" algn="l"/>
              </a:tabLst>
            </a:pPr>
            <a:r>
              <a:rPr lang="en-IN" sz="800" spc="-5" dirty="0">
                <a:cs typeface="Calibri"/>
              </a:rPr>
              <a:t>Documented history of UPCR reduction by ≥40% in response to corticosteroid or other immunosuppressive therapy when pre-treatment UPCR was ≥3.5 g/g</a:t>
            </a:r>
          </a:p>
          <a:p>
            <a:pPr marL="114300" indent="-114300">
              <a:lnSpc>
                <a:spcPct val="100000"/>
              </a:lnSpc>
              <a:buClr>
                <a:schemeClr val="accent2"/>
              </a:buClr>
              <a:buFont typeface="Arial"/>
              <a:buChar char="•"/>
              <a:tabLst>
                <a:tab pos="114300" algn="l"/>
              </a:tabLst>
            </a:pPr>
            <a:r>
              <a:rPr lang="en-IN" sz="800" spc="-5" dirty="0">
                <a:cs typeface="Calibri"/>
              </a:rPr>
              <a:t>≤10 mg/day prednisone or equivalent and stable starting at least 1 week prior to randomization</a:t>
            </a:r>
          </a:p>
          <a:p>
            <a:pPr marL="114300" indent="-114300">
              <a:lnSpc>
                <a:spcPct val="100000"/>
              </a:lnSpc>
              <a:buClr>
                <a:schemeClr val="accent2"/>
              </a:buClr>
              <a:buFont typeface="Arial"/>
              <a:buChar char="•"/>
              <a:tabLst>
                <a:tab pos="114300" algn="l"/>
              </a:tabLst>
            </a:pPr>
            <a:r>
              <a:rPr lang="en-IN" sz="800" spc="-5" dirty="0">
                <a:cs typeface="Calibri"/>
              </a:rPr>
              <a:t>On stable dose of RAAS inhibitors for ≥4 weeks prior to screening (if applicable); starting RAAS inhibitors treatment will not be allowed during the double-blind or OLE treatment period</a:t>
            </a:r>
          </a:p>
          <a:p>
            <a:pPr marL="114300" indent="-114300">
              <a:lnSpc>
                <a:spcPct val="100000"/>
              </a:lnSpc>
              <a:buClr>
                <a:schemeClr val="accent2"/>
              </a:buClr>
              <a:buFont typeface="Arial"/>
              <a:buChar char="•"/>
              <a:tabLst>
                <a:tab pos="114300" algn="l"/>
              </a:tabLst>
            </a:pPr>
            <a:r>
              <a:rPr lang="en-IN" sz="800" spc="-5" dirty="0">
                <a:cs typeface="Calibri"/>
              </a:rPr>
              <a:t>On stable dose of SGLT2 inhibitor for ≥4 weeks prior to screening (if applicable); starting SGLT2 inhibitor treatment will not be allowed during the double-blind or OLE treatment periods</a:t>
            </a:r>
          </a:p>
          <a:p>
            <a:pPr marL="114300" indent="-114300">
              <a:lnSpc>
                <a:spcPct val="100000"/>
              </a:lnSpc>
              <a:buClr>
                <a:schemeClr val="accent2"/>
              </a:buClr>
              <a:buFont typeface="Arial"/>
              <a:buChar char="•"/>
              <a:tabLst>
                <a:tab pos="114300" algn="l"/>
              </a:tabLst>
            </a:pPr>
            <a:r>
              <a:rPr lang="en-IN" sz="800" spc="-5" dirty="0">
                <a:cs typeface="Calibri"/>
              </a:rPr>
              <a:t>Body weight within 45 to 120 kg (inclusive) at screening</a:t>
            </a:r>
          </a:p>
        </p:txBody>
      </p:sp>
      <p:sp>
        <p:nvSpPr>
          <p:cNvPr id="7" name="object 18">
            <a:extLst>
              <a:ext uri="{FF2B5EF4-FFF2-40B4-BE49-F238E27FC236}">
                <a16:creationId xmlns:a16="http://schemas.microsoft.com/office/drawing/2014/main" id="{FD2D4F77-5D7D-4F60-3C13-B6DEF7EDAB34}"/>
              </a:ext>
            </a:extLst>
          </p:cNvPr>
          <p:cNvSpPr txBox="1">
            <a:spLocks/>
          </p:cNvSpPr>
          <p:nvPr/>
        </p:nvSpPr>
        <p:spPr>
          <a:xfrm>
            <a:off x="5370286" y="1463458"/>
            <a:ext cx="3440341" cy="761106"/>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Genetic or secondary FSGS or MCD; however, patients with </a:t>
            </a:r>
            <a:r>
              <a:rPr lang="en-IN" sz="800" i="1" spc="-5" dirty="0">
                <a:cs typeface="Calibri"/>
              </a:rPr>
              <a:t>APOL1</a:t>
            </a:r>
            <a:r>
              <a:rPr lang="en-IN" sz="800" spc="-5" dirty="0">
                <a:cs typeface="Calibri"/>
              </a:rPr>
              <a:t> risk alleles are eligible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Collapsing variant of FSGS</a:t>
            </a:r>
          </a:p>
          <a:p>
            <a:pPr marL="114300" indent="-114300">
              <a:lnSpc>
                <a:spcPct val="100000"/>
              </a:lnSpc>
              <a:spcAft>
                <a:spcPts val="300"/>
              </a:spcAft>
              <a:buClr>
                <a:schemeClr val="accent2"/>
              </a:buClr>
              <a:buFont typeface="Arial"/>
              <a:buChar char="•"/>
              <a:tabLst>
                <a:tab pos="114300" algn="l"/>
              </a:tabLst>
            </a:pPr>
            <a:r>
              <a:rPr lang="en-IN" sz="800" spc="-5" dirty="0">
                <a:cs typeface="Calibri"/>
              </a:rPr>
              <a:t>ESKD requiring dialysis or transplantation</a:t>
            </a:r>
          </a:p>
        </p:txBody>
      </p:sp>
      <p:sp>
        <p:nvSpPr>
          <p:cNvPr id="13" name="object 23">
            <a:extLst>
              <a:ext uri="{FF2B5EF4-FFF2-40B4-BE49-F238E27FC236}">
                <a16:creationId xmlns:a16="http://schemas.microsoft.com/office/drawing/2014/main" id="{06721DAA-FE1A-6527-46E7-63559ABBE1E3}"/>
              </a:ext>
            </a:extLst>
          </p:cNvPr>
          <p:cNvSpPr txBox="1">
            <a:spLocks/>
          </p:cNvSpPr>
          <p:nvPr/>
        </p:nvSpPr>
        <p:spPr>
          <a:xfrm>
            <a:off x="2619114" y="4290660"/>
            <a:ext cx="4691124" cy="769441"/>
          </a:xfrm>
          <a:prstGeom prst="rect">
            <a:avLst/>
          </a:prstGeom>
        </p:spPr>
        <p:txBody>
          <a:bodyPr vert="horz" wrap="square" lIns="0" tIns="0" rIns="0" bIns="0" rtlCol="0" anchor="b">
            <a:spAutoFit/>
          </a:bodyPr>
          <a:lstStyle/>
          <a:p>
            <a:pPr>
              <a:lnSpc>
                <a:spcPct val="100000"/>
              </a:lnSpc>
              <a:spcAft>
                <a:spcPts val="600"/>
              </a:spcAft>
            </a:pPr>
            <a:r>
              <a:rPr lang="en-IN" sz="500" b="0" i="0" dirty="0">
                <a:solidFill>
                  <a:srgbClr val="000000"/>
                </a:solidFill>
                <a:effectLst/>
              </a:rPr>
              <a:t>eGFR, estimated glomerular filtration rate; ESKD, end stage kidney disease; FSGS, focal segmental glomerulosclerosis; MCD, minimal change disease; OLE, open label extension; RAAS, renin-angiotensin-aldosterone system; SGLT2,  sodium-glucose transport protein 2; UPCR,   urine protein to creatinine ratio.</a:t>
            </a:r>
            <a:br>
              <a:rPr lang="en-IN" sz="500" b="0" i="0" dirty="0">
                <a:solidFill>
                  <a:srgbClr val="000000"/>
                </a:solidFill>
                <a:effectLst/>
              </a:rPr>
            </a:br>
            <a:r>
              <a:rPr lang="en-IN" sz="500" b="0" i="0" dirty="0">
                <a:solidFill>
                  <a:srgbClr val="000000"/>
                </a:solidFill>
                <a:effectLst/>
              </a:rPr>
              <a:t>A full list of inclusion and exclusion criteria are available on </a:t>
            </a:r>
            <a:r>
              <a:rPr lang="en-IN" sz="500" b="0" i="0" dirty="0">
                <a:solidFill>
                  <a:srgbClr val="000000"/>
                </a:solidFill>
                <a:effectLst/>
                <a:hlinkClick r:id="rId2"/>
              </a:rPr>
              <a:t>www.clinicaltrials.gov</a:t>
            </a:r>
            <a:r>
              <a:rPr lang="en-IN" sz="500" b="0" i="0" dirty="0">
                <a:solidFill>
                  <a:srgbClr val="000000"/>
                </a:solidFill>
                <a:effectLst/>
              </a:rPr>
              <a:t> (NCT06500702).</a:t>
            </a:r>
            <a:br>
              <a:rPr lang="en-IN" sz="500" b="0" i="0" dirty="0">
                <a:solidFill>
                  <a:srgbClr val="000000"/>
                </a:solidFill>
                <a:effectLst/>
              </a:rPr>
            </a:br>
            <a:r>
              <a:rPr lang="en-IN" sz="600" b="1" spc="-5" dirty="0">
                <a:cs typeface="Calibri"/>
              </a:rPr>
              <a:t>This material is for scientific purposes only and is intended only for healthcare practitioners and payers. Patient enrollment is dependent on approval by local ethics committee. Frexalimab, SAR442970, and rilzabrutinib are investigational and has not been approved by the US Food and Drug Administration (FDA) or any other regulatory agency worldwide for the uses under investigation. No conclusions regarding safety and efficacy should be drawn for such agents.</a:t>
            </a:r>
          </a:p>
        </p:txBody>
      </p:sp>
      <p:sp>
        <p:nvSpPr>
          <p:cNvPr id="17" name="Text Placeholder 16">
            <a:extLst>
              <a:ext uri="{FF2B5EF4-FFF2-40B4-BE49-F238E27FC236}">
                <a16:creationId xmlns:a16="http://schemas.microsoft.com/office/drawing/2014/main" id="{D2F666C6-703B-EE3B-EDDC-DCDBF2E177CE}"/>
              </a:ext>
            </a:extLst>
          </p:cNvPr>
          <p:cNvSpPr>
            <a:spLocks noGrp="1"/>
          </p:cNvSpPr>
          <p:nvPr>
            <p:ph type="body" sz="quarter" idx="48"/>
          </p:nvPr>
        </p:nvSpPr>
        <p:spPr>
          <a:xfrm>
            <a:off x="333729" y="1599800"/>
            <a:ext cx="1982017" cy="307777"/>
          </a:xfrm>
        </p:spPr>
        <p:txBody>
          <a:bodyPr>
            <a:noAutofit/>
          </a:bodyPr>
          <a:lstStyle/>
          <a:p>
            <a:r>
              <a:rPr lang="en-IN" sz="1100" dirty="0"/>
              <a:t>Focal Segmental Glomerulosclerosis Or Minimal Change Disease</a:t>
            </a:r>
          </a:p>
        </p:txBody>
      </p:sp>
      <p:sp>
        <p:nvSpPr>
          <p:cNvPr id="18" name="Text Placeholder 25">
            <a:extLst>
              <a:ext uri="{FF2B5EF4-FFF2-40B4-BE49-F238E27FC236}">
                <a16:creationId xmlns:a16="http://schemas.microsoft.com/office/drawing/2014/main" id="{0E6D7B0B-5C16-DD1D-431B-D812322CA941}"/>
              </a:ext>
            </a:extLst>
          </p:cNvPr>
          <p:cNvSpPr>
            <a:spLocks noGrp="1"/>
          </p:cNvSpPr>
          <p:nvPr>
            <p:ph type="body" sz="quarter" idx="49"/>
          </p:nvPr>
        </p:nvSpPr>
        <p:spPr>
          <a:xfrm>
            <a:off x="331524" y="2173829"/>
            <a:ext cx="1982017" cy="3057528"/>
          </a:xfrm>
        </p:spPr>
        <p:txBody>
          <a:bodyPr/>
          <a:lstStyle/>
          <a:p>
            <a:pPr>
              <a:spcAft>
                <a:spcPts val="1200"/>
              </a:spcAft>
            </a:pPr>
            <a:r>
              <a:rPr lang="en-IN" dirty="0"/>
              <a:t>Proposed mechanism of action</a:t>
            </a:r>
          </a:p>
          <a:p>
            <a:pPr>
              <a:spcAft>
                <a:spcPts val="1200"/>
              </a:spcAft>
            </a:pPr>
            <a:r>
              <a:rPr lang="en-IN" dirty="0"/>
              <a:t>RESULT </a:t>
            </a:r>
            <a:r>
              <a:rPr lang="en-IN" i="1" dirty="0"/>
              <a:t>(Phase 2a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14C94D6D-9B76-46B1-1D2D-E1B868E60A56}"/>
              </a:ext>
            </a:extLst>
          </p:cNvPr>
          <p:cNvSpPr>
            <a:spLocks noGrp="1"/>
          </p:cNvSpPr>
          <p:nvPr>
            <p:ph type="title"/>
          </p:nvPr>
        </p:nvSpPr>
        <p:spPr>
          <a:xfrm>
            <a:off x="331199" y="532800"/>
            <a:ext cx="1982017" cy="561185"/>
          </a:xfrm>
        </p:spPr>
        <p:txBody>
          <a:bodyPr/>
          <a:lstStyle/>
          <a:p>
            <a:r>
              <a:rPr lang="en-IN" dirty="0" err="1"/>
              <a:t>Frexalimab,or</a:t>
            </a:r>
            <a:r>
              <a:rPr lang="en-IN" dirty="0"/>
              <a:t> SAR442970, or </a:t>
            </a:r>
            <a:r>
              <a:rPr lang="en-IN" dirty="0" err="1"/>
              <a:t>Rilzabrutinib</a:t>
            </a:r>
            <a:endParaRPr lang="en-IN" dirty="0"/>
          </a:p>
        </p:txBody>
      </p:sp>
      <p:sp>
        <p:nvSpPr>
          <p:cNvPr id="21" name="Graphique 4">
            <a:extLst>
              <a:ext uri="{FF2B5EF4-FFF2-40B4-BE49-F238E27FC236}">
                <a16:creationId xmlns:a16="http://schemas.microsoft.com/office/drawing/2014/main" id="{2BB4CD25-9B5F-F50D-D16E-7C799430A7C5}"/>
              </a:ext>
            </a:extLst>
          </p:cNvPr>
          <p:cNvSpPr>
            <a:spLocks noChangeAspect="1"/>
          </p:cNvSpPr>
          <p:nvPr/>
        </p:nvSpPr>
        <p:spPr>
          <a:xfrm rot="10800000" flipV="1">
            <a:off x="281646" y="3342895"/>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sp>
        <p:nvSpPr>
          <p:cNvPr id="38" name="Rectangle: Rounded Corners 37">
            <a:hlinkClick r:id="rId3" action="ppaction://hlinksldjump"/>
            <a:extLst>
              <a:ext uri="{FF2B5EF4-FFF2-40B4-BE49-F238E27FC236}">
                <a16:creationId xmlns:a16="http://schemas.microsoft.com/office/drawing/2014/main" id="{AC71478B-D3E4-14B5-32FD-2071CE3F3A51}"/>
              </a:ext>
            </a:extLst>
          </p:cNvPr>
          <p:cNvSpPr/>
          <p:nvPr/>
        </p:nvSpPr>
        <p:spPr>
          <a:xfrm>
            <a:off x="234950" y="300112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1" name="Rectangle: Rounded Corners 40">
            <a:hlinkClick r:id="rId4" action="ppaction://hlinksldjump"/>
            <a:extLst>
              <a:ext uri="{FF2B5EF4-FFF2-40B4-BE49-F238E27FC236}">
                <a16:creationId xmlns:a16="http://schemas.microsoft.com/office/drawing/2014/main" id="{93A13DD5-67AF-0A71-A09F-0B45B1BEE280}"/>
              </a:ext>
            </a:extLst>
          </p:cNvPr>
          <p:cNvSpPr/>
          <p:nvPr/>
        </p:nvSpPr>
        <p:spPr>
          <a:xfrm>
            <a:off x="234950" y="328486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2" name="Freeform: Shape 41">
            <a:hlinkClick r:id="rId5" action="ppaction://hlinksldjump"/>
            <a:extLst>
              <a:ext uri="{FF2B5EF4-FFF2-40B4-BE49-F238E27FC236}">
                <a16:creationId xmlns:a16="http://schemas.microsoft.com/office/drawing/2014/main" id="{72BF6376-30E5-39DB-C19D-21C63B18B4A1}"/>
              </a:ext>
            </a:extLst>
          </p:cNvPr>
          <p:cNvSpPr/>
          <p:nvPr/>
        </p:nvSpPr>
        <p:spPr>
          <a:xfrm>
            <a:off x="234950" y="272063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6" name="TextBox 45">
            <a:hlinkClick r:id="rId6" action="ppaction://hlinksldjump"/>
            <a:extLst>
              <a:ext uri="{FF2B5EF4-FFF2-40B4-BE49-F238E27FC236}">
                <a16:creationId xmlns:a16="http://schemas.microsoft.com/office/drawing/2014/main" id="{CD5FD67E-3005-E598-8F66-9CF704DDA3F2}"/>
              </a:ext>
            </a:extLst>
          </p:cNvPr>
          <p:cNvSpPr txBox="1"/>
          <p:nvPr/>
        </p:nvSpPr>
        <p:spPr>
          <a:xfrm>
            <a:off x="192313" y="2148957"/>
            <a:ext cx="2257678" cy="215444"/>
          </a:xfrm>
          <a:prstGeom prst="rect">
            <a:avLst/>
          </a:prstGeom>
          <a:noFill/>
        </p:spPr>
        <p:txBody>
          <a:bodyPr wrap="square" rtlCol="0">
            <a:spAutoFit/>
          </a:bodyPr>
          <a:lstStyle/>
          <a:p>
            <a:endParaRPr lang="en-IN" sz="800" dirty="0"/>
          </a:p>
        </p:txBody>
      </p:sp>
      <p:sp>
        <p:nvSpPr>
          <p:cNvPr id="12" name="Graphique 4">
            <a:extLst>
              <a:ext uri="{FF2B5EF4-FFF2-40B4-BE49-F238E27FC236}">
                <a16:creationId xmlns:a16="http://schemas.microsoft.com/office/drawing/2014/main" id="{993AE4A4-0514-4DEC-5597-9562FC4E9120}"/>
              </a:ext>
            </a:extLst>
          </p:cNvPr>
          <p:cNvSpPr>
            <a:spLocks noChangeAspect="1"/>
          </p:cNvSpPr>
          <p:nvPr/>
        </p:nvSpPr>
        <p:spPr>
          <a:xfrm rot="10800000" flipV="1">
            <a:off x="279532" y="3057675"/>
            <a:ext cx="126083"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pic>
        <p:nvPicPr>
          <p:cNvPr id="2" name="Picture 2" descr="A logo for a company&#10;&#10;Description automatically generated">
            <a:extLst>
              <a:ext uri="{FF2B5EF4-FFF2-40B4-BE49-F238E27FC236}">
                <a16:creationId xmlns:a16="http://schemas.microsoft.com/office/drawing/2014/main" id="{5A708BA3-43EA-EFC9-E75E-B015653B2AAD}"/>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b="16085"/>
          <a:stretch/>
        </p:blipFill>
        <p:spPr bwMode="auto">
          <a:xfrm>
            <a:off x="2651948" y="525134"/>
            <a:ext cx="1145526" cy="64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996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 name="Rectangle: Rounded Corners 531">
            <a:hlinkClick r:id="rId2" action="ppaction://hlinksldjump"/>
            <a:extLst>
              <a:ext uri="{FF2B5EF4-FFF2-40B4-BE49-F238E27FC236}">
                <a16:creationId xmlns:a16="http://schemas.microsoft.com/office/drawing/2014/main" id="{BF258521-6047-BDEF-7F8D-C24D0AC6EEF9}"/>
              </a:ext>
            </a:extLst>
          </p:cNvPr>
          <p:cNvSpPr/>
          <p:nvPr/>
        </p:nvSpPr>
        <p:spPr>
          <a:xfrm>
            <a:off x="234950" y="328486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 name="Freeform: Shape 1">
            <a:extLst>
              <a:ext uri="{FF2B5EF4-FFF2-40B4-BE49-F238E27FC236}">
                <a16:creationId xmlns:a16="http://schemas.microsoft.com/office/drawing/2014/main" id="{DBEF6194-DB63-2DA8-2F45-6A2EE06E77A1}"/>
              </a:ext>
            </a:extLst>
          </p:cNvPr>
          <p:cNvSpPr/>
          <p:nvPr/>
        </p:nvSpPr>
        <p:spPr>
          <a:xfrm>
            <a:off x="217991" y="3306772"/>
            <a:ext cx="223200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43</a:t>
            </a:fld>
            <a:endParaRPr lang="en-US" noProof="0" dirty="0"/>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aphicFrame>
        <p:nvGraphicFramePr>
          <p:cNvPr id="509" name="Table 5">
            <a:extLst>
              <a:ext uri="{FF2B5EF4-FFF2-40B4-BE49-F238E27FC236}">
                <a16:creationId xmlns:a16="http://schemas.microsoft.com/office/drawing/2014/main" id="{4B3E3656-8F3A-4164-8EAD-07746E8BA33E}"/>
              </a:ext>
            </a:extLst>
          </p:cNvPr>
          <p:cNvGraphicFramePr>
            <a:graphicFrameLocks noGrp="1"/>
          </p:cNvGraphicFramePr>
          <p:nvPr>
            <p:extLst>
              <p:ext uri="{D42A27DB-BD31-4B8C-83A1-F6EECF244321}">
                <p14:modId xmlns:p14="http://schemas.microsoft.com/office/powerpoint/2010/main" val="1268244577"/>
              </p:ext>
            </p:extLst>
          </p:nvPr>
        </p:nvGraphicFramePr>
        <p:xfrm>
          <a:off x="2546423" y="3186987"/>
          <a:ext cx="1768274" cy="1357863"/>
        </p:xfrm>
        <a:graphic>
          <a:graphicData uri="http://schemas.openxmlformats.org/drawingml/2006/table">
            <a:tbl>
              <a:tblPr firstRow="1" bandRow="1">
                <a:tableStyleId>{F800B559-55DF-4324-A70D-7A5FB1BD5379}</a:tableStyleId>
              </a:tblPr>
              <a:tblGrid>
                <a:gridCol w="884137">
                  <a:extLst>
                    <a:ext uri="{9D8B030D-6E8A-4147-A177-3AD203B41FA5}">
                      <a16:colId xmlns:a16="http://schemas.microsoft.com/office/drawing/2014/main" val="3024770205"/>
                    </a:ext>
                  </a:extLst>
                </a:gridCol>
                <a:gridCol w="884137">
                  <a:extLst>
                    <a:ext uri="{9D8B030D-6E8A-4147-A177-3AD203B41FA5}">
                      <a16:colId xmlns:a16="http://schemas.microsoft.com/office/drawing/2014/main" val="2312149481"/>
                    </a:ext>
                  </a:extLst>
                </a:gridCol>
              </a:tblGrid>
              <a:tr h="138557">
                <a:tc gridSpan="2">
                  <a:txBody>
                    <a:bodyPr/>
                    <a:lstStyle/>
                    <a:p>
                      <a:r>
                        <a:rPr lang="en-IN" sz="600" b="1" dirty="0">
                          <a:solidFill>
                            <a:schemeClr val="bg1"/>
                          </a:solidFill>
                          <a:latin typeface="+mn-lt"/>
                        </a:rPr>
                        <a:t>List of Countries</a:t>
                      </a:r>
                    </a:p>
                  </a:txBody>
                  <a:tcPr marL="36576" marR="36576" marT="18288" marB="18288"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IN" sz="600" b="1" dirty="0">
                        <a:solidFill>
                          <a:schemeClr val="bg1"/>
                        </a:solidFill>
                        <a:latin typeface="+mn-lt"/>
                      </a:endParaRPr>
                    </a:p>
                  </a:txBody>
                  <a:tcPr marL="36576" marR="36576" marT="18288" marB="18288"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110846">
                <a:tc>
                  <a:txBody>
                    <a:bodyPr/>
                    <a:lstStyle/>
                    <a:p>
                      <a:pPr marL="90000" indent="-90000" algn="l" defTabSz="685800" rtl="0" eaLnBrk="1" fontAlgn="b" latinLnBrk="0" hangingPunct="1">
                        <a:buFont typeface="Arial" panose="020B0604020202020204" pitchFamily="34" charset="0"/>
                        <a:buChar char="•"/>
                      </a:pPr>
                      <a:r>
                        <a:rPr lang="en-IN" sz="600" b="0" i="0" u="none" strike="noStrike" kern="1200" dirty="0">
                          <a:solidFill>
                            <a:srgbClr val="000000"/>
                          </a:solidFill>
                          <a:effectLst/>
                          <a:latin typeface="+mn-lt"/>
                          <a:ea typeface="+mn-ea"/>
                          <a:cs typeface="+mn-cs"/>
                        </a:rPr>
                        <a:t>Argentina</a:t>
                      </a:r>
                    </a:p>
                  </a:txBody>
                  <a:tcPr marL="72000" marR="36576" marT="9144" marB="9144">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Mexico</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110846">
                <a:tc>
                  <a:txBody>
                    <a:bodyPr/>
                    <a:lstStyle/>
                    <a:p>
                      <a:pPr marL="90000" indent="-90000" algn="l" defTabSz="685800" rtl="0" eaLnBrk="1" fontAlgn="b" latinLnBrk="0" hangingPunct="1">
                        <a:buFont typeface="Arial" panose="020B0604020202020204" pitchFamily="34" charset="0"/>
                        <a:buChar char="•"/>
                      </a:pPr>
                      <a:r>
                        <a:rPr lang="en-IN" sz="600" b="0" i="0" u="none" strike="noStrike" kern="1200" dirty="0">
                          <a:solidFill>
                            <a:srgbClr val="000000"/>
                          </a:solidFill>
                          <a:effectLst/>
                          <a:latin typeface="+mn-lt"/>
                          <a:ea typeface="+mn-ea"/>
                          <a:cs typeface="+mn-cs"/>
                        </a:rPr>
                        <a:t>Australia</a:t>
                      </a:r>
                    </a:p>
                  </a:txBody>
                  <a:tcPr marL="72000" marR="36576" marT="9144" marB="9144">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Netherlands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039036954"/>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Brazil</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Poland</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69354866"/>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Canada</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Portugal</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566514580"/>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Chile</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Slovakia</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12162237"/>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Czech Republic</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IN" sz="600" b="0" i="0" u="none" strike="noStrike" kern="1200" dirty="0">
                          <a:solidFill>
                            <a:srgbClr val="000000"/>
                          </a:solidFill>
                          <a:effectLst/>
                          <a:latin typeface="+mn-lt"/>
                          <a:ea typeface="+mn-ea"/>
                          <a:cs typeface="+mn-cs"/>
                        </a:rPr>
                        <a:t>Spain</a:t>
                      </a:r>
                      <a:endParaRPr lang="en-GB" sz="600" b="0" i="0" u="none" strike="noStrike" kern="1200" dirty="0">
                        <a:solidFill>
                          <a:srgbClr val="000000"/>
                        </a:solidFill>
                        <a:effectLst/>
                        <a:latin typeface="+mn-lt"/>
                        <a:ea typeface="+mn-ea"/>
                        <a:cs typeface="+mn-cs"/>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226728572"/>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France</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Taiwan</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249508908"/>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Germany</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Turkey</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514236022"/>
                  </a:ext>
                </a:extLst>
              </a:tr>
              <a:tr h="110846">
                <a:tc>
                  <a:txBody>
                    <a:bodyPr/>
                    <a:lstStyle/>
                    <a:p>
                      <a:pPr marL="90000" indent="-90000" algn="l" defTabSz="685800" rtl="0" eaLnBrk="1" fontAlgn="b" latinLnBrk="0" hangingPunct="1">
                        <a:buFont typeface="Arial" panose="020B0604020202020204" pitchFamily="34" charset="0"/>
                        <a:buChar char="•"/>
                      </a:pPr>
                      <a:r>
                        <a:rPr lang="en-IN" sz="600" b="0" i="0" u="none" strike="noStrike" kern="1200" dirty="0">
                          <a:solidFill>
                            <a:srgbClr val="000000"/>
                          </a:solidFill>
                          <a:effectLst/>
                          <a:latin typeface="+mn-lt"/>
                          <a:ea typeface="+mn-ea"/>
                          <a:cs typeface="+mn-cs"/>
                        </a:rPr>
                        <a:t>Greece</a:t>
                      </a:r>
                      <a:endParaRPr lang="en-GB" sz="600" b="0" i="0" u="none" strike="noStrike" kern="1200" dirty="0">
                        <a:solidFill>
                          <a:srgbClr val="000000"/>
                        </a:solidFill>
                        <a:effectLst/>
                        <a:latin typeface="+mn-lt"/>
                        <a:ea typeface="+mn-ea"/>
                        <a:cs typeface="+mn-cs"/>
                      </a:endParaRP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United kingdom</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629292794"/>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Hungary</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United states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49679187"/>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Italy</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B w="3175" cap="flat" cmpd="sng" algn="ctr">
                      <a:solidFill>
                        <a:schemeClr val="tx1"/>
                      </a:solidFill>
                      <a:prstDash val="solid"/>
                      <a:round/>
                      <a:headEnd type="none" w="med" len="med"/>
                      <a:tailEnd type="none" w="med" len="med"/>
                    </a:lnB>
                  </a:tcPr>
                </a:tc>
                <a:tc>
                  <a:txBody>
                    <a:bodyPr/>
                    <a:lstStyle/>
                    <a:p>
                      <a:pPr algn="ctr"/>
                      <a:r>
                        <a:rPr lang="en-GB" sz="600" b="0" i="0" u="none" strike="noStrike" kern="1200" dirty="0">
                          <a:solidFill>
                            <a:srgbClr val="000000"/>
                          </a:solidFill>
                          <a:effectLst/>
                          <a:latin typeface="+mn-lt"/>
                          <a:ea typeface="+mn-ea"/>
                          <a:cs typeface="+mn-cs"/>
                        </a:rPr>
                        <a:t>-</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40818963"/>
                  </a:ext>
                </a:extLst>
              </a:tr>
            </a:tbl>
          </a:graphicData>
        </a:graphic>
      </p:graphicFrame>
      <p:sp>
        <p:nvSpPr>
          <p:cNvPr id="351" name="object 23">
            <a:extLst>
              <a:ext uri="{FF2B5EF4-FFF2-40B4-BE49-F238E27FC236}">
                <a16:creationId xmlns:a16="http://schemas.microsoft.com/office/drawing/2014/main" id="{D4F83A44-FC06-0CF6-1C19-0AD96CC69F22}"/>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pPr>
              <a:lnSpc>
                <a:spcPct val="100000"/>
              </a:lnSpc>
              <a:spcAft>
                <a:spcPts val="200"/>
              </a:spcAft>
            </a:pPr>
            <a:r>
              <a:rPr lang="en-IN" sz="600" b="1" spc="-5" dirty="0">
                <a:cs typeface="Calibri"/>
              </a:rPr>
              <a:t>This material is for scientific purposes only and is intended only for healthcare practitioners and payers. Patient enrollment is dependent on approval by local ethics committee. Frexalimab, SAR442970, and rilzabrutinib are investigational and has not been approved by the US Food and Drug Administration (FDA) or any other regulatory agency worldwide for the uses under investigation. No conclusions regarding safety and efficacy should be drawn for such agents.</a:t>
            </a:r>
          </a:p>
        </p:txBody>
      </p:sp>
      <p:grpSp>
        <p:nvGrpSpPr>
          <p:cNvPr id="353" name="Group 352">
            <a:extLst>
              <a:ext uri="{FF2B5EF4-FFF2-40B4-BE49-F238E27FC236}">
                <a16:creationId xmlns:a16="http://schemas.microsoft.com/office/drawing/2014/main" id="{57619B2D-012D-3AE2-2735-92614E0C068D}"/>
              </a:ext>
            </a:extLst>
          </p:cNvPr>
          <p:cNvGrpSpPr/>
          <p:nvPr/>
        </p:nvGrpSpPr>
        <p:grpSpPr>
          <a:xfrm>
            <a:off x="8085275" y="3975860"/>
            <a:ext cx="240660" cy="300280"/>
            <a:chOff x="7189422" y="1263026"/>
            <a:chExt cx="24546" cy="30627"/>
          </a:xfrm>
          <a:solidFill>
            <a:srgbClr val="D9D9D9"/>
          </a:solidFill>
        </p:grpSpPr>
        <p:sp>
          <p:nvSpPr>
            <p:cNvPr id="354" name="Freeform 353">
              <a:extLst>
                <a:ext uri="{FF2B5EF4-FFF2-40B4-BE49-F238E27FC236}">
                  <a16:creationId xmlns:a16="http://schemas.microsoft.com/office/drawing/2014/main" id="{D08479F2-E594-BA47-62ED-4F8A8E9172DF}"/>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512" name="Freeform 511">
              <a:extLst>
                <a:ext uri="{FF2B5EF4-FFF2-40B4-BE49-F238E27FC236}">
                  <a16:creationId xmlns:a16="http://schemas.microsoft.com/office/drawing/2014/main" id="{C472AC47-756A-8982-F749-918B277C1AFD}"/>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sp>
        <p:nvSpPr>
          <p:cNvPr id="527" name="Text Placeholder 16">
            <a:extLst>
              <a:ext uri="{FF2B5EF4-FFF2-40B4-BE49-F238E27FC236}">
                <a16:creationId xmlns:a16="http://schemas.microsoft.com/office/drawing/2014/main" id="{2DD9DDF0-22CE-415E-5276-D99AD8BB5515}"/>
              </a:ext>
            </a:extLst>
          </p:cNvPr>
          <p:cNvSpPr>
            <a:spLocks noGrp="1"/>
          </p:cNvSpPr>
          <p:nvPr>
            <p:ph type="body" sz="quarter" idx="48"/>
          </p:nvPr>
        </p:nvSpPr>
        <p:spPr>
          <a:xfrm>
            <a:off x="333729" y="1599800"/>
            <a:ext cx="1982017" cy="307777"/>
          </a:xfrm>
        </p:spPr>
        <p:txBody>
          <a:bodyPr>
            <a:noAutofit/>
          </a:bodyPr>
          <a:lstStyle/>
          <a:p>
            <a:r>
              <a:rPr lang="en-IN" sz="1100"/>
              <a:t>Focal Segmental Glomerulosclerosis Or Minimal Change Disease</a:t>
            </a:r>
            <a:endParaRPr lang="en-IN" sz="1100" dirty="0"/>
          </a:p>
        </p:txBody>
      </p:sp>
      <p:sp>
        <p:nvSpPr>
          <p:cNvPr id="528" name="Text Placeholder 25">
            <a:extLst>
              <a:ext uri="{FF2B5EF4-FFF2-40B4-BE49-F238E27FC236}">
                <a16:creationId xmlns:a16="http://schemas.microsoft.com/office/drawing/2014/main" id="{B8C93AB2-3600-B30C-E138-297F8B05510A}"/>
              </a:ext>
            </a:extLst>
          </p:cNvPr>
          <p:cNvSpPr>
            <a:spLocks noGrp="1"/>
          </p:cNvSpPr>
          <p:nvPr>
            <p:ph type="body" sz="quarter" idx="49"/>
          </p:nvPr>
        </p:nvSpPr>
        <p:spPr>
          <a:xfrm>
            <a:off x="331524" y="2173829"/>
            <a:ext cx="1982017" cy="3057528"/>
          </a:xfrm>
        </p:spPr>
        <p:txBody>
          <a:bodyPr/>
          <a:lstStyle/>
          <a:p>
            <a:pPr>
              <a:spcAft>
                <a:spcPts val="1200"/>
              </a:spcAft>
            </a:pPr>
            <a:r>
              <a:rPr lang="en-IN" dirty="0"/>
              <a:t>Proposed mechanism of action</a:t>
            </a:r>
          </a:p>
          <a:p>
            <a:pPr>
              <a:spcAft>
                <a:spcPts val="1200"/>
              </a:spcAft>
            </a:pPr>
            <a:r>
              <a:rPr lang="en-IN" dirty="0"/>
              <a:t>RESULT </a:t>
            </a:r>
            <a:r>
              <a:rPr lang="en-IN" i="1" dirty="0"/>
              <a:t>(Phase 2a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529" name="Title 18">
            <a:extLst>
              <a:ext uri="{FF2B5EF4-FFF2-40B4-BE49-F238E27FC236}">
                <a16:creationId xmlns:a16="http://schemas.microsoft.com/office/drawing/2014/main" id="{36978C01-3B61-7A56-7AE7-AF20572DF8F1}"/>
              </a:ext>
            </a:extLst>
          </p:cNvPr>
          <p:cNvSpPr>
            <a:spLocks noGrp="1"/>
          </p:cNvSpPr>
          <p:nvPr>
            <p:ph type="title"/>
          </p:nvPr>
        </p:nvSpPr>
        <p:spPr>
          <a:xfrm>
            <a:off x="331199" y="532800"/>
            <a:ext cx="1982017" cy="561185"/>
          </a:xfrm>
        </p:spPr>
        <p:txBody>
          <a:bodyPr/>
          <a:lstStyle/>
          <a:p>
            <a:r>
              <a:rPr lang="en-IN" dirty="0" err="1"/>
              <a:t>Frexalimab</a:t>
            </a:r>
            <a:r>
              <a:rPr lang="en-IN" dirty="0"/>
              <a:t>, or SAR442970, or </a:t>
            </a:r>
            <a:r>
              <a:rPr lang="en-IN" dirty="0" err="1"/>
              <a:t>Rilzabrutinib</a:t>
            </a:r>
            <a:endParaRPr lang="en-IN" dirty="0"/>
          </a:p>
        </p:txBody>
      </p:sp>
      <p:sp>
        <p:nvSpPr>
          <p:cNvPr id="531" name="Rectangle: Rounded Corners 530">
            <a:hlinkClick r:id="rId3" action="ppaction://hlinksldjump"/>
            <a:extLst>
              <a:ext uri="{FF2B5EF4-FFF2-40B4-BE49-F238E27FC236}">
                <a16:creationId xmlns:a16="http://schemas.microsoft.com/office/drawing/2014/main" id="{DFAE677E-DC35-B0B5-49C6-1E460FDF8AC6}"/>
              </a:ext>
            </a:extLst>
          </p:cNvPr>
          <p:cNvSpPr/>
          <p:nvPr/>
        </p:nvSpPr>
        <p:spPr>
          <a:xfrm>
            <a:off x="234950" y="300112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33" name="Freeform: Shape 532">
            <a:hlinkClick r:id="rId4" action="ppaction://hlinksldjump"/>
            <a:extLst>
              <a:ext uri="{FF2B5EF4-FFF2-40B4-BE49-F238E27FC236}">
                <a16:creationId xmlns:a16="http://schemas.microsoft.com/office/drawing/2014/main" id="{0EEB009D-D500-3A46-64B5-BCC6E38B0C52}"/>
              </a:ext>
            </a:extLst>
          </p:cNvPr>
          <p:cNvSpPr/>
          <p:nvPr/>
        </p:nvSpPr>
        <p:spPr>
          <a:xfrm>
            <a:off x="234950" y="272063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34" name="TextBox 533">
            <a:hlinkClick r:id="rId5" action="ppaction://hlinksldjump"/>
            <a:extLst>
              <a:ext uri="{FF2B5EF4-FFF2-40B4-BE49-F238E27FC236}">
                <a16:creationId xmlns:a16="http://schemas.microsoft.com/office/drawing/2014/main" id="{A9C5F0F8-70FF-0898-C799-8FD3A5BE877C}"/>
              </a:ext>
            </a:extLst>
          </p:cNvPr>
          <p:cNvSpPr txBox="1"/>
          <p:nvPr/>
        </p:nvSpPr>
        <p:spPr>
          <a:xfrm>
            <a:off x="171832" y="2148936"/>
            <a:ext cx="2257678" cy="215444"/>
          </a:xfrm>
          <a:prstGeom prst="rect">
            <a:avLst/>
          </a:prstGeom>
          <a:noFill/>
        </p:spPr>
        <p:txBody>
          <a:bodyPr wrap="square" rtlCol="0">
            <a:spAutoFit/>
          </a:bodyPr>
          <a:lstStyle/>
          <a:p>
            <a:endParaRPr lang="en-IN" sz="800" dirty="0"/>
          </a:p>
        </p:txBody>
      </p:sp>
      <p:grpSp>
        <p:nvGrpSpPr>
          <p:cNvPr id="5" name="Group 4">
            <a:extLst>
              <a:ext uri="{FF2B5EF4-FFF2-40B4-BE49-F238E27FC236}">
                <a16:creationId xmlns:a16="http://schemas.microsoft.com/office/drawing/2014/main" id="{86C7924A-1B53-6011-F5FC-C29D58AD6CBA}"/>
              </a:ext>
            </a:extLst>
          </p:cNvPr>
          <p:cNvGrpSpPr/>
          <p:nvPr/>
        </p:nvGrpSpPr>
        <p:grpSpPr>
          <a:xfrm>
            <a:off x="3123479" y="1565309"/>
            <a:ext cx="5514060" cy="2782639"/>
            <a:chOff x="3123479" y="1565309"/>
            <a:chExt cx="5514060" cy="2782639"/>
          </a:xfrm>
        </p:grpSpPr>
        <p:grpSp>
          <p:nvGrpSpPr>
            <p:cNvPr id="6" name="Group 5">
              <a:extLst>
                <a:ext uri="{FF2B5EF4-FFF2-40B4-BE49-F238E27FC236}">
                  <a16:creationId xmlns:a16="http://schemas.microsoft.com/office/drawing/2014/main" id="{6DDB3A52-A543-5357-1AFD-F8D7874208F2}"/>
                </a:ext>
              </a:extLst>
            </p:cNvPr>
            <p:cNvGrpSpPr/>
            <p:nvPr/>
          </p:nvGrpSpPr>
          <p:grpSpPr>
            <a:xfrm>
              <a:off x="3123479" y="1565309"/>
              <a:ext cx="5514060" cy="2782639"/>
              <a:chOff x="2600325" y="1506312"/>
              <a:chExt cx="6067071" cy="3061713"/>
            </a:xfrm>
            <a:solidFill>
              <a:schemeClr val="bg1">
                <a:lumMod val="85000"/>
              </a:schemeClr>
            </a:solidFill>
          </p:grpSpPr>
          <p:grpSp>
            <p:nvGrpSpPr>
              <p:cNvPr id="7" name="Group 6">
                <a:extLst>
                  <a:ext uri="{FF2B5EF4-FFF2-40B4-BE49-F238E27FC236}">
                    <a16:creationId xmlns:a16="http://schemas.microsoft.com/office/drawing/2014/main" id="{92D567A2-1117-E285-8502-BAD64532CE16}"/>
                  </a:ext>
                </a:extLst>
              </p:cNvPr>
              <p:cNvGrpSpPr/>
              <p:nvPr/>
            </p:nvGrpSpPr>
            <p:grpSpPr>
              <a:xfrm>
                <a:off x="2600325" y="1953635"/>
                <a:ext cx="5118692" cy="2574813"/>
                <a:chOff x="2600325" y="1953635"/>
                <a:chExt cx="5118692" cy="2574813"/>
              </a:xfrm>
              <a:grpFill/>
            </p:grpSpPr>
            <p:sp>
              <p:nvSpPr>
                <p:cNvPr id="495" name="Freeform 641">
                  <a:extLst>
                    <a:ext uri="{FF2B5EF4-FFF2-40B4-BE49-F238E27FC236}">
                      <a16:creationId xmlns:a16="http://schemas.microsoft.com/office/drawing/2014/main" id="{20C84B40-49D9-BF9E-837A-24AEA54A186E}"/>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6" name="Freeform 404">
                  <a:extLst>
                    <a:ext uri="{FF2B5EF4-FFF2-40B4-BE49-F238E27FC236}">
                      <a16:creationId xmlns:a16="http://schemas.microsoft.com/office/drawing/2014/main" id="{2F38D161-70B4-E799-7F6E-0FF646C00843}"/>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7" name="Freeform 438">
                  <a:extLst>
                    <a:ext uri="{FF2B5EF4-FFF2-40B4-BE49-F238E27FC236}">
                      <a16:creationId xmlns:a16="http://schemas.microsoft.com/office/drawing/2014/main" id="{03A7C69D-9063-A0E5-785E-7A6E500FAB63}"/>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8" name="Freeform 628">
                  <a:extLst>
                    <a:ext uri="{FF2B5EF4-FFF2-40B4-BE49-F238E27FC236}">
                      <a16:creationId xmlns:a16="http://schemas.microsoft.com/office/drawing/2014/main" id="{CB433E01-7818-6802-85A4-C7FD6A3A411D}"/>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9" name="Freeform 630">
                  <a:extLst>
                    <a:ext uri="{FF2B5EF4-FFF2-40B4-BE49-F238E27FC236}">
                      <a16:creationId xmlns:a16="http://schemas.microsoft.com/office/drawing/2014/main" id="{320BDEA9-532B-6679-4EC5-CDEADC83B050}"/>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0" name="Freeform 640">
                  <a:extLst>
                    <a:ext uri="{FF2B5EF4-FFF2-40B4-BE49-F238E27FC236}">
                      <a16:creationId xmlns:a16="http://schemas.microsoft.com/office/drawing/2014/main" id="{61D0BD67-15CF-AEB0-05B1-1FE0515728CF}"/>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1" name="Freeform 642">
                  <a:extLst>
                    <a:ext uri="{FF2B5EF4-FFF2-40B4-BE49-F238E27FC236}">
                      <a16:creationId xmlns:a16="http://schemas.microsoft.com/office/drawing/2014/main" id="{9D1E5108-0ADF-21FD-4AB0-16F471F22B9D}"/>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02" name="Freeform 649">
                  <a:extLst>
                    <a:ext uri="{FF2B5EF4-FFF2-40B4-BE49-F238E27FC236}">
                      <a16:creationId xmlns:a16="http://schemas.microsoft.com/office/drawing/2014/main" id="{76060845-A5BC-EFF1-5D0D-6C90DAABAC10}"/>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3" name="Freeform 655">
                  <a:extLst>
                    <a:ext uri="{FF2B5EF4-FFF2-40B4-BE49-F238E27FC236}">
                      <a16:creationId xmlns:a16="http://schemas.microsoft.com/office/drawing/2014/main" id="{C87A09E3-9B2F-E864-BEC1-1834B96CBE95}"/>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4" name="Freeform 670">
                  <a:extLst>
                    <a:ext uri="{FF2B5EF4-FFF2-40B4-BE49-F238E27FC236}">
                      <a16:creationId xmlns:a16="http://schemas.microsoft.com/office/drawing/2014/main" id="{CFAEB9BC-6281-5DB2-B729-4DC93885AFB1}"/>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5" name="Freeform 672">
                  <a:extLst>
                    <a:ext uri="{FF2B5EF4-FFF2-40B4-BE49-F238E27FC236}">
                      <a16:creationId xmlns:a16="http://schemas.microsoft.com/office/drawing/2014/main" id="{BE3B5380-F6A0-1DA4-528A-B39074E1C266}"/>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6" name="Freeform 683">
                  <a:extLst>
                    <a:ext uri="{FF2B5EF4-FFF2-40B4-BE49-F238E27FC236}">
                      <a16:creationId xmlns:a16="http://schemas.microsoft.com/office/drawing/2014/main" id="{F149300F-81CA-29A6-7EFA-8E92750A1182}"/>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7" name="Freeform 715">
                  <a:extLst>
                    <a:ext uri="{FF2B5EF4-FFF2-40B4-BE49-F238E27FC236}">
                      <a16:creationId xmlns:a16="http://schemas.microsoft.com/office/drawing/2014/main" id="{4EE6C24C-DAF9-8786-9A43-262C258FDB54}"/>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8" name="Freeform 770">
                  <a:extLst>
                    <a:ext uri="{FF2B5EF4-FFF2-40B4-BE49-F238E27FC236}">
                      <a16:creationId xmlns:a16="http://schemas.microsoft.com/office/drawing/2014/main" id="{CDA43060-7AAA-D12F-0FF4-DB6515394A63}"/>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8" name="Group 7">
                <a:extLst>
                  <a:ext uri="{FF2B5EF4-FFF2-40B4-BE49-F238E27FC236}">
                    <a16:creationId xmlns:a16="http://schemas.microsoft.com/office/drawing/2014/main" id="{025EB6BD-8945-8584-2753-1AEB92F36E1D}"/>
                  </a:ext>
                </a:extLst>
              </p:cNvPr>
              <p:cNvGrpSpPr/>
              <p:nvPr/>
            </p:nvGrpSpPr>
            <p:grpSpPr>
              <a:xfrm>
                <a:off x="3477981" y="1506312"/>
                <a:ext cx="5189415" cy="3061713"/>
                <a:chOff x="3477981" y="1506312"/>
                <a:chExt cx="5189415" cy="3061713"/>
              </a:xfrm>
              <a:grpFill/>
            </p:grpSpPr>
            <p:sp>
              <p:nvSpPr>
                <p:cNvPr id="9" name="Freeform 403">
                  <a:extLst>
                    <a:ext uri="{FF2B5EF4-FFF2-40B4-BE49-F238E27FC236}">
                      <a16:creationId xmlns:a16="http://schemas.microsoft.com/office/drawing/2014/main" id="{C833FACA-EA2A-903E-01F1-8DC006C48A6A}"/>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 name="Freeform 405">
                  <a:extLst>
                    <a:ext uri="{FF2B5EF4-FFF2-40B4-BE49-F238E27FC236}">
                      <a16:creationId xmlns:a16="http://schemas.microsoft.com/office/drawing/2014/main" id="{30868D3E-3929-7E7B-226F-F4DE90783C42}"/>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 name="Freeform 418">
                  <a:extLst>
                    <a:ext uri="{FF2B5EF4-FFF2-40B4-BE49-F238E27FC236}">
                      <a16:creationId xmlns:a16="http://schemas.microsoft.com/office/drawing/2014/main" id="{64B1E1E0-E1D5-1346-B453-ABAF3FE13368}"/>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 name="Freeform 419">
                  <a:extLst>
                    <a:ext uri="{FF2B5EF4-FFF2-40B4-BE49-F238E27FC236}">
                      <a16:creationId xmlns:a16="http://schemas.microsoft.com/office/drawing/2014/main" id="{E04A1DC0-A586-CEFF-BC6D-A9389424E962}"/>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 name="Freeform 420">
                  <a:extLst>
                    <a:ext uri="{FF2B5EF4-FFF2-40B4-BE49-F238E27FC236}">
                      <a16:creationId xmlns:a16="http://schemas.microsoft.com/office/drawing/2014/main" id="{04B7AB94-BBC5-64B1-220B-8761C837BF58}"/>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 name="Freeform 421">
                  <a:extLst>
                    <a:ext uri="{FF2B5EF4-FFF2-40B4-BE49-F238E27FC236}">
                      <a16:creationId xmlns:a16="http://schemas.microsoft.com/office/drawing/2014/main" id="{910A5172-8383-D8AD-B2EE-ACDAF4B3B9F3}"/>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 name="Freeform 422">
                  <a:extLst>
                    <a:ext uri="{FF2B5EF4-FFF2-40B4-BE49-F238E27FC236}">
                      <a16:creationId xmlns:a16="http://schemas.microsoft.com/office/drawing/2014/main" id="{A15D12F2-CA87-A91F-B0C9-09DAD7C7B93A}"/>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 name="Freeform 423">
                  <a:extLst>
                    <a:ext uri="{FF2B5EF4-FFF2-40B4-BE49-F238E27FC236}">
                      <a16:creationId xmlns:a16="http://schemas.microsoft.com/office/drawing/2014/main" id="{9E1DF900-80B7-73FD-75FF-080CB7CFA5B7}"/>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 name="Freeform 424">
                  <a:extLst>
                    <a:ext uri="{FF2B5EF4-FFF2-40B4-BE49-F238E27FC236}">
                      <a16:creationId xmlns:a16="http://schemas.microsoft.com/office/drawing/2014/main" id="{71B706EF-0067-51F9-0336-A7F49BF84AFE}"/>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 name="Freeform 425">
                  <a:extLst>
                    <a:ext uri="{FF2B5EF4-FFF2-40B4-BE49-F238E27FC236}">
                      <a16:creationId xmlns:a16="http://schemas.microsoft.com/office/drawing/2014/main" id="{8A75598B-7D3D-341C-1949-D0990EF2A28A}"/>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 name="Freeform 426">
                  <a:extLst>
                    <a:ext uri="{FF2B5EF4-FFF2-40B4-BE49-F238E27FC236}">
                      <a16:creationId xmlns:a16="http://schemas.microsoft.com/office/drawing/2014/main" id="{D86ABE2C-0218-C7D2-0033-65C8242D0DDE}"/>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 name="Freeform 427">
                  <a:extLst>
                    <a:ext uri="{FF2B5EF4-FFF2-40B4-BE49-F238E27FC236}">
                      <a16:creationId xmlns:a16="http://schemas.microsoft.com/office/drawing/2014/main" id="{F35E719F-0D18-86C3-97AE-A481617C1BA0}"/>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 name="Freeform 428">
                  <a:extLst>
                    <a:ext uri="{FF2B5EF4-FFF2-40B4-BE49-F238E27FC236}">
                      <a16:creationId xmlns:a16="http://schemas.microsoft.com/office/drawing/2014/main" id="{14712B32-ACF1-878A-A750-24C169AD6E36}"/>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 name="Freeform 429">
                  <a:extLst>
                    <a:ext uri="{FF2B5EF4-FFF2-40B4-BE49-F238E27FC236}">
                      <a16:creationId xmlns:a16="http://schemas.microsoft.com/office/drawing/2014/main" id="{85E68852-6879-64AB-C545-92BBD4D83A04}"/>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28" name="Group 27">
                  <a:extLst>
                    <a:ext uri="{FF2B5EF4-FFF2-40B4-BE49-F238E27FC236}">
                      <a16:creationId xmlns:a16="http://schemas.microsoft.com/office/drawing/2014/main" id="{292B7C4D-76F8-3D16-51B6-D5E4552000D7}"/>
                    </a:ext>
                  </a:extLst>
                </p:cNvPr>
                <p:cNvGrpSpPr/>
                <p:nvPr/>
              </p:nvGrpSpPr>
              <p:grpSpPr>
                <a:xfrm>
                  <a:off x="7648297" y="2651606"/>
                  <a:ext cx="253904" cy="249445"/>
                  <a:chOff x="5961121" y="2686387"/>
                  <a:chExt cx="288233" cy="273757"/>
                </a:xfrm>
                <a:grpFill/>
              </p:grpSpPr>
              <p:sp>
                <p:nvSpPr>
                  <p:cNvPr id="493" name="Freeform 430">
                    <a:extLst>
                      <a:ext uri="{FF2B5EF4-FFF2-40B4-BE49-F238E27FC236}">
                        <a16:creationId xmlns:a16="http://schemas.microsoft.com/office/drawing/2014/main" id="{5B9EBCEA-35AC-7E95-652A-F00ADD2F11F5}"/>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4" name="Freeform 431">
                    <a:extLst>
                      <a:ext uri="{FF2B5EF4-FFF2-40B4-BE49-F238E27FC236}">
                        <a16:creationId xmlns:a16="http://schemas.microsoft.com/office/drawing/2014/main" id="{42B358E5-3236-EE2E-0409-2C4425CC7713}"/>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29" name="Freeform 432">
                  <a:extLst>
                    <a:ext uri="{FF2B5EF4-FFF2-40B4-BE49-F238E27FC236}">
                      <a16:creationId xmlns:a16="http://schemas.microsoft.com/office/drawing/2014/main" id="{B825CD4E-D4BA-DAB2-BE0E-AFCD8E4E5F45}"/>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 name="Freeform 433">
                  <a:extLst>
                    <a:ext uri="{FF2B5EF4-FFF2-40B4-BE49-F238E27FC236}">
                      <a16:creationId xmlns:a16="http://schemas.microsoft.com/office/drawing/2014/main" id="{3A7FA5A3-A34D-C4A8-79CE-45BCDC1D2B24}"/>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 name="Freeform 434">
                  <a:extLst>
                    <a:ext uri="{FF2B5EF4-FFF2-40B4-BE49-F238E27FC236}">
                      <a16:creationId xmlns:a16="http://schemas.microsoft.com/office/drawing/2014/main" id="{74F73F1F-D0D2-2BEB-B880-E715DB8D7549}"/>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 name="Freeform 435">
                  <a:extLst>
                    <a:ext uri="{FF2B5EF4-FFF2-40B4-BE49-F238E27FC236}">
                      <a16:creationId xmlns:a16="http://schemas.microsoft.com/office/drawing/2014/main" id="{73B36C24-BFBD-BC9C-7A63-513F3DF3C540}"/>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 name="Freeform 436">
                  <a:extLst>
                    <a:ext uri="{FF2B5EF4-FFF2-40B4-BE49-F238E27FC236}">
                      <a16:creationId xmlns:a16="http://schemas.microsoft.com/office/drawing/2014/main" id="{AD9AD84E-8797-344F-6163-9FE34755B347}"/>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 name="Freeform 437">
                  <a:extLst>
                    <a:ext uri="{FF2B5EF4-FFF2-40B4-BE49-F238E27FC236}">
                      <a16:creationId xmlns:a16="http://schemas.microsoft.com/office/drawing/2014/main" id="{D706DA30-D11F-F8EF-AAFC-8B806AD57F3E}"/>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 name="Freeform 439">
                  <a:extLst>
                    <a:ext uri="{FF2B5EF4-FFF2-40B4-BE49-F238E27FC236}">
                      <a16:creationId xmlns:a16="http://schemas.microsoft.com/office/drawing/2014/main" id="{4ADFAF85-7B7D-3280-A867-535F9FD08B22}"/>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 name="Freeform 440">
                  <a:extLst>
                    <a:ext uri="{FF2B5EF4-FFF2-40B4-BE49-F238E27FC236}">
                      <a16:creationId xmlns:a16="http://schemas.microsoft.com/office/drawing/2014/main" id="{0077113C-A494-890F-2719-7B9BA61DBD3B}"/>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 name="Freeform 441">
                  <a:extLst>
                    <a:ext uri="{FF2B5EF4-FFF2-40B4-BE49-F238E27FC236}">
                      <a16:creationId xmlns:a16="http://schemas.microsoft.com/office/drawing/2014/main" id="{010EC2BF-FB86-EF9E-0CA4-DB5CD1832AFE}"/>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 name="Freeform 443">
                  <a:extLst>
                    <a:ext uri="{FF2B5EF4-FFF2-40B4-BE49-F238E27FC236}">
                      <a16:creationId xmlns:a16="http://schemas.microsoft.com/office/drawing/2014/main" id="{99B1E664-5CBE-56EA-419A-97CEB3749C51}"/>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 name="Freeform 444">
                  <a:extLst>
                    <a:ext uri="{FF2B5EF4-FFF2-40B4-BE49-F238E27FC236}">
                      <a16:creationId xmlns:a16="http://schemas.microsoft.com/office/drawing/2014/main" id="{05C2309A-8CF1-D253-F689-8CFC631F6554}"/>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 name="Freeform 445">
                  <a:extLst>
                    <a:ext uri="{FF2B5EF4-FFF2-40B4-BE49-F238E27FC236}">
                      <a16:creationId xmlns:a16="http://schemas.microsoft.com/office/drawing/2014/main" id="{EB887A48-F3E4-F602-307B-979F480D174B}"/>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 name="Freeform 446">
                  <a:extLst>
                    <a:ext uri="{FF2B5EF4-FFF2-40B4-BE49-F238E27FC236}">
                      <a16:creationId xmlns:a16="http://schemas.microsoft.com/office/drawing/2014/main" id="{48B86430-55CD-6E89-2B9A-1412E28289E3}"/>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 name="Freeform 447">
                  <a:extLst>
                    <a:ext uri="{FF2B5EF4-FFF2-40B4-BE49-F238E27FC236}">
                      <a16:creationId xmlns:a16="http://schemas.microsoft.com/office/drawing/2014/main" id="{8D01324D-E269-58AF-353B-F8411BA1CA87}"/>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 name="Freeform 450">
                  <a:extLst>
                    <a:ext uri="{FF2B5EF4-FFF2-40B4-BE49-F238E27FC236}">
                      <a16:creationId xmlns:a16="http://schemas.microsoft.com/office/drawing/2014/main" id="{F6C11FD1-7654-4933-A86A-6A54D9C5F227}"/>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 name="Freeform 451">
                  <a:extLst>
                    <a:ext uri="{FF2B5EF4-FFF2-40B4-BE49-F238E27FC236}">
                      <a16:creationId xmlns:a16="http://schemas.microsoft.com/office/drawing/2014/main" id="{D4205A63-F726-5E4F-6B72-66D7EAC5E067}"/>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 name="Freeform 452">
                  <a:extLst>
                    <a:ext uri="{FF2B5EF4-FFF2-40B4-BE49-F238E27FC236}">
                      <a16:creationId xmlns:a16="http://schemas.microsoft.com/office/drawing/2014/main" id="{D76010F3-C855-A2A8-BFA8-F96716821F27}"/>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 name="Freeform 453">
                  <a:extLst>
                    <a:ext uri="{FF2B5EF4-FFF2-40B4-BE49-F238E27FC236}">
                      <a16:creationId xmlns:a16="http://schemas.microsoft.com/office/drawing/2014/main" id="{DF022539-6097-7708-A61C-2A0F345D85DB}"/>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 name="Freeform 454">
                  <a:extLst>
                    <a:ext uri="{FF2B5EF4-FFF2-40B4-BE49-F238E27FC236}">
                      <a16:creationId xmlns:a16="http://schemas.microsoft.com/office/drawing/2014/main" id="{C83C43DA-3485-2509-A7FA-24233B0F2970}"/>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 name="Freeform 455">
                  <a:extLst>
                    <a:ext uri="{FF2B5EF4-FFF2-40B4-BE49-F238E27FC236}">
                      <a16:creationId xmlns:a16="http://schemas.microsoft.com/office/drawing/2014/main" id="{585EB7F1-EF82-0285-7393-F9C80592AC19}"/>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 name="Freeform 456">
                  <a:extLst>
                    <a:ext uri="{FF2B5EF4-FFF2-40B4-BE49-F238E27FC236}">
                      <a16:creationId xmlns:a16="http://schemas.microsoft.com/office/drawing/2014/main" id="{B1976971-B59B-4142-8FDF-101CDE37162A}"/>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 name="Freeform 457">
                  <a:extLst>
                    <a:ext uri="{FF2B5EF4-FFF2-40B4-BE49-F238E27FC236}">
                      <a16:creationId xmlns:a16="http://schemas.microsoft.com/office/drawing/2014/main" id="{E390339B-7EBA-020F-B365-8292E701B726}"/>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 name="Freeform 458">
                  <a:extLst>
                    <a:ext uri="{FF2B5EF4-FFF2-40B4-BE49-F238E27FC236}">
                      <a16:creationId xmlns:a16="http://schemas.microsoft.com/office/drawing/2014/main" id="{D6E114FD-07DD-B9BD-C515-CD6FE3F3682C}"/>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 name="Freeform 459">
                  <a:extLst>
                    <a:ext uri="{FF2B5EF4-FFF2-40B4-BE49-F238E27FC236}">
                      <a16:creationId xmlns:a16="http://schemas.microsoft.com/office/drawing/2014/main" id="{73F83209-379C-225F-AEE2-6318ACF65383}"/>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 name="Freeform 460">
                  <a:extLst>
                    <a:ext uri="{FF2B5EF4-FFF2-40B4-BE49-F238E27FC236}">
                      <a16:creationId xmlns:a16="http://schemas.microsoft.com/office/drawing/2014/main" id="{67517D97-74AF-9F55-6BB9-C856BF587D78}"/>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 name="Freeform 461">
                  <a:extLst>
                    <a:ext uri="{FF2B5EF4-FFF2-40B4-BE49-F238E27FC236}">
                      <a16:creationId xmlns:a16="http://schemas.microsoft.com/office/drawing/2014/main" id="{9D776466-9EF1-9FC2-C5D5-BA6C684235F3}"/>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 name="Freeform 462">
                  <a:extLst>
                    <a:ext uri="{FF2B5EF4-FFF2-40B4-BE49-F238E27FC236}">
                      <a16:creationId xmlns:a16="http://schemas.microsoft.com/office/drawing/2014/main" id="{6553A8D4-DB83-46C5-2DE1-690C5E3B110D}"/>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 name="Freeform 463">
                  <a:extLst>
                    <a:ext uri="{FF2B5EF4-FFF2-40B4-BE49-F238E27FC236}">
                      <a16:creationId xmlns:a16="http://schemas.microsoft.com/office/drawing/2014/main" id="{67D919F3-FFA0-17E5-2A68-7BFE6AE995D6}"/>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 name="Freeform 464">
                  <a:extLst>
                    <a:ext uri="{FF2B5EF4-FFF2-40B4-BE49-F238E27FC236}">
                      <a16:creationId xmlns:a16="http://schemas.microsoft.com/office/drawing/2014/main" id="{F4333C58-95A2-29D2-D511-16CA34D6A157}"/>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 name="Freeform 465">
                  <a:extLst>
                    <a:ext uri="{FF2B5EF4-FFF2-40B4-BE49-F238E27FC236}">
                      <a16:creationId xmlns:a16="http://schemas.microsoft.com/office/drawing/2014/main" id="{A5CB969E-29DD-FAD8-8FBF-B5759250C8A2}"/>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 name="Freeform 466">
                  <a:extLst>
                    <a:ext uri="{FF2B5EF4-FFF2-40B4-BE49-F238E27FC236}">
                      <a16:creationId xmlns:a16="http://schemas.microsoft.com/office/drawing/2014/main" id="{294F25BF-90D1-96CB-9800-7A4A091B0609}"/>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 name="Freeform 467">
                  <a:extLst>
                    <a:ext uri="{FF2B5EF4-FFF2-40B4-BE49-F238E27FC236}">
                      <a16:creationId xmlns:a16="http://schemas.microsoft.com/office/drawing/2014/main" id="{B3730C86-C848-1573-4CEF-885CE186B9DA}"/>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 name="Freeform 468">
                  <a:extLst>
                    <a:ext uri="{FF2B5EF4-FFF2-40B4-BE49-F238E27FC236}">
                      <a16:creationId xmlns:a16="http://schemas.microsoft.com/office/drawing/2014/main" id="{E400AF59-47C8-3854-72CD-C0DC1133BC06}"/>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2" name="Freeform 469">
                  <a:extLst>
                    <a:ext uri="{FF2B5EF4-FFF2-40B4-BE49-F238E27FC236}">
                      <a16:creationId xmlns:a16="http://schemas.microsoft.com/office/drawing/2014/main" id="{AB7B800D-7B84-07CF-319D-27AE21F79809}"/>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3" name="Freeform 470">
                  <a:extLst>
                    <a:ext uri="{FF2B5EF4-FFF2-40B4-BE49-F238E27FC236}">
                      <a16:creationId xmlns:a16="http://schemas.microsoft.com/office/drawing/2014/main" id="{371B2912-AFE3-F08B-33EC-178315BDBC92}"/>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4" name="Freeform 471">
                  <a:extLst>
                    <a:ext uri="{FF2B5EF4-FFF2-40B4-BE49-F238E27FC236}">
                      <a16:creationId xmlns:a16="http://schemas.microsoft.com/office/drawing/2014/main" id="{0E51B0D5-6D71-55EB-E731-EF97B75782F8}"/>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5" name="Freeform 472">
                  <a:extLst>
                    <a:ext uri="{FF2B5EF4-FFF2-40B4-BE49-F238E27FC236}">
                      <a16:creationId xmlns:a16="http://schemas.microsoft.com/office/drawing/2014/main" id="{26500E51-B3C7-593D-1EF3-BC1AE2362E78}"/>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6" name="Freeform 473">
                  <a:extLst>
                    <a:ext uri="{FF2B5EF4-FFF2-40B4-BE49-F238E27FC236}">
                      <a16:creationId xmlns:a16="http://schemas.microsoft.com/office/drawing/2014/main" id="{C9DC6732-F47D-0A8E-6EFD-97C532AFDC5D}"/>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7" name="Freeform 474">
                  <a:extLst>
                    <a:ext uri="{FF2B5EF4-FFF2-40B4-BE49-F238E27FC236}">
                      <a16:creationId xmlns:a16="http://schemas.microsoft.com/office/drawing/2014/main" id="{CCD74953-D672-7EA9-A900-6982AD83FA33}"/>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8" name="Freeform 475">
                  <a:extLst>
                    <a:ext uri="{FF2B5EF4-FFF2-40B4-BE49-F238E27FC236}">
                      <a16:creationId xmlns:a16="http://schemas.microsoft.com/office/drawing/2014/main" id="{C752013A-07C7-5D63-E832-3111014B9B87}"/>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9" name="Freeform 476">
                  <a:extLst>
                    <a:ext uri="{FF2B5EF4-FFF2-40B4-BE49-F238E27FC236}">
                      <a16:creationId xmlns:a16="http://schemas.microsoft.com/office/drawing/2014/main" id="{6D310F18-6105-D2D8-1960-61469476FCA1}"/>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0" name="Freeform 477">
                  <a:extLst>
                    <a:ext uri="{FF2B5EF4-FFF2-40B4-BE49-F238E27FC236}">
                      <a16:creationId xmlns:a16="http://schemas.microsoft.com/office/drawing/2014/main" id="{29BECC46-F86D-7632-0F8D-C01CDB7A29DC}"/>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1" name="Freeform 482">
                  <a:extLst>
                    <a:ext uri="{FF2B5EF4-FFF2-40B4-BE49-F238E27FC236}">
                      <a16:creationId xmlns:a16="http://schemas.microsoft.com/office/drawing/2014/main" id="{8E39EB2D-1DD9-5D5B-3B61-89056FB27458}"/>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2" name="Freeform 483">
                  <a:extLst>
                    <a:ext uri="{FF2B5EF4-FFF2-40B4-BE49-F238E27FC236}">
                      <a16:creationId xmlns:a16="http://schemas.microsoft.com/office/drawing/2014/main" id="{C8A5142A-0752-CF4A-8F78-9D7E5FD43F04}"/>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3" name="Freeform 484">
                  <a:extLst>
                    <a:ext uri="{FF2B5EF4-FFF2-40B4-BE49-F238E27FC236}">
                      <a16:creationId xmlns:a16="http://schemas.microsoft.com/office/drawing/2014/main" id="{2DAE2C0D-F64B-A213-288A-7708FA87CD8D}"/>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4" name="Freeform 486">
                  <a:extLst>
                    <a:ext uri="{FF2B5EF4-FFF2-40B4-BE49-F238E27FC236}">
                      <a16:creationId xmlns:a16="http://schemas.microsoft.com/office/drawing/2014/main" id="{BE9A73F2-DA3C-89C3-50BD-1057CC362543}"/>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5" name="Freeform 489">
                  <a:extLst>
                    <a:ext uri="{FF2B5EF4-FFF2-40B4-BE49-F238E27FC236}">
                      <a16:creationId xmlns:a16="http://schemas.microsoft.com/office/drawing/2014/main" id="{0BB3D70A-4D45-4AE1-34A2-24D1AC4D6FC0}"/>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6" name="Freeform 490">
                  <a:extLst>
                    <a:ext uri="{FF2B5EF4-FFF2-40B4-BE49-F238E27FC236}">
                      <a16:creationId xmlns:a16="http://schemas.microsoft.com/office/drawing/2014/main" id="{3403E099-C61D-7431-66C8-BB0B5F2EC021}"/>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7" name="Freeform 492">
                  <a:extLst>
                    <a:ext uri="{FF2B5EF4-FFF2-40B4-BE49-F238E27FC236}">
                      <a16:creationId xmlns:a16="http://schemas.microsoft.com/office/drawing/2014/main" id="{969CF993-CCFF-60BC-8284-F246CFA4583E}"/>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8" name="Freeform 493">
                  <a:extLst>
                    <a:ext uri="{FF2B5EF4-FFF2-40B4-BE49-F238E27FC236}">
                      <a16:creationId xmlns:a16="http://schemas.microsoft.com/office/drawing/2014/main" id="{AC878671-8F36-F890-3CF1-CBD12096F346}"/>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9" name="Freeform 494">
                  <a:extLst>
                    <a:ext uri="{FF2B5EF4-FFF2-40B4-BE49-F238E27FC236}">
                      <a16:creationId xmlns:a16="http://schemas.microsoft.com/office/drawing/2014/main" id="{3B948B81-8EF7-5C16-4A6A-ADA2584FEAFA}"/>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0" name="Freeform 496">
                  <a:extLst>
                    <a:ext uri="{FF2B5EF4-FFF2-40B4-BE49-F238E27FC236}">
                      <a16:creationId xmlns:a16="http://schemas.microsoft.com/office/drawing/2014/main" id="{6D456BC2-17E0-E2F1-96D7-3741B8A91680}"/>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1" name="Freeform 497">
                  <a:extLst>
                    <a:ext uri="{FF2B5EF4-FFF2-40B4-BE49-F238E27FC236}">
                      <a16:creationId xmlns:a16="http://schemas.microsoft.com/office/drawing/2014/main" id="{A09817A1-1B2E-8AB6-E014-7BF288D81A80}"/>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2" name="Freeform 498">
                  <a:extLst>
                    <a:ext uri="{FF2B5EF4-FFF2-40B4-BE49-F238E27FC236}">
                      <a16:creationId xmlns:a16="http://schemas.microsoft.com/office/drawing/2014/main" id="{4C8821D9-DB39-BDA8-9E13-E84C636E2F65}"/>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3" name="Freeform 499">
                  <a:extLst>
                    <a:ext uri="{FF2B5EF4-FFF2-40B4-BE49-F238E27FC236}">
                      <a16:creationId xmlns:a16="http://schemas.microsoft.com/office/drawing/2014/main" id="{8871A4F9-5371-36AC-06F3-3AA02B28FC38}"/>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4" name="Freeform 500">
                  <a:extLst>
                    <a:ext uri="{FF2B5EF4-FFF2-40B4-BE49-F238E27FC236}">
                      <a16:creationId xmlns:a16="http://schemas.microsoft.com/office/drawing/2014/main" id="{B2DB58FA-CFCC-043F-ABFC-80F59F90B626}"/>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5" name="Freeform 501">
                  <a:extLst>
                    <a:ext uri="{FF2B5EF4-FFF2-40B4-BE49-F238E27FC236}">
                      <a16:creationId xmlns:a16="http://schemas.microsoft.com/office/drawing/2014/main" id="{B3DD3DB9-753F-B57E-61AD-174651295B0C}"/>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6" name="Freeform 502">
                  <a:extLst>
                    <a:ext uri="{FF2B5EF4-FFF2-40B4-BE49-F238E27FC236}">
                      <a16:creationId xmlns:a16="http://schemas.microsoft.com/office/drawing/2014/main" id="{0A166D18-4CCD-F5C1-13F8-9B5D73C1C486}"/>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7" name="Freeform 503">
                  <a:extLst>
                    <a:ext uri="{FF2B5EF4-FFF2-40B4-BE49-F238E27FC236}">
                      <a16:creationId xmlns:a16="http://schemas.microsoft.com/office/drawing/2014/main" id="{F94D960A-FFA2-AB79-949F-723693604EC4}"/>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8" name="Freeform 504">
                  <a:extLst>
                    <a:ext uri="{FF2B5EF4-FFF2-40B4-BE49-F238E27FC236}">
                      <a16:creationId xmlns:a16="http://schemas.microsoft.com/office/drawing/2014/main" id="{F59B095A-A166-7890-6E0C-134AE0989E66}"/>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9" name="Freeform 505">
                  <a:extLst>
                    <a:ext uri="{FF2B5EF4-FFF2-40B4-BE49-F238E27FC236}">
                      <a16:creationId xmlns:a16="http://schemas.microsoft.com/office/drawing/2014/main" id="{44C9980D-3797-E418-E8C5-FA5627035FA7}"/>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0" name="Freeform 506">
                  <a:extLst>
                    <a:ext uri="{FF2B5EF4-FFF2-40B4-BE49-F238E27FC236}">
                      <a16:creationId xmlns:a16="http://schemas.microsoft.com/office/drawing/2014/main" id="{C440D162-113B-20E5-680D-AD425E842600}"/>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1" name="Freeform 507">
                  <a:extLst>
                    <a:ext uri="{FF2B5EF4-FFF2-40B4-BE49-F238E27FC236}">
                      <a16:creationId xmlns:a16="http://schemas.microsoft.com/office/drawing/2014/main" id="{A0D5B914-AA56-1D7F-6203-A6480740AD19}"/>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2" name="Freeform 508">
                  <a:extLst>
                    <a:ext uri="{FF2B5EF4-FFF2-40B4-BE49-F238E27FC236}">
                      <a16:creationId xmlns:a16="http://schemas.microsoft.com/office/drawing/2014/main" id="{8CC431DC-945D-7E31-3D3F-0F76C0C64070}"/>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3" name="Freeform 509">
                  <a:extLst>
                    <a:ext uri="{FF2B5EF4-FFF2-40B4-BE49-F238E27FC236}">
                      <a16:creationId xmlns:a16="http://schemas.microsoft.com/office/drawing/2014/main" id="{45EA8178-DD70-0EBC-E9E6-5F78D4319066}"/>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4" name="Freeform 510">
                  <a:extLst>
                    <a:ext uri="{FF2B5EF4-FFF2-40B4-BE49-F238E27FC236}">
                      <a16:creationId xmlns:a16="http://schemas.microsoft.com/office/drawing/2014/main" id="{B4C12FA8-561E-991D-F634-DC85B2558BAC}"/>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5" name="Freeform 511">
                  <a:extLst>
                    <a:ext uri="{FF2B5EF4-FFF2-40B4-BE49-F238E27FC236}">
                      <a16:creationId xmlns:a16="http://schemas.microsoft.com/office/drawing/2014/main" id="{E7FFDFE5-BBDD-7FA1-A2D3-2CFD3A3D5F8D}"/>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6" name="Freeform 522">
                  <a:extLst>
                    <a:ext uri="{FF2B5EF4-FFF2-40B4-BE49-F238E27FC236}">
                      <a16:creationId xmlns:a16="http://schemas.microsoft.com/office/drawing/2014/main" id="{5BC2F7EE-4F3F-F979-D01F-C8C4972FC9AD}"/>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7" name="Freeform 523">
                  <a:extLst>
                    <a:ext uri="{FF2B5EF4-FFF2-40B4-BE49-F238E27FC236}">
                      <a16:creationId xmlns:a16="http://schemas.microsoft.com/office/drawing/2014/main" id="{DC26F762-CEF4-6D6D-8279-3846AD09AC30}"/>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8" name="Freeform 524">
                  <a:extLst>
                    <a:ext uri="{FF2B5EF4-FFF2-40B4-BE49-F238E27FC236}">
                      <a16:creationId xmlns:a16="http://schemas.microsoft.com/office/drawing/2014/main" id="{29EA0748-1BF9-C569-4101-95B8415AA53B}"/>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9" name="Freeform 525">
                  <a:extLst>
                    <a:ext uri="{FF2B5EF4-FFF2-40B4-BE49-F238E27FC236}">
                      <a16:creationId xmlns:a16="http://schemas.microsoft.com/office/drawing/2014/main" id="{6BCD5C6B-7897-066D-4D08-81533C020308}"/>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0" name="Freeform 526">
                  <a:extLst>
                    <a:ext uri="{FF2B5EF4-FFF2-40B4-BE49-F238E27FC236}">
                      <a16:creationId xmlns:a16="http://schemas.microsoft.com/office/drawing/2014/main" id="{72D0693E-80A8-B9B5-B859-800EE330E10D}"/>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1" name="Freeform 529">
                  <a:extLst>
                    <a:ext uri="{FF2B5EF4-FFF2-40B4-BE49-F238E27FC236}">
                      <a16:creationId xmlns:a16="http://schemas.microsoft.com/office/drawing/2014/main" id="{DDC84E4F-6224-98F8-FE20-4119EEFCE6CE}"/>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2" name="Freeform 531">
                  <a:extLst>
                    <a:ext uri="{FF2B5EF4-FFF2-40B4-BE49-F238E27FC236}">
                      <a16:creationId xmlns:a16="http://schemas.microsoft.com/office/drawing/2014/main" id="{E1105C6E-F390-0602-3E7D-D27DB3186754}"/>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3" name="Freeform 532">
                  <a:extLst>
                    <a:ext uri="{FF2B5EF4-FFF2-40B4-BE49-F238E27FC236}">
                      <a16:creationId xmlns:a16="http://schemas.microsoft.com/office/drawing/2014/main" id="{72D66320-790C-0729-8D18-E47779E49FD5}"/>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4" name="Freeform 533">
                  <a:extLst>
                    <a:ext uri="{FF2B5EF4-FFF2-40B4-BE49-F238E27FC236}">
                      <a16:creationId xmlns:a16="http://schemas.microsoft.com/office/drawing/2014/main" id="{48A14ADF-DEBE-8B04-1725-1E6C9BC1B798}"/>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5" name="Freeform 534">
                  <a:extLst>
                    <a:ext uri="{FF2B5EF4-FFF2-40B4-BE49-F238E27FC236}">
                      <a16:creationId xmlns:a16="http://schemas.microsoft.com/office/drawing/2014/main" id="{CB82436A-3D6C-9CB9-3195-9A056198D85D}"/>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6" name="Freeform 535">
                  <a:extLst>
                    <a:ext uri="{FF2B5EF4-FFF2-40B4-BE49-F238E27FC236}">
                      <a16:creationId xmlns:a16="http://schemas.microsoft.com/office/drawing/2014/main" id="{51CDBA56-EEC9-B1C2-9160-D175AE1DFBDB}"/>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7" name="Freeform 536">
                  <a:extLst>
                    <a:ext uri="{FF2B5EF4-FFF2-40B4-BE49-F238E27FC236}">
                      <a16:creationId xmlns:a16="http://schemas.microsoft.com/office/drawing/2014/main" id="{6346BF72-D6D8-7F85-2833-783A8CFC2BCC}"/>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8" name="Freeform 537">
                  <a:extLst>
                    <a:ext uri="{FF2B5EF4-FFF2-40B4-BE49-F238E27FC236}">
                      <a16:creationId xmlns:a16="http://schemas.microsoft.com/office/drawing/2014/main" id="{55DB94AD-8A96-1302-2BD3-76AB272B0321}"/>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9" name="Freeform 538">
                  <a:extLst>
                    <a:ext uri="{FF2B5EF4-FFF2-40B4-BE49-F238E27FC236}">
                      <a16:creationId xmlns:a16="http://schemas.microsoft.com/office/drawing/2014/main" id="{75BEB0AF-7F29-CE44-80E9-943D88EF0FA0}"/>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0" name="Freeform 539">
                  <a:extLst>
                    <a:ext uri="{FF2B5EF4-FFF2-40B4-BE49-F238E27FC236}">
                      <a16:creationId xmlns:a16="http://schemas.microsoft.com/office/drawing/2014/main" id="{10DBEC74-8D97-B6EA-462E-AB1FE568AD19}"/>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1" name="Freeform 540">
                  <a:extLst>
                    <a:ext uri="{FF2B5EF4-FFF2-40B4-BE49-F238E27FC236}">
                      <a16:creationId xmlns:a16="http://schemas.microsoft.com/office/drawing/2014/main" id="{16D0BF41-6E13-F74D-776F-64112FC1F831}"/>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2" name="Freeform 541">
                  <a:extLst>
                    <a:ext uri="{FF2B5EF4-FFF2-40B4-BE49-F238E27FC236}">
                      <a16:creationId xmlns:a16="http://schemas.microsoft.com/office/drawing/2014/main" id="{07539578-467A-DD97-E655-2EA7F887EBE2}"/>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3" name="Freeform 542">
                  <a:extLst>
                    <a:ext uri="{FF2B5EF4-FFF2-40B4-BE49-F238E27FC236}">
                      <a16:creationId xmlns:a16="http://schemas.microsoft.com/office/drawing/2014/main" id="{1A34B749-87CF-B82E-E8AA-119703613127}"/>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5" name="Freeform 543">
                  <a:extLst>
                    <a:ext uri="{FF2B5EF4-FFF2-40B4-BE49-F238E27FC236}">
                      <a16:creationId xmlns:a16="http://schemas.microsoft.com/office/drawing/2014/main" id="{FED02114-E199-5DCE-2AE7-584C86A8EFBF}"/>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6" name="Freeform 544">
                  <a:extLst>
                    <a:ext uri="{FF2B5EF4-FFF2-40B4-BE49-F238E27FC236}">
                      <a16:creationId xmlns:a16="http://schemas.microsoft.com/office/drawing/2014/main" id="{22F2E6AB-1A3B-0EAE-7E6E-7DC88C7D949C}"/>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7" name="Freeform 545">
                  <a:extLst>
                    <a:ext uri="{FF2B5EF4-FFF2-40B4-BE49-F238E27FC236}">
                      <a16:creationId xmlns:a16="http://schemas.microsoft.com/office/drawing/2014/main" id="{F03E535F-4C9D-47F1-FFA6-A91F6EDB01C7}"/>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8" name="Freeform 546">
                  <a:extLst>
                    <a:ext uri="{FF2B5EF4-FFF2-40B4-BE49-F238E27FC236}">
                      <a16:creationId xmlns:a16="http://schemas.microsoft.com/office/drawing/2014/main" id="{E415A360-DAB8-47C1-F447-4D7642366538}"/>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9" name="Freeform 547">
                  <a:extLst>
                    <a:ext uri="{FF2B5EF4-FFF2-40B4-BE49-F238E27FC236}">
                      <a16:creationId xmlns:a16="http://schemas.microsoft.com/office/drawing/2014/main" id="{4763C65F-AADD-EDDC-BCD1-20F27FDBAD0E}"/>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0" name="Freeform 548">
                  <a:extLst>
                    <a:ext uri="{FF2B5EF4-FFF2-40B4-BE49-F238E27FC236}">
                      <a16:creationId xmlns:a16="http://schemas.microsoft.com/office/drawing/2014/main" id="{2ECCA316-7669-0927-7B77-E94EBCBEB30D}"/>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1" name="Freeform 549">
                  <a:extLst>
                    <a:ext uri="{FF2B5EF4-FFF2-40B4-BE49-F238E27FC236}">
                      <a16:creationId xmlns:a16="http://schemas.microsoft.com/office/drawing/2014/main" id="{EB7859D2-48A3-3410-50ED-B20803E58007}"/>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3" name="Freeform 550">
                  <a:extLst>
                    <a:ext uri="{FF2B5EF4-FFF2-40B4-BE49-F238E27FC236}">
                      <a16:creationId xmlns:a16="http://schemas.microsoft.com/office/drawing/2014/main" id="{B14E2EC5-F512-DDBC-D50D-C729C384F30C}"/>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4" name="Freeform 551">
                  <a:extLst>
                    <a:ext uri="{FF2B5EF4-FFF2-40B4-BE49-F238E27FC236}">
                      <a16:creationId xmlns:a16="http://schemas.microsoft.com/office/drawing/2014/main" id="{A18F7AC1-1E62-EEDB-B21C-5A3867725A3B}"/>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5" name="Freeform 553">
                  <a:extLst>
                    <a:ext uri="{FF2B5EF4-FFF2-40B4-BE49-F238E27FC236}">
                      <a16:creationId xmlns:a16="http://schemas.microsoft.com/office/drawing/2014/main" id="{371AAE1F-D6EB-4D04-C3DF-2A68F7E16996}"/>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6" name="Freeform 555">
                  <a:extLst>
                    <a:ext uri="{FF2B5EF4-FFF2-40B4-BE49-F238E27FC236}">
                      <a16:creationId xmlns:a16="http://schemas.microsoft.com/office/drawing/2014/main" id="{02E45F3E-8C97-4735-9CBB-90444C22FE92}"/>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7" name="Freeform 602">
                  <a:extLst>
                    <a:ext uri="{FF2B5EF4-FFF2-40B4-BE49-F238E27FC236}">
                      <a16:creationId xmlns:a16="http://schemas.microsoft.com/office/drawing/2014/main" id="{44C0E911-36DC-2628-C8D1-5C13B6C0FC19}"/>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0" name="Freeform 610">
                  <a:extLst>
                    <a:ext uri="{FF2B5EF4-FFF2-40B4-BE49-F238E27FC236}">
                      <a16:creationId xmlns:a16="http://schemas.microsoft.com/office/drawing/2014/main" id="{EE77B838-26B9-F7EC-D27C-7C0D065765AE}"/>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1" name="Freeform 611">
                  <a:extLst>
                    <a:ext uri="{FF2B5EF4-FFF2-40B4-BE49-F238E27FC236}">
                      <a16:creationId xmlns:a16="http://schemas.microsoft.com/office/drawing/2014/main" id="{D3237855-BD29-56F1-BB23-26CFB78EF644}"/>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2" name="Freeform 612">
                  <a:extLst>
                    <a:ext uri="{FF2B5EF4-FFF2-40B4-BE49-F238E27FC236}">
                      <a16:creationId xmlns:a16="http://schemas.microsoft.com/office/drawing/2014/main" id="{2E97CC2E-1222-FBD5-62C5-3E383A3E34FA}"/>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3" name="Rectangle 613">
                  <a:extLst>
                    <a:ext uri="{FF2B5EF4-FFF2-40B4-BE49-F238E27FC236}">
                      <a16:creationId xmlns:a16="http://schemas.microsoft.com/office/drawing/2014/main" id="{597B424F-75FB-F685-BEE1-7C21A1E179C4}"/>
                    </a:ext>
                  </a:extLst>
                </p:cNvPr>
                <p:cNvSpPr>
                  <a:spLocks noChangeArrowheads="1"/>
                </p:cNvSpPr>
                <p:nvPr/>
              </p:nvSpPr>
              <p:spPr bwMode="auto">
                <a:xfrm>
                  <a:off x="5734148" y="2062768"/>
                  <a:ext cx="1160" cy="1200"/>
                </a:xfrm>
                <a:prstGeom prst="rect">
                  <a:avLst/>
                </a:pr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4" name="Freeform 614">
                  <a:extLst>
                    <a:ext uri="{FF2B5EF4-FFF2-40B4-BE49-F238E27FC236}">
                      <a16:creationId xmlns:a16="http://schemas.microsoft.com/office/drawing/2014/main" id="{A1E2C7C4-D5BE-CD5F-E2AB-602A2708E371}"/>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5" name="Freeform 615">
                  <a:extLst>
                    <a:ext uri="{FF2B5EF4-FFF2-40B4-BE49-F238E27FC236}">
                      <a16:creationId xmlns:a16="http://schemas.microsoft.com/office/drawing/2014/main" id="{E0BC59BB-5AA7-1A3D-283B-CA71DADF13CE}"/>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6" name="Freeform 618">
                  <a:extLst>
                    <a:ext uri="{FF2B5EF4-FFF2-40B4-BE49-F238E27FC236}">
                      <a16:creationId xmlns:a16="http://schemas.microsoft.com/office/drawing/2014/main" id="{480D90C7-0252-482B-76CC-7FF219C18833}"/>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7" name="Freeform 619">
                  <a:extLst>
                    <a:ext uri="{FF2B5EF4-FFF2-40B4-BE49-F238E27FC236}">
                      <a16:creationId xmlns:a16="http://schemas.microsoft.com/office/drawing/2014/main" id="{7D716A6C-62AE-4154-405B-B6564C216412}"/>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8" name="Freeform 620">
                  <a:extLst>
                    <a:ext uri="{FF2B5EF4-FFF2-40B4-BE49-F238E27FC236}">
                      <a16:creationId xmlns:a16="http://schemas.microsoft.com/office/drawing/2014/main" id="{54F2E80D-5EC7-DF88-8FC8-BA8607103CF5}"/>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9" name="Freeform 621">
                  <a:extLst>
                    <a:ext uri="{FF2B5EF4-FFF2-40B4-BE49-F238E27FC236}">
                      <a16:creationId xmlns:a16="http://schemas.microsoft.com/office/drawing/2014/main" id="{B117CF9C-2D6A-49EF-6BBD-99FDDFB49587}"/>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0" name="Freeform 622">
                  <a:extLst>
                    <a:ext uri="{FF2B5EF4-FFF2-40B4-BE49-F238E27FC236}">
                      <a16:creationId xmlns:a16="http://schemas.microsoft.com/office/drawing/2014/main" id="{F7850EA4-B748-EFA4-13D1-464ABEEB755B}"/>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1" name="Freeform 623">
                  <a:extLst>
                    <a:ext uri="{FF2B5EF4-FFF2-40B4-BE49-F238E27FC236}">
                      <a16:creationId xmlns:a16="http://schemas.microsoft.com/office/drawing/2014/main" id="{4F5466FF-8AA8-7680-E0D8-E9B1A5CA6A64}"/>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2" name="Freeform 624">
                  <a:extLst>
                    <a:ext uri="{FF2B5EF4-FFF2-40B4-BE49-F238E27FC236}">
                      <a16:creationId xmlns:a16="http://schemas.microsoft.com/office/drawing/2014/main" id="{E9799450-8B96-EE71-CD9C-D216CFCA7AD9}"/>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3" name="Freeform 625">
                  <a:extLst>
                    <a:ext uri="{FF2B5EF4-FFF2-40B4-BE49-F238E27FC236}">
                      <a16:creationId xmlns:a16="http://schemas.microsoft.com/office/drawing/2014/main" id="{857A0E67-8A3A-0D18-F6C8-A6AAFAB1DE91}"/>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4" name="Freeform 626">
                  <a:extLst>
                    <a:ext uri="{FF2B5EF4-FFF2-40B4-BE49-F238E27FC236}">
                      <a16:creationId xmlns:a16="http://schemas.microsoft.com/office/drawing/2014/main" id="{CCFBA29D-53C6-8FA5-1857-B4E266516580}"/>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9" name="Freeform 627">
                  <a:extLst>
                    <a:ext uri="{FF2B5EF4-FFF2-40B4-BE49-F238E27FC236}">
                      <a16:creationId xmlns:a16="http://schemas.microsoft.com/office/drawing/2014/main" id="{B6534D5E-2D15-A17C-8BF4-AA4A13592E47}"/>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9" name="Freeform 629">
                  <a:extLst>
                    <a:ext uri="{FF2B5EF4-FFF2-40B4-BE49-F238E27FC236}">
                      <a16:creationId xmlns:a16="http://schemas.microsoft.com/office/drawing/2014/main" id="{3271CDF1-8C7E-3AD0-BA39-A3D2CFF87A81}"/>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7" name="Freeform 631">
                  <a:extLst>
                    <a:ext uri="{FF2B5EF4-FFF2-40B4-BE49-F238E27FC236}">
                      <a16:creationId xmlns:a16="http://schemas.microsoft.com/office/drawing/2014/main" id="{08558357-372E-57D2-8FFB-5C6EB15DF9B2}"/>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8" name="Freeform 632">
                  <a:extLst>
                    <a:ext uri="{FF2B5EF4-FFF2-40B4-BE49-F238E27FC236}">
                      <a16:creationId xmlns:a16="http://schemas.microsoft.com/office/drawing/2014/main" id="{9E92C0C9-3C55-E737-8F94-D40855C31A57}"/>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1" name="Freeform 633">
                  <a:extLst>
                    <a:ext uri="{FF2B5EF4-FFF2-40B4-BE49-F238E27FC236}">
                      <a16:creationId xmlns:a16="http://schemas.microsoft.com/office/drawing/2014/main" id="{C91D58E2-FB68-DB4F-6990-1F051E26E431}"/>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2" name="Freeform 634">
                  <a:extLst>
                    <a:ext uri="{FF2B5EF4-FFF2-40B4-BE49-F238E27FC236}">
                      <a16:creationId xmlns:a16="http://schemas.microsoft.com/office/drawing/2014/main" id="{DE91BA41-246C-3A5E-6797-861A802B01ED}"/>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3" name="Freeform 635">
                  <a:extLst>
                    <a:ext uri="{FF2B5EF4-FFF2-40B4-BE49-F238E27FC236}">
                      <a16:creationId xmlns:a16="http://schemas.microsoft.com/office/drawing/2014/main" id="{5761C0B9-7E96-4DD6-6F09-ECAE32AFEEBF}"/>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4" name="Freeform 636">
                  <a:extLst>
                    <a:ext uri="{FF2B5EF4-FFF2-40B4-BE49-F238E27FC236}">
                      <a16:creationId xmlns:a16="http://schemas.microsoft.com/office/drawing/2014/main" id="{77D4C12B-6E49-6273-F277-0C0C1A98BD5E}"/>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5" name="Freeform 637">
                  <a:extLst>
                    <a:ext uri="{FF2B5EF4-FFF2-40B4-BE49-F238E27FC236}">
                      <a16:creationId xmlns:a16="http://schemas.microsoft.com/office/drawing/2014/main" id="{C127A28F-DC93-A101-AA8E-7FED40FB089A}"/>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6" name="Freeform 643">
                  <a:extLst>
                    <a:ext uri="{FF2B5EF4-FFF2-40B4-BE49-F238E27FC236}">
                      <a16:creationId xmlns:a16="http://schemas.microsoft.com/office/drawing/2014/main" id="{08FEB55F-FF99-5389-FD92-0126C69AAD2A}"/>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7" name="Freeform 644">
                  <a:extLst>
                    <a:ext uri="{FF2B5EF4-FFF2-40B4-BE49-F238E27FC236}">
                      <a16:creationId xmlns:a16="http://schemas.microsoft.com/office/drawing/2014/main" id="{77740277-2C1A-74E5-05DF-9203C791BDB3}"/>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8" name="Freeform 645">
                  <a:extLst>
                    <a:ext uri="{FF2B5EF4-FFF2-40B4-BE49-F238E27FC236}">
                      <a16:creationId xmlns:a16="http://schemas.microsoft.com/office/drawing/2014/main" id="{6AF991D6-B4D4-759C-DF32-8BF3B1341C1E}"/>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9" name="Freeform 646">
                  <a:extLst>
                    <a:ext uri="{FF2B5EF4-FFF2-40B4-BE49-F238E27FC236}">
                      <a16:creationId xmlns:a16="http://schemas.microsoft.com/office/drawing/2014/main" id="{132F740C-150F-B58B-CEE0-6CF7347875FE}"/>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0" name="Freeform 647">
                  <a:extLst>
                    <a:ext uri="{FF2B5EF4-FFF2-40B4-BE49-F238E27FC236}">
                      <a16:creationId xmlns:a16="http://schemas.microsoft.com/office/drawing/2014/main" id="{23165345-8C0E-44C6-FA36-2F9AFD63445A}"/>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1" name="Freeform 648">
                  <a:extLst>
                    <a:ext uri="{FF2B5EF4-FFF2-40B4-BE49-F238E27FC236}">
                      <a16:creationId xmlns:a16="http://schemas.microsoft.com/office/drawing/2014/main" id="{E88DC6F4-22D4-F133-BD8D-B038B33398CB}"/>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2" name="Freeform 650">
                  <a:extLst>
                    <a:ext uri="{FF2B5EF4-FFF2-40B4-BE49-F238E27FC236}">
                      <a16:creationId xmlns:a16="http://schemas.microsoft.com/office/drawing/2014/main" id="{9E1F965E-C759-AB47-074F-6C73EB086391}"/>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3" name="Freeform 651">
                  <a:extLst>
                    <a:ext uri="{FF2B5EF4-FFF2-40B4-BE49-F238E27FC236}">
                      <a16:creationId xmlns:a16="http://schemas.microsoft.com/office/drawing/2014/main" id="{577E482B-77AF-5CBF-1193-2BB7BCA7D73E}"/>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4" name="Freeform 652">
                  <a:extLst>
                    <a:ext uri="{FF2B5EF4-FFF2-40B4-BE49-F238E27FC236}">
                      <a16:creationId xmlns:a16="http://schemas.microsoft.com/office/drawing/2014/main" id="{F09949A6-3183-1C15-CE95-D1E0C862214A}"/>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5" name="Freeform 653">
                  <a:extLst>
                    <a:ext uri="{FF2B5EF4-FFF2-40B4-BE49-F238E27FC236}">
                      <a16:creationId xmlns:a16="http://schemas.microsoft.com/office/drawing/2014/main" id="{6E6E31E4-4CE5-4C0F-1377-582AAEB53ED0}"/>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6" name="Freeform 654">
                  <a:extLst>
                    <a:ext uri="{FF2B5EF4-FFF2-40B4-BE49-F238E27FC236}">
                      <a16:creationId xmlns:a16="http://schemas.microsoft.com/office/drawing/2014/main" id="{0462E8BA-B8E6-49F7-2AA5-921DB1EC68E6}"/>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7" name="Freeform 656">
                  <a:extLst>
                    <a:ext uri="{FF2B5EF4-FFF2-40B4-BE49-F238E27FC236}">
                      <a16:creationId xmlns:a16="http://schemas.microsoft.com/office/drawing/2014/main" id="{627BF19B-D35D-5D0B-6BE2-7736F999DF70}"/>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8" name="Freeform 657">
                  <a:extLst>
                    <a:ext uri="{FF2B5EF4-FFF2-40B4-BE49-F238E27FC236}">
                      <a16:creationId xmlns:a16="http://schemas.microsoft.com/office/drawing/2014/main" id="{0BAEC387-A061-28B8-3E32-FB92027DAEFE}"/>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9" name="Freeform 658">
                  <a:extLst>
                    <a:ext uri="{FF2B5EF4-FFF2-40B4-BE49-F238E27FC236}">
                      <a16:creationId xmlns:a16="http://schemas.microsoft.com/office/drawing/2014/main" id="{8CD368E8-1F5C-0C19-32FA-EF9FA7285023}"/>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0" name="Freeform 659">
                  <a:extLst>
                    <a:ext uri="{FF2B5EF4-FFF2-40B4-BE49-F238E27FC236}">
                      <a16:creationId xmlns:a16="http://schemas.microsoft.com/office/drawing/2014/main" id="{78DA1D6C-4A79-9A92-384A-3DC909DEA9E0}"/>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1" name="Freeform 660">
                  <a:extLst>
                    <a:ext uri="{FF2B5EF4-FFF2-40B4-BE49-F238E27FC236}">
                      <a16:creationId xmlns:a16="http://schemas.microsoft.com/office/drawing/2014/main" id="{CC866C26-83D7-B3BC-6CE7-609B17B67EBE}"/>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2" name="Freeform 661">
                  <a:extLst>
                    <a:ext uri="{FF2B5EF4-FFF2-40B4-BE49-F238E27FC236}">
                      <a16:creationId xmlns:a16="http://schemas.microsoft.com/office/drawing/2014/main" id="{307C2404-4D1F-17E0-AA59-CB913026E888}"/>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3" name="Freeform 662">
                  <a:extLst>
                    <a:ext uri="{FF2B5EF4-FFF2-40B4-BE49-F238E27FC236}">
                      <a16:creationId xmlns:a16="http://schemas.microsoft.com/office/drawing/2014/main" id="{7370A7A1-EE5C-7FDC-BC1E-EB80EBE014C0}"/>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4" name="Freeform 663">
                  <a:extLst>
                    <a:ext uri="{FF2B5EF4-FFF2-40B4-BE49-F238E27FC236}">
                      <a16:creationId xmlns:a16="http://schemas.microsoft.com/office/drawing/2014/main" id="{FC1E75E3-1237-0E02-FBAE-F1FE411C991C}"/>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5" name="Freeform 664">
                  <a:extLst>
                    <a:ext uri="{FF2B5EF4-FFF2-40B4-BE49-F238E27FC236}">
                      <a16:creationId xmlns:a16="http://schemas.microsoft.com/office/drawing/2014/main" id="{1596BDCA-4054-CA6D-E362-7858A46FFFCA}"/>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6" name="Freeform 665">
                  <a:extLst>
                    <a:ext uri="{FF2B5EF4-FFF2-40B4-BE49-F238E27FC236}">
                      <a16:creationId xmlns:a16="http://schemas.microsoft.com/office/drawing/2014/main" id="{ECC5B6D4-7CF6-CA8C-7F11-05C313C4A0CC}"/>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7" name="Freeform 666">
                  <a:extLst>
                    <a:ext uri="{FF2B5EF4-FFF2-40B4-BE49-F238E27FC236}">
                      <a16:creationId xmlns:a16="http://schemas.microsoft.com/office/drawing/2014/main" id="{C902ADA9-24C7-8E06-5B68-68A98A234987}"/>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8" name="Freeform 667">
                  <a:extLst>
                    <a:ext uri="{FF2B5EF4-FFF2-40B4-BE49-F238E27FC236}">
                      <a16:creationId xmlns:a16="http://schemas.microsoft.com/office/drawing/2014/main" id="{327990A7-CF51-12D3-9E4C-E7B1B4AC704A}"/>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9" name="Freeform 668">
                  <a:extLst>
                    <a:ext uri="{FF2B5EF4-FFF2-40B4-BE49-F238E27FC236}">
                      <a16:creationId xmlns:a16="http://schemas.microsoft.com/office/drawing/2014/main" id="{0E482544-BE73-DA4B-E3F4-1082A3A82452}"/>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0" name="Freeform 669">
                  <a:extLst>
                    <a:ext uri="{FF2B5EF4-FFF2-40B4-BE49-F238E27FC236}">
                      <a16:creationId xmlns:a16="http://schemas.microsoft.com/office/drawing/2014/main" id="{495F2DDB-4E39-A52D-8154-ADC95B47C346}"/>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1" name="Freeform 671">
                  <a:extLst>
                    <a:ext uri="{FF2B5EF4-FFF2-40B4-BE49-F238E27FC236}">
                      <a16:creationId xmlns:a16="http://schemas.microsoft.com/office/drawing/2014/main" id="{E0988D1B-51F8-6EFA-4FE5-AE75B94F3DAA}"/>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2" name="Freeform 673">
                  <a:extLst>
                    <a:ext uri="{FF2B5EF4-FFF2-40B4-BE49-F238E27FC236}">
                      <a16:creationId xmlns:a16="http://schemas.microsoft.com/office/drawing/2014/main" id="{38C0C4EB-84F6-73CF-3E9A-0C9868A7903B}"/>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3" name="Freeform 674">
                  <a:extLst>
                    <a:ext uri="{FF2B5EF4-FFF2-40B4-BE49-F238E27FC236}">
                      <a16:creationId xmlns:a16="http://schemas.microsoft.com/office/drawing/2014/main" id="{D7B47CA2-3541-E185-9230-E071DC4D48FA}"/>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4" name="Freeform 675">
                  <a:extLst>
                    <a:ext uri="{FF2B5EF4-FFF2-40B4-BE49-F238E27FC236}">
                      <a16:creationId xmlns:a16="http://schemas.microsoft.com/office/drawing/2014/main" id="{E1469559-A757-A9A8-534A-7272A54DF5D1}"/>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5" name="Freeform 676">
                  <a:extLst>
                    <a:ext uri="{FF2B5EF4-FFF2-40B4-BE49-F238E27FC236}">
                      <a16:creationId xmlns:a16="http://schemas.microsoft.com/office/drawing/2014/main" id="{52554CC0-B1DD-A626-C84D-365BFD658381}"/>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6" name="Freeform 677">
                  <a:extLst>
                    <a:ext uri="{FF2B5EF4-FFF2-40B4-BE49-F238E27FC236}">
                      <a16:creationId xmlns:a16="http://schemas.microsoft.com/office/drawing/2014/main" id="{A435FA5A-000B-CE88-65C3-C9F389AB2980}"/>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7" name="Freeform 678">
                  <a:extLst>
                    <a:ext uri="{FF2B5EF4-FFF2-40B4-BE49-F238E27FC236}">
                      <a16:creationId xmlns:a16="http://schemas.microsoft.com/office/drawing/2014/main" id="{0C699A20-5B9D-F5E5-FCD2-6A82C5C5A1BB}"/>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8" name="Freeform 679">
                  <a:extLst>
                    <a:ext uri="{FF2B5EF4-FFF2-40B4-BE49-F238E27FC236}">
                      <a16:creationId xmlns:a16="http://schemas.microsoft.com/office/drawing/2014/main" id="{C00BA5E3-C393-12F8-7E5F-18D9AFD7D027}"/>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9" name="Freeform 680">
                  <a:extLst>
                    <a:ext uri="{FF2B5EF4-FFF2-40B4-BE49-F238E27FC236}">
                      <a16:creationId xmlns:a16="http://schemas.microsoft.com/office/drawing/2014/main" id="{1CA04CE7-55F6-9416-FB55-E49D9D9C8523}"/>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0" name="Freeform 681">
                  <a:extLst>
                    <a:ext uri="{FF2B5EF4-FFF2-40B4-BE49-F238E27FC236}">
                      <a16:creationId xmlns:a16="http://schemas.microsoft.com/office/drawing/2014/main" id="{41EDBAC1-DE73-FC69-B8E0-44A7CBA3BBA5}"/>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1" name="Freeform 682">
                  <a:extLst>
                    <a:ext uri="{FF2B5EF4-FFF2-40B4-BE49-F238E27FC236}">
                      <a16:creationId xmlns:a16="http://schemas.microsoft.com/office/drawing/2014/main" id="{CA2C51DA-154B-AE79-F647-8C55FD2B68FC}"/>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2" name="Freeform 684">
                  <a:extLst>
                    <a:ext uri="{FF2B5EF4-FFF2-40B4-BE49-F238E27FC236}">
                      <a16:creationId xmlns:a16="http://schemas.microsoft.com/office/drawing/2014/main" id="{6BBCA82C-9C48-4DBA-69DD-7EAEFCD55B97}"/>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3" name="Freeform 685">
                  <a:extLst>
                    <a:ext uri="{FF2B5EF4-FFF2-40B4-BE49-F238E27FC236}">
                      <a16:creationId xmlns:a16="http://schemas.microsoft.com/office/drawing/2014/main" id="{1C4162AC-F185-9372-F729-792BE1905135}"/>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4" name="Freeform 686">
                  <a:extLst>
                    <a:ext uri="{FF2B5EF4-FFF2-40B4-BE49-F238E27FC236}">
                      <a16:creationId xmlns:a16="http://schemas.microsoft.com/office/drawing/2014/main" id="{9DD24E91-0216-C5BB-20CB-F74AF34ED5BA}"/>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5" name="Freeform 687">
                  <a:extLst>
                    <a:ext uri="{FF2B5EF4-FFF2-40B4-BE49-F238E27FC236}">
                      <a16:creationId xmlns:a16="http://schemas.microsoft.com/office/drawing/2014/main" id="{3E9D4873-4714-948C-CFD2-9586CB0259CA}"/>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6" name="Freeform 688">
                  <a:extLst>
                    <a:ext uri="{FF2B5EF4-FFF2-40B4-BE49-F238E27FC236}">
                      <a16:creationId xmlns:a16="http://schemas.microsoft.com/office/drawing/2014/main" id="{F4204408-516B-8E3B-F240-6F3F4D580FDB}"/>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7" name="Freeform 689">
                  <a:extLst>
                    <a:ext uri="{FF2B5EF4-FFF2-40B4-BE49-F238E27FC236}">
                      <a16:creationId xmlns:a16="http://schemas.microsoft.com/office/drawing/2014/main" id="{115AF764-414B-97E3-DDB2-0913DBE4F0D8}"/>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8" name="Freeform 690">
                  <a:extLst>
                    <a:ext uri="{FF2B5EF4-FFF2-40B4-BE49-F238E27FC236}">
                      <a16:creationId xmlns:a16="http://schemas.microsoft.com/office/drawing/2014/main" id="{6DF70A4C-D301-2D59-8F9D-AA59E21005F1}"/>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9" name="Freeform 691">
                  <a:extLst>
                    <a:ext uri="{FF2B5EF4-FFF2-40B4-BE49-F238E27FC236}">
                      <a16:creationId xmlns:a16="http://schemas.microsoft.com/office/drawing/2014/main" id="{011E7C8B-594A-95A0-BBE6-7771DFD9C764}"/>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0" name="Freeform 692">
                  <a:extLst>
                    <a:ext uri="{FF2B5EF4-FFF2-40B4-BE49-F238E27FC236}">
                      <a16:creationId xmlns:a16="http://schemas.microsoft.com/office/drawing/2014/main" id="{4411540D-8967-05D3-B01F-B2810437FCC1}"/>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1" name="Freeform 693">
                  <a:extLst>
                    <a:ext uri="{FF2B5EF4-FFF2-40B4-BE49-F238E27FC236}">
                      <a16:creationId xmlns:a16="http://schemas.microsoft.com/office/drawing/2014/main" id="{7A2BFACD-C4C2-342B-1CB0-FAB9ACF8A8DB}"/>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2" name="Freeform 694">
                  <a:extLst>
                    <a:ext uri="{FF2B5EF4-FFF2-40B4-BE49-F238E27FC236}">
                      <a16:creationId xmlns:a16="http://schemas.microsoft.com/office/drawing/2014/main" id="{63DE9B43-D667-76B3-0D7C-BFA0F50C219D}"/>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3" name="Freeform 695">
                  <a:extLst>
                    <a:ext uri="{FF2B5EF4-FFF2-40B4-BE49-F238E27FC236}">
                      <a16:creationId xmlns:a16="http://schemas.microsoft.com/office/drawing/2014/main" id="{76FF343C-4CCB-83E7-9EF6-6F0C6F36C7E6}"/>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4" name="Freeform 696">
                  <a:extLst>
                    <a:ext uri="{FF2B5EF4-FFF2-40B4-BE49-F238E27FC236}">
                      <a16:creationId xmlns:a16="http://schemas.microsoft.com/office/drawing/2014/main" id="{9F03D598-ED7E-BB8A-BD3E-4A460244A910}"/>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5" name="Freeform 697">
                  <a:extLst>
                    <a:ext uri="{FF2B5EF4-FFF2-40B4-BE49-F238E27FC236}">
                      <a16:creationId xmlns:a16="http://schemas.microsoft.com/office/drawing/2014/main" id="{F2D2DB4C-029E-67A1-D095-E85AAFA155B2}"/>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6" name="Freeform 698">
                  <a:extLst>
                    <a:ext uri="{FF2B5EF4-FFF2-40B4-BE49-F238E27FC236}">
                      <a16:creationId xmlns:a16="http://schemas.microsoft.com/office/drawing/2014/main" id="{76EB5E61-47CD-EE2B-D447-B89F5BB36CC5}"/>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7" name="Freeform 699">
                  <a:extLst>
                    <a:ext uri="{FF2B5EF4-FFF2-40B4-BE49-F238E27FC236}">
                      <a16:creationId xmlns:a16="http://schemas.microsoft.com/office/drawing/2014/main" id="{21AEA6F3-8035-28A3-A5E7-195521E3473C}"/>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8" name="Freeform 700">
                  <a:extLst>
                    <a:ext uri="{FF2B5EF4-FFF2-40B4-BE49-F238E27FC236}">
                      <a16:creationId xmlns:a16="http://schemas.microsoft.com/office/drawing/2014/main" id="{E37EC451-CD37-C50E-701B-DCCBB45B4A22}"/>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9" name="Freeform 701">
                  <a:extLst>
                    <a:ext uri="{FF2B5EF4-FFF2-40B4-BE49-F238E27FC236}">
                      <a16:creationId xmlns:a16="http://schemas.microsoft.com/office/drawing/2014/main" id="{AABB865A-1B0C-A295-0AC3-9D7545591E44}"/>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0" name="Freeform 702">
                  <a:extLst>
                    <a:ext uri="{FF2B5EF4-FFF2-40B4-BE49-F238E27FC236}">
                      <a16:creationId xmlns:a16="http://schemas.microsoft.com/office/drawing/2014/main" id="{F75A37A0-F5BF-D4B2-3BBF-37C798E08364}"/>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1" name="Freeform 703">
                  <a:extLst>
                    <a:ext uri="{FF2B5EF4-FFF2-40B4-BE49-F238E27FC236}">
                      <a16:creationId xmlns:a16="http://schemas.microsoft.com/office/drawing/2014/main" id="{61C28D20-4319-B8F5-BCED-E6754B84644A}"/>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2" name="Freeform 704">
                  <a:extLst>
                    <a:ext uri="{FF2B5EF4-FFF2-40B4-BE49-F238E27FC236}">
                      <a16:creationId xmlns:a16="http://schemas.microsoft.com/office/drawing/2014/main" id="{13BC607A-DE55-7BDC-502E-DAAC0D7B2E02}"/>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3" name="Freeform 705">
                  <a:extLst>
                    <a:ext uri="{FF2B5EF4-FFF2-40B4-BE49-F238E27FC236}">
                      <a16:creationId xmlns:a16="http://schemas.microsoft.com/office/drawing/2014/main" id="{99D31074-B4FE-7A7B-8810-CD036D2E39D2}"/>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4" name="Freeform 706">
                  <a:extLst>
                    <a:ext uri="{FF2B5EF4-FFF2-40B4-BE49-F238E27FC236}">
                      <a16:creationId xmlns:a16="http://schemas.microsoft.com/office/drawing/2014/main" id="{D6E56CC2-6DB2-E4E7-8B26-0FA53F9B1860}"/>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5" name="Freeform 707">
                  <a:extLst>
                    <a:ext uri="{FF2B5EF4-FFF2-40B4-BE49-F238E27FC236}">
                      <a16:creationId xmlns:a16="http://schemas.microsoft.com/office/drawing/2014/main" id="{EE58C7BC-CE08-E7D1-1AE3-8B0C85AC17D8}"/>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6" name="Freeform 708">
                  <a:extLst>
                    <a:ext uri="{FF2B5EF4-FFF2-40B4-BE49-F238E27FC236}">
                      <a16:creationId xmlns:a16="http://schemas.microsoft.com/office/drawing/2014/main" id="{4DFB142C-D18A-C6AE-1FD9-5A7AB7BCF3D0}"/>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7" name="Freeform 709">
                  <a:extLst>
                    <a:ext uri="{FF2B5EF4-FFF2-40B4-BE49-F238E27FC236}">
                      <a16:creationId xmlns:a16="http://schemas.microsoft.com/office/drawing/2014/main" id="{30E1E096-19D1-9A53-4094-253A35A0643C}"/>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8" name="Freeform 710">
                  <a:extLst>
                    <a:ext uri="{FF2B5EF4-FFF2-40B4-BE49-F238E27FC236}">
                      <a16:creationId xmlns:a16="http://schemas.microsoft.com/office/drawing/2014/main" id="{05923F35-DDC5-532C-50A4-9C181E2F14E3}"/>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9" name="Freeform 711">
                  <a:extLst>
                    <a:ext uri="{FF2B5EF4-FFF2-40B4-BE49-F238E27FC236}">
                      <a16:creationId xmlns:a16="http://schemas.microsoft.com/office/drawing/2014/main" id="{6AAF376A-1B76-5E49-4A55-B94823050F9E}"/>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0" name="Freeform 712">
                  <a:extLst>
                    <a:ext uri="{FF2B5EF4-FFF2-40B4-BE49-F238E27FC236}">
                      <a16:creationId xmlns:a16="http://schemas.microsoft.com/office/drawing/2014/main" id="{505AA00B-5BF7-0F36-8B83-C169DC8E6BF0}"/>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1" name="Freeform 713">
                  <a:extLst>
                    <a:ext uri="{FF2B5EF4-FFF2-40B4-BE49-F238E27FC236}">
                      <a16:creationId xmlns:a16="http://schemas.microsoft.com/office/drawing/2014/main" id="{F7348F1E-9DE4-DFF1-F107-A8FED8BC43DF}"/>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2" name="Freeform 714">
                  <a:extLst>
                    <a:ext uri="{FF2B5EF4-FFF2-40B4-BE49-F238E27FC236}">
                      <a16:creationId xmlns:a16="http://schemas.microsoft.com/office/drawing/2014/main" id="{13124446-3A2A-8A80-87D5-71ABF158B495}"/>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3" name="Freeform 716">
                  <a:extLst>
                    <a:ext uri="{FF2B5EF4-FFF2-40B4-BE49-F238E27FC236}">
                      <a16:creationId xmlns:a16="http://schemas.microsoft.com/office/drawing/2014/main" id="{55B81408-9331-F9E4-D886-D6B360ACCF3D}"/>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4" name="Freeform 717">
                  <a:extLst>
                    <a:ext uri="{FF2B5EF4-FFF2-40B4-BE49-F238E27FC236}">
                      <a16:creationId xmlns:a16="http://schemas.microsoft.com/office/drawing/2014/main" id="{3AEC5CE8-66AB-B6AC-ACCC-85DCEBE3C1BB}"/>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5" name="Freeform 718">
                  <a:extLst>
                    <a:ext uri="{FF2B5EF4-FFF2-40B4-BE49-F238E27FC236}">
                      <a16:creationId xmlns:a16="http://schemas.microsoft.com/office/drawing/2014/main" id="{ABFA01A3-DE9C-6F54-7E84-4A0EEE526D82}"/>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6" name="Freeform 719">
                  <a:extLst>
                    <a:ext uri="{FF2B5EF4-FFF2-40B4-BE49-F238E27FC236}">
                      <a16:creationId xmlns:a16="http://schemas.microsoft.com/office/drawing/2014/main" id="{F493A896-3CB9-6906-6793-285B7B2953C1}"/>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7" name="Freeform 720">
                  <a:extLst>
                    <a:ext uri="{FF2B5EF4-FFF2-40B4-BE49-F238E27FC236}">
                      <a16:creationId xmlns:a16="http://schemas.microsoft.com/office/drawing/2014/main" id="{F06A1D21-DBCC-A7D7-62A2-CFFAF86495CE}"/>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8" name="Freeform 721">
                  <a:extLst>
                    <a:ext uri="{FF2B5EF4-FFF2-40B4-BE49-F238E27FC236}">
                      <a16:creationId xmlns:a16="http://schemas.microsoft.com/office/drawing/2014/main" id="{EFE16FB7-16B0-4897-1A5C-E3E3937CD32F}"/>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9" name="Freeform 722">
                  <a:extLst>
                    <a:ext uri="{FF2B5EF4-FFF2-40B4-BE49-F238E27FC236}">
                      <a16:creationId xmlns:a16="http://schemas.microsoft.com/office/drawing/2014/main" id="{BEB504DD-F061-055A-5355-D125E0E735B7}"/>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0" name="Freeform 723">
                  <a:extLst>
                    <a:ext uri="{FF2B5EF4-FFF2-40B4-BE49-F238E27FC236}">
                      <a16:creationId xmlns:a16="http://schemas.microsoft.com/office/drawing/2014/main" id="{6CA934CD-BD1C-B910-6822-64A4578AF812}"/>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1" name="Freeform 724">
                  <a:extLst>
                    <a:ext uri="{FF2B5EF4-FFF2-40B4-BE49-F238E27FC236}">
                      <a16:creationId xmlns:a16="http://schemas.microsoft.com/office/drawing/2014/main" id="{C1D8DA0D-15F7-6915-0FE8-043AB2A5CD52}"/>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2" name="Freeform 725">
                  <a:extLst>
                    <a:ext uri="{FF2B5EF4-FFF2-40B4-BE49-F238E27FC236}">
                      <a16:creationId xmlns:a16="http://schemas.microsoft.com/office/drawing/2014/main" id="{256ED207-2022-1C26-DFA1-A55D1169CEF3}"/>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3" name="Freeform 726">
                  <a:extLst>
                    <a:ext uri="{FF2B5EF4-FFF2-40B4-BE49-F238E27FC236}">
                      <a16:creationId xmlns:a16="http://schemas.microsoft.com/office/drawing/2014/main" id="{1384A10C-0249-D279-733A-F79E6489D5CB}"/>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4" name="Freeform 727">
                  <a:extLst>
                    <a:ext uri="{FF2B5EF4-FFF2-40B4-BE49-F238E27FC236}">
                      <a16:creationId xmlns:a16="http://schemas.microsoft.com/office/drawing/2014/main" id="{6B29F3E1-B961-B677-4EA9-066EE9B7E45F}"/>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5" name="Freeform 728">
                  <a:extLst>
                    <a:ext uri="{FF2B5EF4-FFF2-40B4-BE49-F238E27FC236}">
                      <a16:creationId xmlns:a16="http://schemas.microsoft.com/office/drawing/2014/main" id="{AF9422B5-179B-E3D5-2EF4-9BF294D112A2}"/>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6" name="Freeform 729">
                  <a:extLst>
                    <a:ext uri="{FF2B5EF4-FFF2-40B4-BE49-F238E27FC236}">
                      <a16:creationId xmlns:a16="http://schemas.microsoft.com/office/drawing/2014/main" id="{EC6F071A-5EC8-6677-FDB0-1623556C7BB0}"/>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7" name="Freeform 730">
                  <a:extLst>
                    <a:ext uri="{FF2B5EF4-FFF2-40B4-BE49-F238E27FC236}">
                      <a16:creationId xmlns:a16="http://schemas.microsoft.com/office/drawing/2014/main" id="{E6769D5C-C27B-1A36-7271-7195F0D7175C}"/>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8" name="Freeform 731">
                  <a:extLst>
                    <a:ext uri="{FF2B5EF4-FFF2-40B4-BE49-F238E27FC236}">
                      <a16:creationId xmlns:a16="http://schemas.microsoft.com/office/drawing/2014/main" id="{9AA581B7-2694-F3E1-75F3-37F3182F15FC}"/>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9" name="Freeform 732">
                  <a:extLst>
                    <a:ext uri="{FF2B5EF4-FFF2-40B4-BE49-F238E27FC236}">
                      <a16:creationId xmlns:a16="http://schemas.microsoft.com/office/drawing/2014/main" id="{F8FB4D02-B5C3-7D82-2D84-FB606BAA0701}"/>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0" name="Freeform 733">
                  <a:extLst>
                    <a:ext uri="{FF2B5EF4-FFF2-40B4-BE49-F238E27FC236}">
                      <a16:creationId xmlns:a16="http://schemas.microsoft.com/office/drawing/2014/main" id="{D687BC1E-84BD-38D8-9603-EAF28D738878}"/>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1" name="Freeform 734">
                  <a:extLst>
                    <a:ext uri="{FF2B5EF4-FFF2-40B4-BE49-F238E27FC236}">
                      <a16:creationId xmlns:a16="http://schemas.microsoft.com/office/drawing/2014/main" id="{F5505FC4-CE9D-40E1-1F21-62B076D8CF69}"/>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2" name="Freeform 735">
                  <a:extLst>
                    <a:ext uri="{FF2B5EF4-FFF2-40B4-BE49-F238E27FC236}">
                      <a16:creationId xmlns:a16="http://schemas.microsoft.com/office/drawing/2014/main" id="{71C7E4AC-80A2-6267-4AB7-0FDF1404886A}"/>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3" name="Freeform 736">
                  <a:extLst>
                    <a:ext uri="{FF2B5EF4-FFF2-40B4-BE49-F238E27FC236}">
                      <a16:creationId xmlns:a16="http://schemas.microsoft.com/office/drawing/2014/main" id="{F255411C-9862-1D04-D82F-9F2A7CAB18E5}"/>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4" name="Freeform 737">
                  <a:extLst>
                    <a:ext uri="{FF2B5EF4-FFF2-40B4-BE49-F238E27FC236}">
                      <a16:creationId xmlns:a16="http://schemas.microsoft.com/office/drawing/2014/main" id="{27EED12C-ADEA-EB2E-6E44-12BBAEE5446A}"/>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5" name="Freeform 738">
                  <a:extLst>
                    <a:ext uri="{FF2B5EF4-FFF2-40B4-BE49-F238E27FC236}">
                      <a16:creationId xmlns:a16="http://schemas.microsoft.com/office/drawing/2014/main" id="{5CD50009-D4B3-918D-548F-A8770D9D1CB9}"/>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6" name="Freeform 739">
                  <a:extLst>
                    <a:ext uri="{FF2B5EF4-FFF2-40B4-BE49-F238E27FC236}">
                      <a16:creationId xmlns:a16="http://schemas.microsoft.com/office/drawing/2014/main" id="{E45EA732-C931-C254-772E-18FFB237E9DD}"/>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7" name="Freeform 740">
                  <a:extLst>
                    <a:ext uri="{FF2B5EF4-FFF2-40B4-BE49-F238E27FC236}">
                      <a16:creationId xmlns:a16="http://schemas.microsoft.com/office/drawing/2014/main" id="{C916A3F9-9F7F-B1F6-DCA5-A537A943544B}"/>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8" name="Freeform 741">
                  <a:extLst>
                    <a:ext uri="{FF2B5EF4-FFF2-40B4-BE49-F238E27FC236}">
                      <a16:creationId xmlns:a16="http://schemas.microsoft.com/office/drawing/2014/main" id="{8E1FA8AA-B233-79B8-2E17-236ECD2E05E0}"/>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9" name="Freeform 742">
                  <a:extLst>
                    <a:ext uri="{FF2B5EF4-FFF2-40B4-BE49-F238E27FC236}">
                      <a16:creationId xmlns:a16="http://schemas.microsoft.com/office/drawing/2014/main" id="{1F007CF6-869B-D2C3-D4FC-78954316C3B7}"/>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0" name="Freeform 743">
                  <a:extLst>
                    <a:ext uri="{FF2B5EF4-FFF2-40B4-BE49-F238E27FC236}">
                      <a16:creationId xmlns:a16="http://schemas.microsoft.com/office/drawing/2014/main" id="{59F2A6D3-F1F9-9565-DC65-AFDB3A151FAE}"/>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1" name="Freeform 744">
                  <a:extLst>
                    <a:ext uri="{FF2B5EF4-FFF2-40B4-BE49-F238E27FC236}">
                      <a16:creationId xmlns:a16="http://schemas.microsoft.com/office/drawing/2014/main" id="{ACF81FB2-E3A5-FD12-DF30-3DA2FF09F4A8}"/>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2" name="Freeform 745">
                  <a:extLst>
                    <a:ext uri="{FF2B5EF4-FFF2-40B4-BE49-F238E27FC236}">
                      <a16:creationId xmlns:a16="http://schemas.microsoft.com/office/drawing/2014/main" id="{B90B1873-72D4-FD04-86D1-022952454DCD}"/>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3" name="Freeform 746">
                  <a:extLst>
                    <a:ext uri="{FF2B5EF4-FFF2-40B4-BE49-F238E27FC236}">
                      <a16:creationId xmlns:a16="http://schemas.microsoft.com/office/drawing/2014/main" id="{5BDDDDE5-357D-A002-B668-27257B4E9E17}"/>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4" name="Freeform 747">
                  <a:extLst>
                    <a:ext uri="{FF2B5EF4-FFF2-40B4-BE49-F238E27FC236}">
                      <a16:creationId xmlns:a16="http://schemas.microsoft.com/office/drawing/2014/main" id="{F7FD6028-30A7-E171-7A0A-86E3716ECB91}"/>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5" name="Freeform 748">
                  <a:extLst>
                    <a:ext uri="{FF2B5EF4-FFF2-40B4-BE49-F238E27FC236}">
                      <a16:creationId xmlns:a16="http://schemas.microsoft.com/office/drawing/2014/main" id="{E248BED9-77CA-8B64-2C26-A0BFA443E07F}"/>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6" name="Freeform 749">
                  <a:extLst>
                    <a:ext uri="{FF2B5EF4-FFF2-40B4-BE49-F238E27FC236}">
                      <a16:creationId xmlns:a16="http://schemas.microsoft.com/office/drawing/2014/main" id="{E5601F28-FAE0-74D1-815C-74E202CE3944}"/>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7" name="Freeform 750">
                  <a:extLst>
                    <a:ext uri="{FF2B5EF4-FFF2-40B4-BE49-F238E27FC236}">
                      <a16:creationId xmlns:a16="http://schemas.microsoft.com/office/drawing/2014/main" id="{ECE45308-6EB7-C521-254D-A590F989CB0A}"/>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8" name="Freeform 751">
                  <a:extLst>
                    <a:ext uri="{FF2B5EF4-FFF2-40B4-BE49-F238E27FC236}">
                      <a16:creationId xmlns:a16="http://schemas.microsoft.com/office/drawing/2014/main" id="{7618CD7F-BDBF-8B2A-EABA-103848FDF5D0}"/>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9" name="Freeform 752">
                  <a:extLst>
                    <a:ext uri="{FF2B5EF4-FFF2-40B4-BE49-F238E27FC236}">
                      <a16:creationId xmlns:a16="http://schemas.microsoft.com/office/drawing/2014/main" id="{11719B6C-C64D-B739-C5C1-4D456FB534CA}"/>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0" name="Freeform 753">
                  <a:extLst>
                    <a:ext uri="{FF2B5EF4-FFF2-40B4-BE49-F238E27FC236}">
                      <a16:creationId xmlns:a16="http://schemas.microsoft.com/office/drawing/2014/main" id="{0A0AE5F8-93F9-FFE7-1BF6-32BF38C2BEFD}"/>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1" name="Freeform 754">
                  <a:extLst>
                    <a:ext uri="{FF2B5EF4-FFF2-40B4-BE49-F238E27FC236}">
                      <a16:creationId xmlns:a16="http://schemas.microsoft.com/office/drawing/2014/main" id="{94955DAB-377D-D6F4-F7C1-958EDCD67AAD}"/>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2" name="Freeform 755">
                  <a:extLst>
                    <a:ext uri="{FF2B5EF4-FFF2-40B4-BE49-F238E27FC236}">
                      <a16:creationId xmlns:a16="http://schemas.microsoft.com/office/drawing/2014/main" id="{D2E9AE39-F71A-64FF-EB5F-6A91F906F846}"/>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3" name="Freeform 756">
                  <a:extLst>
                    <a:ext uri="{FF2B5EF4-FFF2-40B4-BE49-F238E27FC236}">
                      <a16:creationId xmlns:a16="http://schemas.microsoft.com/office/drawing/2014/main" id="{A210F92D-97B9-6C3E-2CD9-36624BF0C499}"/>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4" name="Freeform 757">
                  <a:extLst>
                    <a:ext uri="{FF2B5EF4-FFF2-40B4-BE49-F238E27FC236}">
                      <a16:creationId xmlns:a16="http://schemas.microsoft.com/office/drawing/2014/main" id="{794821A3-A5CB-CDCB-9164-C507618ABA03}"/>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5" name="Freeform 758">
                  <a:extLst>
                    <a:ext uri="{FF2B5EF4-FFF2-40B4-BE49-F238E27FC236}">
                      <a16:creationId xmlns:a16="http://schemas.microsoft.com/office/drawing/2014/main" id="{F16A61C6-5A94-F1F8-064D-3975CD1AFB46}"/>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6" name="Freeform 759">
                  <a:extLst>
                    <a:ext uri="{FF2B5EF4-FFF2-40B4-BE49-F238E27FC236}">
                      <a16:creationId xmlns:a16="http://schemas.microsoft.com/office/drawing/2014/main" id="{B1FA7A55-0B10-8523-DD6D-6B1D85859243}"/>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7" name="Freeform 760">
                  <a:extLst>
                    <a:ext uri="{FF2B5EF4-FFF2-40B4-BE49-F238E27FC236}">
                      <a16:creationId xmlns:a16="http://schemas.microsoft.com/office/drawing/2014/main" id="{95F462F5-FBE2-9756-0B11-FAE428FA970D}"/>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8" name="Freeform 761">
                  <a:extLst>
                    <a:ext uri="{FF2B5EF4-FFF2-40B4-BE49-F238E27FC236}">
                      <a16:creationId xmlns:a16="http://schemas.microsoft.com/office/drawing/2014/main" id="{D0D178C7-6999-D94B-21EE-8B7C3D1AC9CC}"/>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9" name="Freeform 762">
                  <a:extLst>
                    <a:ext uri="{FF2B5EF4-FFF2-40B4-BE49-F238E27FC236}">
                      <a16:creationId xmlns:a16="http://schemas.microsoft.com/office/drawing/2014/main" id="{11584008-8894-4D18-17C8-C7853E929F4A}"/>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0" name="Freeform 763">
                  <a:extLst>
                    <a:ext uri="{FF2B5EF4-FFF2-40B4-BE49-F238E27FC236}">
                      <a16:creationId xmlns:a16="http://schemas.microsoft.com/office/drawing/2014/main" id="{C6DA75B4-AFAF-3738-3CDA-FC133A86BB18}"/>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1" name="Freeform 764">
                  <a:extLst>
                    <a:ext uri="{FF2B5EF4-FFF2-40B4-BE49-F238E27FC236}">
                      <a16:creationId xmlns:a16="http://schemas.microsoft.com/office/drawing/2014/main" id="{AF4E385C-198B-9427-5252-75D7CA83A6F9}"/>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2" name="Freeform 765">
                  <a:extLst>
                    <a:ext uri="{FF2B5EF4-FFF2-40B4-BE49-F238E27FC236}">
                      <a16:creationId xmlns:a16="http://schemas.microsoft.com/office/drawing/2014/main" id="{FE41AADD-A10A-698D-15F3-D8D0D3322480}"/>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3" name="Freeform 766">
                  <a:extLst>
                    <a:ext uri="{FF2B5EF4-FFF2-40B4-BE49-F238E27FC236}">
                      <a16:creationId xmlns:a16="http://schemas.microsoft.com/office/drawing/2014/main" id="{0AF8FCE7-AA5F-B770-84BF-0F3375691D4E}"/>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4" name="Freeform 767">
                  <a:extLst>
                    <a:ext uri="{FF2B5EF4-FFF2-40B4-BE49-F238E27FC236}">
                      <a16:creationId xmlns:a16="http://schemas.microsoft.com/office/drawing/2014/main" id="{FC76C683-56F2-003D-1100-4791E89136A5}"/>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5" name="Freeform 768">
                  <a:extLst>
                    <a:ext uri="{FF2B5EF4-FFF2-40B4-BE49-F238E27FC236}">
                      <a16:creationId xmlns:a16="http://schemas.microsoft.com/office/drawing/2014/main" id="{727AFD1D-FC5D-D4E5-4D28-37637303423F}"/>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6" name="Freeform 769">
                  <a:extLst>
                    <a:ext uri="{FF2B5EF4-FFF2-40B4-BE49-F238E27FC236}">
                      <a16:creationId xmlns:a16="http://schemas.microsoft.com/office/drawing/2014/main" id="{6D947242-899C-0AC5-FA25-5A9FC6003E0F}"/>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7" name="Freeform 771">
                  <a:extLst>
                    <a:ext uri="{FF2B5EF4-FFF2-40B4-BE49-F238E27FC236}">
                      <a16:creationId xmlns:a16="http://schemas.microsoft.com/office/drawing/2014/main" id="{FD679AD3-8895-405A-8928-D06CC76BB0EB}"/>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8" name="Freeform 772">
                  <a:extLst>
                    <a:ext uri="{FF2B5EF4-FFF2-40B4-BE49-F238E27FC236}">
                      <a16:creationId xmlns:a16="http://schemas.microsoft.com/office/drawing/2014/main" id="{BBEEDCE6-64A7-DADF-3D97-9D11E29994F3}"/>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9" name="Freeform 773">
                  <a:extLst>
                    <a:ext uri="{FF2B5EF4-FFF2-40B4-BE49-F238E27FC236}">
                      <a16:creationId xmlns:a16="http://schemas.microsoft.com/office/drawing/2014/main" id="{BF4A5FA4-CBB6-C006-6AA0-658296E25A62}"/>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0" name="Freeform 774">
                  <a:extLst>
                    <a:ext uri="{FF2B5EF4-FFF2-40B4-BE49-F238E27FC236}">
                      <a16:creationId xmlns:a16="http://schemas.microsoft.com/office/drawing/2014/main" id="{BCD3991A-FEEA-8946-D1DC-808274FFEE35}"/>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1" name="Freeform 775">
                  <a:extLst>
                    <a:ext uri="{FF2B5EF4-FFF2-40B4-BE49-F238E27FC236}">
                      <a16:creationId xmlns:a16="http://schemas.microsoft.com/office/drawing/2014/main" id="{0494BA1F-7DF4-F7CA-3FB1-B05484D8CE43}"/>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2" name="Freeform 776">
                  <a:extLst>
                    <a:ext uri="{FF2B5EF4-FFF2-40B4-BE49-F238E27FC236}">
                      <a16:creationId xmlns:a16="http://schemas.microsoft.com/office/drawing/2014/main" id="{777D1259-5E94-346A-6D1C-A84842A99ACE}"/>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sp>
          <p:nvSpPr>
            <p:cNvPr id="4" name="Freeform 326">
              <a:extLst>
                <a:ext uri="{FF2B5EF4-FFF2-40B4-BE49-F238E27FC236}">
                  <a16:creationId xmlns:a16="http://schemas.microsoft.com/office/drawing/2014/main" id="{5F5620B7-BC62-561A-1797-37F43D5240E0}"/>
                </a:ext>
              </a:extLst>
            </p:cNvPr>
            <p:cNvSpPr>
              <a:spLocks/>
            </p:cNvSpPr>
            <p:nvPr/>
          </p:nvSpPr>
          <p:spPr bwMode="gray">
            <a:xfrm>
              <a:off x="6942745" y="3225396"/>
              <a:ext cx="34560" cy="63495"/>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D9D9D9"/>
            </a:solidFill>
            <a:ln>
              <a:noFill/>
            </a:ln>
          </p:spPr>
          <p:txBody>
            <a:bodyPr vert="horz" wrap="square" lIns="91440" tIns="45720" rIns="91440" bIns="45720" numCol="1" anchor="t" anchorCtr="0" compatLnSpc="1">
              <a:prstTxWarp prst="textNoShape">
                <a:avLst/>
              </a:prstTxWarp>
            </a:bodyPr>
            <a:lstStyle/>
            <a:p>
              <a:endParaRPr lang="en-GB"/>
            </a:p>
          </p:txBody>
        </p:sp>
      </p:grpSp>
      <p:sp>
        <p:nvSpPr>
          <p:cNvPr id="15" name="Graphique 4">
            <a:extLst>
              <a:ext uri="{FF2B5EF4-FFF2-40B4-BE49-F238E27FC236}">
                <a16:creationId xmlns:a16="http://schemas.microsoft.com/office/drawing/2014/main" id="{3CB99845-DEB0-C459-9AC0-8B94B9CBAF80}"/>
              </a:ext>
            </a:extLst>
          </p:cNvPr>
          <p:cNvSpPr>
            <a:spLocks noChangeAspect="1"/>
          </p:cNvSpPr>
          <p:nvPr/>
        </p:nvSpPr>
        <p:spPr>
          <a:xfrm rot="10800000" flipV="1">
            <a:off x="279532" y="3339250"/>
            <a:ext cx="126083"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pic>
        <p:nvPicPr>
          <p:cNvPr id="17" name="Picture 2" descr="A logo for a company&#10;&#10;Description automatically generated">
            <a:extLst>
              <a:ext uri="{FF2B5EF4-FFF2-40B4-BE49-F238E27FC236}">
                <a16:creationId xmlns:a16="http://schemas.microsoft.com/office/drawing/2014/main" id="{800A29E2-9252-A0C8-D63B-7D5E63C82529}"/>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b="16085"/>
          <a:stretch/>
        </p:blipFill>
        <p:spPr bwMode="auto">
          <a:xfrm>
            <a:off x="2651948" y="525134"/>
            <a:ext cx="1145526" cy="64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1494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EBF1AA9-759E-4BEB-A705-2F5119D1D4ED}"/>
              </a:ext>
            </a:extLst>
          </p:cNvPr>
          <p:cNvSpPr>
            <a:spLocks noGrp="1"/>
          </p:cNvSpPr>
          <p:nvPr>
            <p:ph type="sldNum" sz="quarter" idx="16"/>
          </p:nvPr>
        </p:nvSpPr>
        <p:spPr/>
        <p:txBody>
          <a:bodyPr/>
          <a:lstStyle/>
          <a:p>
            <a:fld id="{6B54B0F7-55DD-40D6-B7F4-70B586885C0B}" type="slidenum">
              <a:rPr lang="en-US" noProof="0" dirty="0" smtClean="0"/>
              <a:pPr/>
              <a:t>44</a:t>
            </a:fld>
            <a:endParaRPr lang="en-US" noProof="0" dirty="0"/>
          </a:p>
        </p:txBody>
      </p:sp>
      <p:sp>
        <p:nvSpPr>
          <p:cNvPr id="4" name="Text Placeholder 3">
            <a:extLst>
              <a:ext uri="{FF2B5EF4-FFF2-40B4-BE49-F238E27FC236}">
                <a16:creationId xmlns:a16="http://schemas.microsoft.com/office/drawing/2014/main" id="{325849F7-7419-437A-8D05-48595A0E98D1}"/>
              </a:ext>
            </a:extLst>
          </p:cNvPr>
          <p:cNvSpPr>
            <a:spLocks noGrp="1"/>
          </p:cNvSpPr>
          <p:nvPr>
            <p:ph type="body" sz="quarter" idx="21"/>
          </p:nvPr>
        </p:nvSpPr>
        <p:spPr>
          <a:xfrm>
            <a:off x="331524" y="1102249"/>
            <a:ext cx="8488625" cy="3465629"/>
          </a:xfrm>
        </p:spPr>
        <p:txBody>
          <a:bodyPr wrap="square">
            <a:spAutoFit/>
          </a:bodyPr>
          <a:lstStyle/>
          <a:p>
            <a:pPr marL="228600" indent="-228600" fontAlgn="base">
              <a:lnSpc>
                <a:spcPct val="140000"/>
              </a:lnSpc>
              <a:buFont typeface="+mj-lt"/>
              <a:buAutoNum type="arabicPeriod"/>
            </a:pPr>
            <a:r>
              <a:rPr lang="en-IN" sz="900" b="0" i="0" u="none" strike="noStrike" dirty="0">
                <a:solidFill>
                  <a:srgbClr val="000000"/>
                </a:solidFill>
                <a:effectLst/>
                <a:latin typeface="+mn-lt"/>
              </a:rPr>
              <a:t>Gary-Bobo, M, et al. Curr Med Chem. 2007;14(28):2945–53.</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Raben</a:t>
            </a:r>
            <a:r>
              <a:rPr lang="en-IN" sz="900" b="0" i="0" u="none" strike="noStrike" dirty="0">
                <a:solidFill>
                  <a:srgbClr val="000000"/>
                </a:solidFill>
                <a:effectLst/>
                <a:latin typeface="+mn-lt"/>
              </a:rPr>
              <a:t> N, et al. Curr Mol Med. 2002 Mar;2(2):145–66.</a:t>
            </a:r>
          </a:p>
          <a:p>
            <a:pPr marL="228600" indent="-228600" fontAlgn="base">
              <a:lnSpc>
                <a:spcPct val="140000"/>
              </a:lnSpc>
              <a:buFont typeface="+mj-lt"/>
              <a:buAutoNum type="arabicPeriod"/>
            </a:pPr>
            <a:r>
              <a:rPr lang="en-IN" sz="900" b="0" i="0" u="none" strike="noStrike" dirty="0">
                <a:solidFill>
                  <a:srgbClr val="000000"/>
                </a:solidFill>
                <a:effectLst/>
                <a:latin typeface="+mn-lt"/>
              </a:rPr>
              <a:t>Diaz-</a:t>
            </a:r>
            <a:r>
              <a:rPr lang="en-IN" sz="900" b="0" i="0" u="none" strike="noStrike" dirty="0" err="1">
                <a:solidFill>
                  <a:srgbClr val="000000"/>
                </a:solidFill>
                <a:effectLst/>
                <a:latin typeface="+mn-lt"/>
              </a:rPr>
              <a:t>Manera</a:t>
            </a:r>
            <a:r>
              <a:rPr lang="en-IN" sz="900" b="0" i="0" u="none" strike="noStrike" dirty="0">
                <a:solidFill>
                  <a:srgbClr val="000000"/>
                </a:solidFill>
                <a:effectLst/>
                <a:latin typeface="+mn-lt"/>
              </a:rPr>
              <a:t> J, et al. Lancet Neurol. 2021 Dec;20(12):1012–1026.​</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Kishnani</a:t>
            </a:r>
            <a:r>
              <a:rPr lang="en-IN" sz="900" b="0" i="0" u="none" strike="noStrike" dirty="0">
                <a:solidFill>
                  <a:srgbClr val="000000"/>
                </a:solidFill>
                <a:effectLst/>
                <a:latin typeface="+mn-lt"/>
              </a:rPr>
              <a:t> PS, et al. Genet Med. 2023 Feb;25(2):100328. ​</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Shayman</a:t>
            </a:r>
            <a:r>
              <a:rPr lang="en-IN" sz="900" b="0" i="0" u="none" strike="noStrike" dirty="0">
                <a:solidFill>
                  <a:srgbClr val="000000"/>
                </a:solidFill>
                <a:effectLst/>
                <a:latin typeface="+mn-lt"/>
              </a:rPr>
              <a:t> JA. Semin Nephrol. 2018 Mar;38(2):183–192.​</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Natoli</a:t>
            </a:r>
            <a:r>
              <a:rPr lang="en-IN" sz="900" b="0" i="0" u="none" strike="noStrike" dirty="0">
                <a:solidFill>
                  <a:srgbClr val="000000"/>
                </a:solidFill>
                <a:effectLst/>
                <a:latin typeface="+mn-lt"/>
              </a:rPr>
              <a:t> TA, et al. Cell Signal. 2020 May;69:109526. ​</a:t>
            </a:r>
          </a:p>
          <a:p>
            <a:pPr marL="228600" indent="-228600" fontAlgn="base">
              <a:lnSpc>
                <a:spcPct val="140000"/>
              </a:lnSpc>
              <a:buFont typeface="+mj-lt"/>
              <a:buAutoNum type="arabicPeriod"/>
            </a:pPr>
            <a:r>
              <a:rPr lang="en-IN" sz="900" b="0" i="0" u="none" strike="noStrike" dirty="0">
                <a:solidFill>
                  <a:srgbClr val="000000"/>
                </a:solidFill>
                <a:effectLst/>
                <a:latin typeface="+mn-lt"/>
              </a:rPr>
              <a:t>Schulze H, et al. Cold Spring </a:t>
            </a:r>
            <a:r>
              <a:rPr lang="en-IN" sz="900" b="0" i="0" u="none" strike="noStrike" dirty="0" err="1">
                <a:solidFill>
                  <a:srgbClr val="000000"/>
                </a:solidFill>
                <a:effectLst/>
                <a:latin typeface="+mn-lt"/>
              </a:rPr>
              <a:t>Harb</a:t>
            </a:r>
            <a:r>
              <a:rPr lang="en-IN" sz="900" b="0" i="0" u="none" strike="noStrike" dirty="0">
                <a:solidFill>
                  <a:srgbClr val="000000"/>
                </a:solidFill>
                <a:effectLst/>
                <a:latin typeface="+mn-lt"/>
              </a:rPr>
              <a:t> </a:t>
            </a:r>
            <a:r>
              <a:rPr lang="en-IN" sz="900" b="0" i="0" u="none" strike="noStrike" dirty="0" err="1">
                <a:solidFill>
                  <a:srgbClr val="000000"/>
                </a:solidFill>
                <a:effectLst/>
                <a:latin typeface="+mn-lt"/>
              </a:rPr>
              <a:t>Perspect</a:t>
            </a:r>
            <a:r>
              <a:rPr lang="en-IN" sz="900" b="0" i="0" u="none" strike="noStrike" dirty="0">
                <a:solidFill>
                  <a:srgbClr val="000000"/>
                </a:solidFill>
                <a:effectLst/>
                <a:latin typeface="+mn-lt"/>
              </a:rPr>
              <a:t> Biol. 2011 Jun;3(6):a004804.​</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Peterschmitt</a:t>
            </a:r>
            <a:r>
              <a:rPr lang="en-IN" sz="900" b="0" i="0" u="none" strike="noStrike" dirty="0">
                <a:solidFill>
                  <a:srgbClr val="000000"/>
                </a:solidFill>
                <a:effectLst/>
                <a:latin typeface="+mn-lt"/>
              </a:rPr>
              <a:t> MJ, et al. Clin </a:t>
            </a:r>
            <a:r>
              <a:rPr lang="en-IN" sz="900" b="0" i="0" u="none" strike="noStrike" dirty="0" err="1">
                <a:solidFill>
                  <a:srgbClr val="000000"/>
                </a:solidFill>
                <a:effectLst/>
                <a:latin typeface="+mn-lt"/>
              </a:rPr>
              <a:t>Pharmacol</a:t>
            </a:r>
            <a:r>
              <a:rPr lang="en-IN" sz="900" b="0" i="0" u="none" strike="noStrike" dirty="0">
                <a:solidFill>
                  <a:srgbClr val="000000"/>
                </a:solidFill>
                <a:effectLst/>
                <a:latin typeface="+mn-lt"/>
              </a:rPr>
              <a:t> Drug Dev. 2021 Jan;10(1):86–98.</a:t>
            </a:r>
          </a:p>
          <a:p>
            <a:pPr marL="228600" indent="-228600" fontAlgn="base">
              <a:lnSpc>
                <a:spcPct val="140000"/>
              </a:lnSpc>
              <a:buFont typeface="+mj-lt"/>
              <a:buAutoNum type="arabicPeriod"/>
            </a:pPr>
            <a:r>
              <a:rPr lang="en-IN" sz="900" b="0" i="0" u="none" strike="noStrike" dirty="0">
                <a:solidFill>
                  <a:srgbClr val="000000"/>
                </a:solidFill>
                <a:effectLst/>
                <a:latin typeface="+mn-lt"/>
              </a:rPr>
              <a:t>Tanaka Y, et al. J Med Chem. 2022 Mar; 65: 4270–4290. </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Fujii</a:t>
            </a:r>
            <a:r>
              <a:rPr lang="en-IN" sz="900" b="0" i="0" u="none" strike="noStrike" dirty="0">
                <a:solidFill>
                  <a:srgbClr val="000000"/>
                </a:solidFill>
                <a:effectLst/>
                <a:latin typeface="+mn-lt"/>
              </a:rPr>
              <a:t> T, et al. J </a:t>
            </a:r>
            <a:r>
              <a:rPr lang="en-IN" sz="900" b="0" i="0" u="none" strike="noStrike" dirty="0" err="1">
                <a:solidFill>
                  <a:srgbClr val="000000"/>
                </a:solidFill>
                <a:effectLst/>
                <a:latin typeface="+mn-lt"/>
              </a:rPr>
              <a:t>Neurochem</a:t>
            </a:r>
            <a:r>
              <a:rPr lang="en-IN" sz="900" b="0" i="0" u="none" strike="noStrike" dirty="0">
                <a:solidFill>
                  <a:srgbClr val="000000"/>
                </a:solidFill>
                <a:effectLst/>
                <a:latin typeface="+mn-lt"/>
              </a:rPr>
              <a:t>. 2021 Nov;159(3):543–553.​​</a:t>
            </a:r>
          </a:p>
          <a:p>
            <a:pPr marL="228600" indent="-228600" fontAlgn="base">
              <a:lnSpc>
                <a:spcPct val="140000"/>
              </a:lnSpc>
              <a:buFont typeface="+mj-lt"/>
              <a:buAutoNum type="arabicPeriod"/>
            </a:pPr>
            <a:r>
              <a:rPr lang="en-IN" sz="900" b="0" i="0" u="none" strike="noStrike" dirty="0">
                <a:solidFill>
                  <a:srgbClr val="000000"/>
                </a:solidFill>
                <a:effectLst/>
                <a:latin typeface="+mn-lt"/>
              </a:rPr>
              <a:t>Marshall J et al. Molecular Therapy. 2016 Jun; 24(6):1019–1029.​ </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Brantly</a:t>
            </a:r>
            <a:r>
              <a:rPr lang="en-IN" sz="900" b="0" i="0" u="none" strike="noStrike" dirty="0">
                <a:solidFill>
                  <a:srgbClr val="000000"/>
                </a:solidFill>
                <a:effectLst/>
                <a:latin typeface="+mn-lt"/>
              </a:rPr>
              <a:t> ML, et al. Chronic </a:t>
            </a:r>
            <a:r>
              <a:rPr lang="en-IN" sz="900" b="0" i="0" u="none" strike="noStrike" dirty="0" err="1">
                <a:solidFill>
                  <a:srgbClr val="000000"/>
                </a:solidFill>
                <a:effectLst/>
                <a:latin typeface="+mn-lt"/>
              </a:rPr>
              <a:t>Obstr</a:t>
            </a:r>
            <a:r>
              <a:rPr lang="en-IN" sz="900" b="0" i="0" u="none" strike="noStrike" dirty="0">
                <a:solidFill>
                  <a:srgbClr val="000000"/>
                </a:solidFill>
                <a:effectLst/>
                <a:latin typeface="+mn-lt"/>
              </a:rPr>
              <a:t> </a:t>
            </a:r>
            <a:r>
              <a:rPr lang="en-IN" sz="900" b="0" i="0" u="none" strike="noStrike" dirty="0" err="1">
                <a:solidFill>
                  <a:srgbClr val="000000"/>
                </a:solidFill>
                <a:effectLst/>
                <a:latin typeface="+mn-lt"/>
              </a:rPr>
              <a:t>Pulm</a:t>
            </a:r>
            <a:r>
              <a:rPr lang="en-IN" sz="900" b="0" i="0" u="none" strike="noStrike" dirty="0">
                <a:solidFill>
                  <a:srgbClr val="000000"/>
                </a:solidFill>
                <a:effectLst/>
                <a:latin typeface="+mn-lt"/>
              </a:rPr>
              <a:t> Dis. 2024 May;11(3):282–292.</a:t>
            </a:r>
          </a:p>
          <a:p>
            <a:pPr marL="228600" indent="-228600" fontAlgn="base">
              <a:lnSpc>
                <a:spcPct val="140000"/>
              </a:lnSpc>
              <a:buFont typeface="+mj-lt"/>
              <a:buAutoNum type="arabicPeriod"/>
            </a:pPr>
            <a:r>
              <a:rPr lang="en-IN" sz="900" b="0" i="0" u="none" strike="noStrike" dirty="0">
                <a:solidFill>
                  <a:srgbClr val="000000"/>
                </a:solidFill>
                <a:effectLst/>
                <a:latin typeface="+mn-lt"/>
              </a:rPr>
              <a:t>Greco R, et al. </a:t>
            </a:r>
            <a:r>
              <a:rPr lang="en-IN" sz="900" b="0" i="0" u="none" strike="noStrike" dirty="0" err="1">
                <a:solidFill>
                  <a:srgbClr val="000000"/>
                </a:solidFill>
                <a:effectLst/>
                <a:latin typeface="+mn-lt"/>
              </a:rPr>
              <a:t>Oncoimmunology</a:t>
            </a:r>
            <a:r>
              <a:rPr lang="en-IN" sz="900" b="0" i="0" u="none" strike="noStrike" dirty="0">
                <a:solidFill>
                  <a:srgbClr val="000000"/>
                </a:solidFill>
                <a:effectLst/>
                <a:latin typeface="+mn-lt"/>
              </a:rPr>
              <a:t>. 2020;9(1):1811605.</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Mariani</a:t>
            </a:r>
            <a:r>
              <a:rPr lang="en-IN" sz="900" b="0" i="0" u="none" strike="noStrike" dirty="0">
                <a:solidFill>
                  <a:srgbClr val="000000"/>
                </a:solidFill>
                <a:effectLst/>
                <a:latin typeface="+mn-lt"/>
              </a:rPr>
              <a:t> LH, et al. Kidney Int. 2023 Mar;103(3):565–79.</a:t>
            </a:r>
          </a:p>
          <a:p>
            <a:pPr marL="228600" indent="-228600" fontAlgn="base">
              <a:lnSpc>
                <a:spcPct val="140000"/>
              </a:lnSpc>
              <a:buFont typeface="+mj-lt"/>
              <a:buAutoNum type="arabicPeriod"/>
            </a:pPr>
            <a:r>
              <a:rPr lang="en-IN" sz="900" b="0" i="0" u="none" strike="noStrike" dirty="0">
                <a:solidFill>
                  <a:srgbClr val="000000"/>
                </a:solidFill>
                <a:effectLst/>
                <a:latin typeface="+mn-lt"/>
              </a:rPr>
              <a:t>Podestà MA, </a:t>
            </a:r>
            <a:r>
              <a:rPr lang="en-IN" sz="900" b="0" i="0" u="none" strike="noStrike" dirty="0" err="1">
                <a:solidFill>
                  <a:srgbClr val="000000"/>
                </a:solidFill>
                <a:effectLst/>
                <a:latin typeface="+mn-lt"/>
              </a:rPr>
              <a:t>Ponticelli</a:t>
            </a:r>
            <a:r>
              <a:rPr lang="en-IN" sz="900" b="0" i="0" u="none" strike="noStrike" dirty="0">
                <a:solidFill>
                  <a:srgbClr val="000000"/>
                </a:solidFill>
                <a:effectLst/>
                <a:latin typeface="+mn-lt"/>
              </a:rPr>
              <a:t> C. Front Med (Lausanne). 2020 Nov;7:604961.</a:t>
            </a:r>
          </a:p>
          <a:p>
            <a:pPr marL="228600" indent="-228600" fontAlgn="base">
              <a:lnSpc>
                <a:spcPct val="140000"/>
              </a:lnSpc>
              <a:buFont typeface="+mj-lt"/>
              <a:buAutoNum type="arabicPeriod"/>
            </a:pPr>
            <a:r>
              <a:rPr lang="en-IN" sz="900" b="0" i="0" u="none" strike="noStrike" dirty="0">
                <a:solidFill>
                  <a:srgbClr val="000000"/>
                </a:solidFill>
                <a:effectLst/>
                <a:latin typeface="+mn-lt"/>
              </a:rPr>
              <a:t>Mistry PK, et al. Poster presented at </a:t>
            </a:r>
            <a:r>
              <a:rPr lang="en-IN" sz="900" b="0" i="0" u="none" strike="noStrike" dirty="0" err="1">
                <a:solidFill>
                  <a:srgbClr val="000000"/>
                </a:solidFill>
                <a:effectLst/>
                <a:latin typeface="+mn-lt"/>
              </a:rPr>
              <a:t>WORLDSymposium</a:t>
            </a:r>
            <a:r>
              <a:rPr lang="en-IN" sz="900" b="0" i="0" u="none" strike="noStrike" dirty="0">
                <a:solidFill>
                  <a:srgbClr val="000000"/>
                </a:solidFill>
                <a:effectLst/>
                <a:latin typeface="+mn-lt"/>
              </a:rPr>
              <a:t> 2023. Orlando, Florida, USA; Feb 22-26, 2023.</a:t>
            </a:r>
          </a:p>
          <a:p>
            <a:pPr marL="228600" indent="-228600" fontAlgn="base">
              <a:lnSpc>
                <a:spcPct val="140000"/>
              </a:lnSpc>
              <a:buFont typeface="+mj-lt"/>
              <a:buAutoNum type="arabicPeriod"/>
            </a:pPr>
            <a:r>
              <a:rPr lang="en-IN" sz="900" b="0" i="0" u="none" strike="noStrike" dirty="0">
                <a:solidFill>
                  <a:srgbClr val="000000"/>
                </a:solidFill>
                <a:effectLst/>
                <a:latin typeface="+mn-lt"/>
              </a:rPr>
              <a:t>Carrell ST, et al. Hum Mol Genet. 2016 Oct 1;25(19):4328-4338. </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Jauvin</a:t>
            </a:r>
            <a:r>
              <a:rPr lang="en-IN" sz="900" b="0" i="0" u="none" strike="noStrike" dirty="0">
                <a:solidFill>
                  <a:srgbClr val="000000"/>
                </a:solidFill>
                <a:effectLst/>
                <a:latin typeface="+mn-lt"/>
              </a:rPr>
              <a:t> D, et al. Mol </a:t>
            </a:r>
            <a:r>
              <a:rPr lang="en-IN" sz="900" b="0" i="0" u="none" strike="noStrike" dirty="0" err="1">
                <a:solidFill>
                  <a:srgbClr val="000000"/>
                </a:solidFill>
                <a:effectLst/>
                <a:latin typeface="+mn-lt"/>
              </a:rPr>
              <a:t>Ther</a:t>
            </a:r>
            <a:r>
              <a:rPr lang="en-IN" sz="900" b="0" i="0" u="none" strike="noStrike" dirty="0">
                <a:solidFill>
                  <a:srgbClr val="000000"/>
                </a:solidFill>
                <a:effectLst/>
                <a:latin typeface="+mn-lt"/>
              </a:rPr>
              <a:t> Nucleic Acids. 2017 Jun;7:465-474.</a:t>
            </a:r>
          </a:p>
        </p:txBody>
      </p:sp>
      <p:sp>
        <p:nvSpPr>
          <p:cNvPr id="6" name="Title 5">
            <a:extLst>
              <a:ext uri="{FF2B5EF4-FFF2-40B4-BE49-F238E27FC236}">
                <a16:creationId xmlns:a16="http://schemas.microsoft.com/office/drawing/2014/main" id="{780E56A5-CC13-4853-BF1D-57B5AA18FABE}"/>
              </a:ext>
            </a:extLst>
          </p:cNvPr>
          <p:cNvSpPr>
            <a:spLocks noGrp="1"/>
          </p:cNvSpPr>
          <p:nvPr>
            <p:ph type="title"/>
          </p:nvPr>
        </p:nvSpPr>
        <p:spPr/>
        <p:txBody>
          <a:bodyPr/>
          <a:lstStyle/>
          <a:p>
            <a:r>
              <a:rPr lang="en-IN" dirty="0"/>
              <a:t>References</a:t>
            </a:r>
          </a:p>
        </p:txBody>
      </p:sp>
    </p:spTree>
    <p:extLst>
      <p:ext uri="{BB962C8B-B14F-4D97-AF65-F5344CB8AC3E}">
        <p14:creationId xmlns:p14="http://schemas.microsoft.com/office/powerpoint/2010/main" val="3395655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EBF1AA9-759E-4BEB-A705-2F5119D1D4ED}"/>
              </a:ext>
            </a:extLst>
          </p:cNvPr>
          <p:cNvSpPr>
            <a:spLocks noGrp="1"/>
          </p:cNvSpPr>
          <p:nvPr>
            <p:ph type="sldNum" sz="quarter" idx="16"/>
          </p:nvPr>
        </p:nvSpPr>
        <p:spPr/>
        <p:txBody>
          <a:bodyPr/>
          <a:lstStyle/>
          <a:p>
            <a:fld id="{6B54B0F7-55DD-40D6-B7F4-70B586885C0B}" type="slidenum">
              <a:rPr lang="en-US" noProof="0" dirty="0" smtClean="0"/>
              <a:pPr/>
              <a:t>45</a:t>
            </a:fld>
            <a:endParaRPr lang="en-US" noProof="0" dirty="0"/>
          </a:p>
        </p:txBody>
      </p:sp>
      <p:sp>
        <p:nvSpPr>
          <p:cNvPr id="4" name="Text Placeholder 3">
            <a:extLst>
              <a:ext uri="{FF2B5EF4-FFF2-40B4-BE49-F238E27FC236}">
                <a16:creationId xmlns:a16="http://schemas.microsoft.com/office/drawing/2014/main" id="{325849F7-7419-437A-8D05-48595A0E98D1}"/>
              </a:ext>
            </a:extLst>
          </p:cNvPr>
          <p:cNvSpPr>
            <a:spLocks noGrp="1"/>
          </p:cNvSpPr>
          <p:nvPr>
            <p:ph type="body" sz="quarter" idx="21"/>
          </p:nvPr>
        </p:nvSpPr>
        <p:spPr>
          <a:xfrm>
            <a:off x="331524" y="1102249"/>
            <a:ext cx="8488625" cy="3465629"/>
          </a:xfrm>
        </p:spPr>
        <p:txBody>
          <a:bodyPr wrap="square">
            <a:spAutoFit/>
          </a:bodyPr>
          <a:lstStyle/>
          <a:p>
            <a:pPr marL="228600" indent="-228600" fontAlgn="base">
              <a:lnSpc>
                <a:spcPct val="140000"/>
              </a:lnSpc>
              <a:buFont typeface="+mj-lt"/>
              <a:buAutoNum type="arabicPeriod" startAt="19"/>
            </a:pPr>
            <a:r>
              <a:rPr lang="en-IN" sz="900" b="0" i="0" u="none" strike="noStrike" dirty="0" err="1">
                <a:solidFill>
                  <a:srgbClr val="000000"/>
                </a:solidFill>
                <a:effectLst/>
                <a:latin typeface="+mn-lt"/>
              </a:rPr>
              <a:t>Porquet</a:t>
            </a:r>
            <a:r>
              <a:rPr lang="en-IN" sz="900" b="0" i="0" u="none" strike="noStrike" dirty="0">
                <a:solidFill>
                  <a:srgbClr val="000000"/>
                </a:solidFill>
                <a:effectLst/>
                <a:latin typeface="+mn-lt"/>
              </a:rPr>
              <a:t> F, et al. Mol </a:t>
            </a:r>
            <a:r>
              <a:rPr lang="en-IN" sz="900" b="0" i="0" u="none" strike="noStrike" dirty="0" err="1">
                <a:solidFill>
                  <a:srgbClr val="000000"/>
                </a:solidFill>
                <a:effectLst/>
                <a:latin typeface="+mn-lt"/>
              </a:rPr>
              <a:t>Ther</a:t>
            </a:r>
            <a:r>
              <a:rPr lang="en-IN" sz="900" b="0" i="0" u="none" strike="noStrike" dirty="0">
                <a:solidFill>
                  <a:srgbClr val="000000"/>
                </a:solidFill>
                <a:effectLst/>
                <a:latin typeface="+mn-lt"/>
              </a:rPr>
              <a:t> Nucleic Acids. 2023 May 13;32:857-871.​</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Zhang S, et al. </a:t>
            </a:r>
            <a:r>
              <a:rPr lang="en-IN" sz="900" b="0" i="1" u="none" strike="noStrike" dirty="0">
                <a:solidFill>
                  <a:srgbClr val="000000"/>
                </a:solidFill>
                <a:effectLst/>
                <a:latin typeface="+mn-lt"/>
              </a:rPr>
              <a:t>J Clin Med</a:t>
            </a:r>
            <a:r>
              <a:rPr lang="en-IN" sz="900" b="0" i="0" u="none" strike="noStrike" dirty="0">
                <a:solidFill>
                  <a:srgbClr val="000000"/>
                </a:solidFill>
                <a:effectLst/>
                <a:latin typeface="+mn-lt"/>
              </a:rPr>
              <a:t>. 2020 Nov;9(11):3653.</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Liu F, Zhuang S. </a:t>
            </a:r>
            <a:r>
              <a:rPr lang="en-IN" sz="900" b="0" i="1" u="none" strike="noStrike" dirty="0">
                <a:solidFill>
                  <a:srgbClr val="000000"/>
                </a:solidFill>
                <a:effectLst/>
                <a:latin typeface="+mn-lt"/>
              </a:rPr>
              <a:t>Int J Mol Sci</a:t>
            </a:r>
            <a:r>
              <a:rPr lang="en-IN" sz="900" b="0" i="0" u="none" strike="noStrike" dirty="0">
                <a:solidFill>
                  <a:srgbClr val="000000"/>
                </a:solidFill>
                <a:effectLst/>
                <a:latin typeface="+mn-lt"/>
              </a:rPr>
              <a:t>. 2016 Jun;17(6):972.</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Webb GJ, et al. </a:t>
            </a:r>
            <a:r>
              <a:rPr lang="en-IN" sz="900" b="0" i="1" u="none" strike="noStrike" dirty="0">
                <a:solidFill>
                  <a:srgbClr val="000000"/>
                </a:solidFill>
                <a:effectLst/>
                <a:latin typeface="+mn-lt"/>
              </a:rPr>
              <a:t>Clin Rev Allergy Immunol</a:t>
            </a:r>
            <a:r>
              <a:rPr lang="en-IN" sz="900" b="0" i="0" u="none" strike="noStrike" dirty="0">
                <a:solidFill>
                  <a:srgbClr val="000000"/>
                </a:solidFill>
                <a:effectLst/>
                <a:latin typeface="+mn-lt"/>
              </a:rPr>
              <a:t>. 2016 Jun;50(3):312–32.</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NCT00358943. </a:t>
            </a:r>
            <a:r>
              <a:rPr lang="en-IN" sz="900" dirty="0">
                <a:solidFill>
                  <a:srgbClr val="000000"/>
                </a:solidFill>
                <a:latin typeface="+mn-lt"/>
              </a:rPr>
              <a:t>Available at: </a:t>
            </a:r>
            <a:r>
              <a:rPr lang="en-IN" sz="900" dirty="0">
                <a:solidFill>
                  <a:srgbClr val="000000"/>
                </a:solidFill>
                <a:latin typeface="+mn-lt"/>
                <a:hlinkClick r:id="rId3"/>
              </a:rPr>
              <a:t>https://clinicaltrials.gov/study/NCT00358943#study-overview</a:t>
            </a:r>
            <a:r>
              <a:rPr lang="en-IN" sz="900" dirty="0">
                <a:solidFill>
                  <a:srgbClr val="000000"/>
                </a:solidFill>
                <a:latin typeface="+mn-lt"/>
              </a:rPr>
              <a:t>.</a:t>
            </a:r>
            <a:endParaRPr lang="en-IN" sz="900" b="0" i="0" u="none" strike="noStrike" dirty="0">
              <a:solidFill>
                <a:srgbClr val="000000"/>
              </a:solidFill>
              <a:effectLst/>
              <a:latin typeface="+mn-lt"/>
            </a:endParaRP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NCT06844214. Available at: https://clinicaltrials.gov/study/NCT06844214?term=NCT06844214&amp;rank=1(accessed March 2025).</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NCT04910776. Available at: </a:t>
            </a:r>
            <a:r>
              <a:rPr lang="en-IN" sz="900" b="0" i="0" u="none" strike="noStrike" dirty="0">
                <a:solidFill>
                  <a:srgbClr val="000000"/>
                </a:solidFill>
                <a:effectLst/>
                <a:latin typeface="+mn-lt"/>
                <a:hlinkClick r:id="rId4"/>
              </a:rPr>
              <a:t>https://clinicaltrials.gov/study/NCT04910776?cond=NCT04910776&amp;rank=1</a:t>
            </a:r>
            <a:r>
              <a:rPr lang="en-IN" sz="900" b="0" i="0" u="none" strike="noStrike" dirty="0">
                <a:solidFill>
                  <a:srgbClr val="000000"/>
                </a:solidFill>
                <a:effectLst/>
                <a:latin typeface="+mn-lt"/>
              </a:rPr>
              <a:t> (accessed </a:t>
            </a:r>
            <a:r>
              <a:rPr lang="en-IN" sz="900" dirty="0">
                <a:solidFill>
                  <a:srgbClr val="000000"/>
                </a:solidFill>
                <a:latin typeface="+mn-lt"/>
              </a:rPr>
              <a:t>September</a:t>
            </a:r>
            <a:r>
              <a:rPr lang="en-IN" sz="900" b="0" i="0" u="none" strike="noStrike" dirty="0">
                <a:solidFill>
                  <a:srgbClr val="000000"/>
                </a:solidFill>
                <a:effectLst/>
                <a:latin typeface="+mn-lt"/>
              </a:rPr>
              <a:t> 2024).</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NCT05222906. (EudraCT Number: 2021-005402-10). Available at: </a:t>
            </a:r>
            <a:r>
              <a:rPr lang="en-IN" sz="900" b="0" i="0" u="none" strike="noStrike" dirty="0">
                <a:solidFill>
                  <a:srgbClr val="000000"/>
                </a:solidFill>
                <a:effectLst/>
                <a:latin typeface="+mn-lt"/>
                <a:hlinkClick r:id="rId5"/>
              </a:rPr>
              <a:t>https://clinicaltrials.gov/ct2/show/NCT05222906?term=LEAP2MONO&amp;draw=2&amp;rank=1</a:t>
            </a:r>
            <a:r>
              <a:rPr lang="en-IN" sz="900" b="0" i="0" u="none" strike="noStrike" dirty="0">
                <a:solidFill>
                  <a:srgbClr val="000000"/>
                </a:solidFill>
                <a:effectLst/>
                <a:latin typeface="+mn-lt"/>
              </a:rPr>
              <a:t> (accessed </a:t>
            </a:r>
            <a:r>
              <a:rPr lang="en-IN" sz="900" dirty="0">
                <a:solidFill>
                  <a:srgbClr val="000000"/>
                </a:solidFill>
                <a:latin typeface="+mn-lt"/>
              </a:rPr>
              <a:t>September</a:t>
            </a:r>
            <a:r>
              <a:rPr lang="en-IN" sz="900" b="0" i="0" u="none" strike="noStrike" dirty="0">
                <a:solidFill>
                  <a:srgbClr val="000000"/>
                </a:solidFill>
                <a:effectLst/>
                <a:latin typeface="+mn-lt"/>
              </a:rPr>
              <a:t> 2024).</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NCT05206773. (EudraCT Number: 2021-002350-90). Available at: </a:t>
            </a:r>
            <a:r>
              <a:rPr lang="en-IN" sz="900" b="0" i="0" u="sng" strike="noStrike" dirty="0">
                <a:solidFill>
                  <a:srgbClr val="7A00E6"/>
                </a:solidFill>
                <a:effectLst/>
                <a:latin typeface="+mn-lt"/>
                <a:hlinkClick r:id="rId6"/>
              </a:rPr>
              <a:t>https://clinicaltrials.gov/ct2/show/NCT05206773?term=NCT05206773&amp;draw=2&amp;rank=1</a:t>
            </a:r>
            <a:r>
              <a:rPr lang="en-IN" sz="900" b="0" i="0" u="none" strike="noStrike" dirty="0">
                <a:solidFill>
                  <a:srgbClr val="000000"/>
                </a:solidFill>
                <a:effectLst/>
                <a:latin typeface="+mn-lt"/>
              </a:rPr>
              <a:t> (accessed </a:t>
            </a:r>
            <a:r>
              <a:rPr lang="en-IN" sz="900" dirty="0">
                <a:solidFill>
                  <a:srgbClr val="000000"/>
                </a:solidFill>
                <a:latin typeface="+mn-lt"/>
              </a:rPr>
              <a:t>September</a:t>
            </a:r>
            <a:r>
              <a:rPr lang="en-US" sz="900" dirty="0">
                <a:solidFill>
                  <a:srgbClr val="000000"/>
                </a:solidFill>
                <a:latin typeface="+mn-lt"/>
              </a:rPr>
              <a:t> 2024</a:t>
            </a:r>
            <a:r>
              <a:rPr lang="en-IN" sz="900" b="0" i="0" u="none" strike="noStrike" dirty="0">
                <a:solidFill>
                  <a:srgbClr val="000000"/>
                </a:solidFill>
                <a:effectLst/>
                <a:latin typeface="+mn-lt"/>
              </a:rPr>
              <a:t>).</a:t>
            </a:r>
            <a:r>
              <a:rPr lang="en-US" sz="900" b="0" i="0" dirty="0">
                <a:solidFill>
                  <a:srgbClr val="000000"/>
                </a:solidFill>
                <a:effectLst/>
                <a:latin typeface="+mn-lt"/>
              </a:rPr>
              <a:t>​</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NCT05280548. (EudraCT Number: 2021-002320-20). Available at: </a:t>
            </a:r>
            <a:r>
              <a:rPr lang="en-IN" sz="900" b="0" i="0" u="sng" strike="noStrike" dirty="0">
                <a:solidFill>
                  <a:srgbClr val="7A00E6"/>
                </a:solidFill>
                <a:effectLst/>
                <a:latin typeface="+mn-lt"/>
                <a:hlinkClick r:id="rId7"/>
              </a:rPr>
              <a:t>https://clinicaltrials.gov/ct2/show/NCT05280548?term=CARAT&amp;draw=2&amp;rank=2</a:t>
            </a:r>
            <a:r>
              <a:rPr lang="en-IN" sz="900" b="0" i="0" u="none" strike="noStrike" dirty="0">
                <a:solidFill>
                  <a:srgbClr val="000000"/>
                </a:solidFill>
                <a:effectLst/>
                <a:latin typeface="+mn-lt"/>
              </a:rPr>
              <a:t> (accessed </a:t>
            </a:r>
            <a:r>
              <a:rPr lang="en-IN" sz="900" dirty="0">
                <a:solidFill>
                  <a:srgbClr val="000000"/>
                </a:solidFill>
                <a:latin typeface="+mn-lt"/>
              </a:rPr>
              <a:t>September</a:t>
            </a:r>
            <a:r>
              <a:rPr lang="en-US" sz="900" dirty="0">
                <a:solidFill>
                  <a:srgbClr val="000000"/>
                </a:solidFill>
                <a:latin typeface="+mn-lt"/>
              </a:rPr>
              <a:t> 2024</a:t>
            </a:r>
            <a:r>
              <a:rPr lang="en-IN" sz="900" b="0" i="0" u="none" strike="noStrike" dirty="0">
                <a:solidFill>
                  <a:srgbClr val="000000"/>
                </a:solidFill>
                <a:effectLst/>
                <a:latin typeface="+mn-lt"/>
              </a:rPr>
              <a:t>).</a:t>
            </a:r>
            <a:endParaRPr lang="en-US" sz="900" u="none" strike="noStrike" dirty="0">
              <a:solidFill>
                <a:srgbClr val="000000"/>
              </a:solidFill>
              <a:latin typeface="+mn-lt"/>
            </a:endParaRPr>
          </a:p>
          <a:p>
            <a:pPr marL="228600" indent="-228600" fontAlgn="base">
              <a:lnSpc>
                <a:spcPct val="140000"/>
              </a:lnSpc>
              <a:buFont typeface="+mj-lt"/>
              <a:buAutoNum type="arabicPeriod" startAt="19"/>
            </a:pPr>
            <a:r>
              <a:rPr lang="en-IN" sz="900" b="0" i="0" dirty="0">
                <a:solidFill>
                  <a:srgbClr val="000000"/>
                </a:solidFill>
                <a:effectLst/>
                <a:latin typeface="+mn-lt"/>
              </a:rPr>
              <a:t>NCT05972629</a:t>
            </a:r>
            <a:r>
              <a:rPr lang="en-IN" sz="900" b="0" i="0" u="none" strike="noStrike" dirty="0">
                <a:solidFill>
                  <a:srgbClr val="000000"/>
                </a:solidFill>
                <a:effectLst/>
                <a:latin typeface="+mn-lt"/>
              </a:rPr>
              <a:t>. </a:t>
            </a:r>
            <a:r>
              <a:rPr lang="en-IN" sz="900" dirty="0">
                <a:solidFill>
                  <a:srgbClr val="000000"/>
                </a:solidFill>
                <a:latin typeface="+mn-lt"/>
              </a:rPr>
              <a:t>Available at: </a:t>
            </a:r>
            <a:r>
              <a:rPr lang="en-IN" sz="900" u="sng" dirty="0">
                <a:solidFill>
                  <a:srgbClr val="7A00E6"/>
                </a:solidFill>
                <a:latin typeface="+mn-lt"/>
                <a:hlinkClick r:id="rId8"/>
              </a:rPr>
              <a:t>https://classic.clinicaltrials.gov/ct2/show/NCT05972629</a:t>
            </a:r>
            <a:r>
              <a:rPr lang="en-IN" sz="900" u="sng" dirty="0">
                <a:solidFill>
                  <a:srgbClr val="7A00E6"/>
                </a:solidFill>
                <a:latin typeface="+mn-lt"/>
              </a:rPr>
              <a:t> </a:t>
            </a:r>
            <a:r>
              <a:rPr lang="en-IN" sz="900" dirty="0">
                <a:solidFill>
                  <a:srgbClr val="000000"/>
                </a:solidFill>
                <a:latin typeface="+mn-lt"/>
              </a:rPr>
              <a:t>(</a:t>
            </a:r>
            <a:r>
              <a:rPr lang="en-IN" sz="900" b="0" i="0" u="none" strike="noStrike" dirty="0">
                <a:solidFill>
                  <a:srgbClr val="000000"/>
                </a:solidFill>
                <a:effectLst/>
                <a:latin typeface="+mn-lt"/>
              </a:rPr>
              <a:t>accessed </a:t>
            </a:r>
            <a:r>
              <a:rPr lang="en-IN" sz="900" dirty="0">
                <a:solidFill>
                  <a:srgbClr val="000000"/>
                </a:solidFill>
                <a:latin typeface="+mn-lt"/>
              </a:rPr>
              <a:t>September</a:t>
            </a:r>
            <a:r>
              <a:rPr lang="en-US" sz="900" dirty="0">
                <a:solidFill>
                  <a:srgbClr val="000000"/>
                </a:solidFill>
                <a:latin typeface="+mn-lt"/>
              </a:rPr>
              <a:t> 2024</a:t>
            </a:r>
            <a:r>
              <a:rPr lang="en-IN" sz="900" b="0" i="0" u="none" strike="noStrike" dirty="0">
                <a:solidFill>
                  <a:srgbClr val="000000"/>
                </a:solidFill>
                <a:effectLst/>
                <a:latin typeface="+mn-lt"/>
              </a:rPr>
              <a:t>).</a:t>
            </a:r>
            <a:r>
              <a:rPr lang="en-IN" sz="900" b="0" i="0" dirty="0">
                <a:solidFill>
                  <a:srgbClr val="000000"/>
                </a:solidFill>
                <a:effectLst/>
                <a:latin typeface="+mn-lt"/>
              </a:rPr>
              <a:t>​</a:t>
            </a:r>
          </a:p>
          <a:p>
            <a:pPr marL="228600" indent="-228600" fontAlgn="base">
              <a:lnSpc>
                <a:spcPct val="140000"/>
              </a:lnSpc>
              <a:buFont typeface="+mj-lt"/>
              <a:buAutoNum type="arabicPeriod" startAt="19"/>
            </a:pPr>
            <a:r>
              <a:rPr lang="en-IN" sz="900" b="0" i="0" dirty="0">
                <a:solidFill>
                  <a:srgbClr val="000000"/>
                </a:solidFill>
                <a:effectLst/>
                <a:latin typeface="+mn-lt"/>
              </a:rPr>
              <a:t>NCT05856331. Available at: </a:t>
            </a:r>
            <a:r>
              <a:rPr lang="en-IN" sz="900" b="0" i="0" dirty="0">
                <a:solidFill>
                  <a:srgbClr val="7A00E6"/>
                </a:solidFill>
                <a:effectLst/>
                <a:latin typeface="+mn-lt"/>
                <a:hlinkClick r:id="rId9">
                  <a:extLst>
                    <a:ext uri="{A12FA001-AC4F-418D-AE19-62706E023703}">
                      <ahyp:hlinkClr xmlns:ahyp="http://schemas.microsoft.com/office/drawing/2018/hyperlinkcolor" val="tx"/>
                    </a:ext>
                  </a:extLst>
                </a:hlinkClick>
              </a:rPr>
              <a:t>https://clinicaltrials.gov/study/NCT05856331?cond=NCT05856331&amp;rank=1</a:t>
            </a:r>
            <a:r>
              <a:rPr lang="en-IN" sz="900" b="0" i="0" dirty="0">
                <a:solidFill>
                  <a:srgbClr val="7A00E6"/>
                </a:solidFill>
                <a:effectLst/>
                <a:latin typeface="+mn-lt"/>
              </a:rPr>
              <a:t> </a:t>
            </a:r>
            <a:r>
              <a:rPr lang="en-IN" sz="900" dirty="0">
                <a:solidFill>
                  <a:srgbClr val="000000"/>
                </a:solidFill>
                <a:latin typeface="+mn-lt"/>
              </a:rPr>
              <a:t>(accessed September 2024). </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1.3.3.1 1 INBRX101-01-201_Clinical Protocol_V1_05Dec2022 </a:t>
            </a:r>
          </a:p>
          <a:p>
            <a:pPr marL="228600" indent="-228600" fontAlgn="base">
              <a:lnSpc>
                <a:spcPct val="140000"/>
              </a:lnSpc>
              <a:buFont typeface="+mj-lt"/>
              <a:buAutoNum type="arabicPeriod" startAt="19"/>
            </a:pPr>
            <a:r>
              <a:rPr lang="en-IN" sz="900" dirty="0">
                <a:solidFill>
                  <a:srgbClr val="000000"/>
                </a:solidFill>
                <a:latin typeface="+mn-lt"/>
              </a:rPr>
              <a:t>NCT06500702. Available at: </a:t>
            </a:r>
            <a:r>
              <a:rPr lang="en-IN" sz="900" dirty="0">
                <a:solidFill>
                  <a:srgbClr val="000000"/>
                </a:solidFill>
                <a:latin typeface="+mn-lt"/>
                <a:hlinkClick r:id="rId10"/>
              </a:rPr>
              <a:t>https://clinicaltrials.gov/study/NCT06500702?cond=NCT06500702&amp;limit=10&amp;rank=1</a:t>
            </a:r>
            <a:r>
              <a:rPr lang="en-IN" sz="900" dirty="0">
                <a:solidFill>
                  <a:srgbClr val="000000"/>
                </a:solidFill>
                <a:latin typeface="+mn-lt"/>
              </a:rPr>
              <a:t> (accessed September 2024).</a:t>
            </a:r>
            <a:endParaRPr lang="en-IN" sz="900" b="0" i="0" dirty="0">
              <a:solidFill>
                <a:srgbClr val="000000"/>
              </a:solidFill>
              <a:effectLst/>
              <a:latin typeface="+mn-lt"/>
            </a:endParaRPr>
          </a:p>
        </p:txBody>
      </p:sp>
      <p:sp>
        <p:nvSpPr>
          <p:cNvPr id="6" name="Title 5">
            <a:extLst>
              <a:ext uri="{FF2B5EF4-FFF2-40B4-BE49-F238E27FC236}">
                <a16:creationId xmlns:a16="http://schemas.microsoft.com/office/drawing/2014/main" id="{780E56A5-CC13-4853-BF1D-57B5AA18FABE}"/>
              </a:ext>
            </a:extLst>
          </p:cNvPr>
          <p:cNvSpPr>
            <a:spLocks noGrp="1"/>
          </p:cNvSpPr>
          <p:nvPr>
            <p:ph type="title"/>
          </p:nvPr>
        </p:nvSpPr>
        <p:spPr/>
        <p:txBody>
          <a:bodyPr/>
          <a:lstStyle/>
          <a:p>
            <a:r>
              <a:rPr lang="en-IN" dirty="0"/>
              <a:t>References</a:t>
            </a:r>
          </a:p>
        </p:txBody>
      </p:sp>
    </p:spTree>
    <p:extLst>
      <p:ext uri="{BB962C8B-B14F-4D97-AF65-F5344CB8AC3E}">
        <p14:creationId xmlns:p14="http://schemas.microsoft.com/office/powerpoint/2010/main" val="383156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5</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IOPD</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Avalglucosidase alfa</a:t>
            </a:r>
            <a:r>
              <a:rPr lang="en-IN" baseline="30000" dirty="0"/>
              <a:t>*</a:t>
            </a:r>
            <a:endParaRPr lang="en-IN" dirty="0"/>
          </a:p>
        </p:txBody>
      </p:sp>
      <p:sp>
        <p:nvSpPr>
          <p:cNvPr id="28" name="object 6">
            <a:extLst>
              <a:ext uri="{FF2B5EF4-FFF2-40B4-BE49-F238E27FC236}">
                <a16:creationId xmlns:a16="http://schemas.microsoft.com/office/drawing/2014/main" id="{5D15B883-F758-407C-8736-1EED98B10C3D}"/>
              </a:ext>
            </a:extLst>
          </p:cNvPr>
          <p:cNvSpPr txBox="1">
            <a:spLocks/>
          </p:cNvSpPr>
          <p:nvPr/>
        </p:nvSpPr>
        <p:spPr>
          <a:xfrm>
            <a:off x="2611438" y="1466231"/>
            <a:ext cx="6208712" cy="408403"/>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IN" sz="700" b="1" spc="-5" dirty="0">
                <a:cs typeface="Calibri Light"/>
              </a:rPr>
              <a:t>Single group, multinational, multicenter, phase 3, open-label study to assess efficacy, safety, pharmacokinetics, and pharmacodynamics of avalglucosidase alfa in treatment-naïve patients with IOPD</a:t>
            </a:r>
            <a:endParaRPr lang="en-IN" sz="700" b="1" dirty="0">
              <a:cs typeface="Calibri Light"/>
            </a:endParaRPr>
          </a:p>
        </p:txBody>
      </p:sp>
      <p:pic>
        <p:nvPicPr>
          <p:cNvPr id="5" name="Picture 4">
            <a:extLst>
              <a:ext uri="{FF2B5EF4-FFF2-40B4-BE49-F238E27FC236}">
                <a16:creationId xmlns:a16="http://schemas.microsoft.com/office/drawing/2014/main" id="{437E2FC7-E127-4BF1-B9E7-74BD8A821975}"/>
              </a:ext>
            </a:extLst>
          </p:cNvPr>
          <p:cNvPicPr>
            <a:picLocks noChangeAspect="1"/>
          </p:cNvPicPr>
          <p:nvPr/>
        </p:nvPicPr>
        <p:blipFill>
          <a:blip r:embed="rId2"/>
          <a:stretch>
            <a:fillRect/>
          </a:stretch>
        </p:blipFill>
        <p:spPr>
          <a:xfrm>
            <a:off x="2617701" y="880096"/>
            <a:ext cx="1307367" cy="216000"/>
          </a:xfrm>
          <a:prstGeom prst="rect">
            <a:avLst/>
          </a:prstGeom>
        </p:spPr>
      </p:pic>
      <p:sp>
        <p:nvSpPr>
          <p:cNvPr id="30" name="Freeform: Shape 13">
            <a:extLst>
              <a:ext uri="{FF2B5EF4-FFF2-40B4-BE49-F238E27FC236}">
                <a16:creationId xmlns:a16="http://schemas.microsoft.com/office/drawing/2014/main" id="{6006D608-49E1-8B94-0667-69CB1AD9CB81}"/>
              </a:ext>
            </a:extLst>
          </p:cNvPr>
          <p:cNvSpPr/>
          <p:nvPr/>
        </p:nvSpPr>
        <p:spPr>
          <a:xfrm flipH="1">
            <a:off x="0" y="1874634"/>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31" name="Group 30">
            <a:extLst>
              <a:ext uri="{FF2B5EF4-FFF2-40B4-BE49-F238E27FC236}">
                <a16:creationId xmlns:a16="http://schemas.microsoft.com/office/drawing/2014/main" id="{C9C14628-E0C9-8F7A-826A-8AD8D8CA8864}"/>
              </a:ext>
            </a:extLst>
          </p:cNvPr>
          <p:cNvGrpSpPr/>
          <p:nvPr/>
        </p:nvGrpSpPr>
        <p:grpSpPr>
          <a:xfrm>
            <a:off x="234766" y="2164512"/>
            <a:ext cx="2232025" cy="205184"/>
            <a:chOff x="234766" y="2172795"/>
            <a:chExt cx="2232025" cy="205184"/>
          </a:xfrm>
        </p:grpSpPr>
        <p:sp>
          <p:nvSpPr>
            <p:cNvPr id="32" name="Freeform: Shape 50">
              <a:hlinkClick r:id="rId3" action="ppaction://hlinksldjump"/>
              <a:extLst>
                <a:ext uri="{FF2B5EF4-FFF2-40B4-BE49-F238E27FC236}">
                  <a16:creationId xmlns:a16="http://schemas.microsoft.com/office/drawing/2014/main" id="{1D154E49-4B69-5F9E-A2A2-13CEDC157BE8}"/>
                </a:ext>
              </a:extLst>
            </p:cNvPr>
            <p:cNvSpPr/>
            <p:nvPr/>
          </p:nvSpPr>
          <p:spPr>
            <a:xfrm>
              <a:off x="234766" y="217279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3" name="Graphique 4">
              <a:extLst>
                <a:ext uri="{FF2B5EF4-FFF2-40B4-BE49-F238E27FC236}">
                  <a16:creationId xmlns:a16="http://schemas.microsoft.com/office/drawing/2014/main" id="{1F40D013-CEC2-FD9E-6E24-87FB080D8944}"/>
                </a:ext>
              </a:extLst>
            </p:cNvPr>
            <p:cNvSpPr>
              <a:spLocks noChangeAspect="1"/>
            </p:cNvSpPr>
            <p:nvPr/>
          </p:nvSpPr>
          <p:spPr>
            <a:xfrm rot="10800000" flipV="1">
              <a:off x="282443" y="221247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11" name="Text Placeholder 10">
            <a:extLst>
              <a:ext uri="{FF2B5EF4-FFF2-40B4-BE49-F238E27FC236}">
                <a16:creationId xmlns:a16="http://schemas.microsoft.com/office/drawing/2014/main" id="{1459C6D8-F254-D3D8-B1C0-662551C7BD6A}"/>
              </a:ext>
            </a:extLst>
          </p:cNvPr>
          <p:cNvSpPr>
            <a:spLocks noGrp="1"/>
          </p:cNvSpPr>
          <p:nvPr>
            <p:ph type="body" sz="quarter" idx="49"/>
          </p:nvPr>
        </p:nvSpPr>
        <p:spPr/>
        <p:txBody>
          <a:bodyPr/>
          <a:lstStyle/>
          <a:p>
            <a:pPr>
              <a:spcAft>
                <a:spcPts val="1200"/>
              </a:spcAft>
            </a:pPr>
            <a:r>
              <a:rPr lang="en-IN" dirty="0"/>
              <a:t>Proposed mechanism of action</a:t>
            </a:r>
          </a:p>
          <a:p>
            <a:pPr>
              <a:spcAft>
                <a:spcPts val="1200"/>
              </a:spcAft>
            </a:pPr>
            <a:r>
              <a:rPr lang="en-IN" dirty="0"/>
              <a:t>Baby-COMET </a:t>
            </a:r>
            <a:r>
              <a:rPr lang="en-IN" i="1" dirty="0"/>
              <a:t>(Phase 3 study)</a:t>
            </a:r>
            <a:endParaRPr lang="en-IN"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37" name="Text Placeholder 36">
            <a:extLst>
              <a:ext uri="{FF2B5EF4-FFF2-40B4-BE49-F238E27FC236}">
                <a16:creationId xmlns:a16="http://schemas.microsoft.com/office/drawing/2014/main" id="{77882C88-F425-BA0D-512F-9E2DECEB1E5E}"/>
              </a:ext>
            </a:extLst>
          </p:cNvPr>
          <p:cNvSpPr>
            <a:spLocks noGrp="1"/>
          </p:cNvSpPr>
          <p:nvPr>
            <p:ph type="body" sz="quarter" idx="22"/>
          </p:nvPr>
        </p:nvSpPr>
        <p:spPr/>
        <p:txBody>
          <a:bodyPr/>
          <a:lstStyle/>
          <a:p>
            <a:r>
              <a:rPr lang="en-US" dirty="0"/>
              <a:t>Study design</a:t>
            </a:r>
          </a:p>
        </p:txBody>
      </p:sp>
      <p:sp>
        <p:nvSpPr>
          <p:cNvPr id="39" name="object 18">
            <a:extLst>
              <a:ext uri="{FF2B5EF4-FFF2-40B4-BE49-F238E27FC236}">
                <a16:creationId xmlns:a16="http://schemas.microsoft.com/office/drawing/2014/main" id="{F9930FBB-3F45-BCD4-49D8-806F769C6320}"/>
              </a:ext>
            </a:extLst>
          </p:cNvPr>
          <p:cNvSpPr txBox="1"/>
          <p:nvPr/>
        </p:nvSpPr>
        <p:spPr>
          <a:xfrm>
            <a:off x="2717800" y="2937114"/>
            <a:ext cx="5965645" cy="284052"/>
          </a:xfrm>
          <a:prstGeom prst="rect">
            <a:avLst/>
          </a:prstGeom>
        </p:spPr>
        <p:txBody>
          <a:bodyPr vert="horz" wrap="square" lIns="0" tIns="12065" rIns="0" bIns="0" rtlCol="0">
            <a:spAutoFit/>
          </a:bodyPr>
          <a:lstStyle/>
          <a:p>
            <a:pPr>
              <a:lnSpc>
                <a:spcPct val="100000"/>
              </a:lnSpc>
              <a:spcAft>
                <a:spcPts val="200"/>
              </a:spcAft>
            </a:pPr>
            <a:r>
              <a:rPr lang="en-IN" sz="900" i="1" spc="-10" dirty="0">
                <a:solidFill>
                  <a:schemeClr val="accent2"/>
                </a:solidFill>
                <a:latin typeface="Georgia" panose="02040502050405020303" pitchFamily="18" charset="0"/>
                <a:cs typeface="Calibri"/>
              </a:rPr>
              <a:t>Primary </a:t>
            </a:r>
            <a:r>
              <a:rPr lang="en-IN" sz="900" i="1" dirty="0">
                <a:solidFill>
                  <a:schemeClr val="accent2"/>
                </a:solidFill>
                <a:latin typeface="Georgia" panose="02040502050405020303" pitchFamily="18" charset="0"/>
                <a:cs typeface="Calibri"/>
              </a:rPr>
              <a:t>endpoint</a:t>
            </a:r>
            <a:endParaRPr sz="9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Proportion of patients who are alive and free of invasive ventilation at Week 52</a:t>
            </a:r>
          </a:p>
        </p:txBody>
      </p:sp>
      <p:sp>
        <p:nvSpPr>
          <p:cNvPr id="40" name="object 18">
            <a:extLst>
              <a:ext uri="{FF2B5EF4-FFF2-40B4-BE49-F238E27FC236}">
                <a16:creationId xmlns:a16="http://schemas.microsoft.com/office/drawing/2014/main" id="{AE974168-ED12-2C55-94E5-35AD1DB72F5D}"/>
              </a:ext>
            </a:extLst>
          </p:cNvPr>
          <p:cNvSpPr txBox="1"/>
          <p:nvPr/>
        </p:nvSpPr>
        <p:spPr>
          <a:xfrm>
            <a:off x="2717800" y="3334201"/>
            <a:ext cx="6014720" cy="607218"/>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Secondary endpoints</a:t>
            </a:r>
            <a:endParaRPr sz="900" i="1" spc="-10" dirty="0">
              <a:solidFill>
                <a:schemeClr val="accent2"/>
              </a:solidFill>
              <a:latin typeface="Georgia" panose="02040502050405020303" pitchFamily="18" charset="0"/>
              <a:cs typeface="Calibri"/>
            </a:endParaRPr>
          </a:p>
          <a:p>
            <a:pPr marL="114300" indent="-114300">
              <a:buClr>
                <a:schemeClr val="accent2"/>
              </a:buClr>
              <a:buFont typeface="Arial"/>
              <a:buChar char="•"/>
              <a:tabLst>
                <a:tab pos="114300" algn="l"/>
              </a:tabLst>
            </a:pPr>
            <a:r>
              <a:rPr lang="en-IN" sz="700" spc="-5" dirty="0">
                <a:latin typeface="+mj-lt"/>
                <a:cs typeface="Calibri"/>
              </a:rPr>
              <a:t>Proportion of patients who are alive and free of invasive ventilation at Week 52, 12 months and 18 months of age</a:t>
            </a:r>
          </a:p>
          <a:p>
            <a:pPr marL="114300" indent="-114300">
              <a:buClr>
                <a:schemeClr val="accent2"/>
              </a:buClr>
              <a:buFont typeface="Arial"/>
              <a:buChar char="•"/>
              <a:tabLst>
                <a:tab pos="114300" algn="l"/>
              </a:tabLst>
            </a:pPr>
            <a:r>
              <a:rPr lang="en-IN" sz="700" spc="-5" dirty="0">
                <a:latin typeface="+mj-lt"/>
                <a:cs typeface="Calibri"/>
              </a:rPr>
              <a:t>Change from baseline to Week 52 in LVM Z-score, AIMS score, body length and weight, head circumference Z-scores, and </a:t>
            </a:r>
            <a:br>
              <a:rPr lang="en-IN" sz="700" spc="-5" dirty="0">
                <a:latin typeface="+mj-lt"/>
                <a:cs typeface="Calibri"/>
              </a:rPr>
            </a:br>
            <a:r>
              <a:rPr lang="en-IN" sz="700" spc="-5" dirty="0">
                <a:latin typeface="+mj-lt"/>
                <a:cs typeface="Calibri"/>
              </a:rPr>
              <a:t>urinary Hex4</a:t>
            </a:r>
          </a:p>
          <a:p>
            <a:pPr marL="114300" indent="-114300">
              <a:buClr>
                <a:schemeClr val="accent2"/>
              </a:buClr>
              <a:buFont typeface="Arial"/>
              <a:buChar char="•"/>
              <a:tabLst>
                <a:tab pos="114300" algn="l"/>
              </a:tabLst>
            </a:pPr>
            <a:r>
              <a:rPr lang="en-IN" sz="700" spc="-5" dirty="0" err="1">
                <a:latin typeface="+mj-lt"/>
                <a:cs typeface="Calibri"/>
              </a:rPr>
              <a:t>Pompe</a:t>
            </a:r>
            <a:r>
              <a:rPr lang="en-IN" sz="700" spc="-5" dirty="0">
                <a:latin typeface="+mj-lt"/>
                <a:cs typeface="Calibri"/>
              </a:rPr>
              <a:t>-PEDI, Motor Milestones checklist, Bayley Scale of Infant and Toddler Development</a:t>
            </a:r>
          </a:p>
        </p:txBody>
      </p:sp>
      <p:sp>
        <p:nvSpPr>
          <p:cNvPr id="41" name="Rounded Rectangle 1">
            <a:extLst>
              <a:ext uri="{FF2B5EF4-FFF2-40B4-BE49-F238E27FC236}">
                <a16:creationId xmlns:a16="http://schemas.microsoft.com/office/drawing/2014/main" id="{9337EF47-D46C-AF54-2488-7F6D54800EC1}"/>
              </a:ext>
            </a:extLst>
          </p:cNvPr>
          <p:cNvSpPr/>
          <p:nvPr/>
        </p:nvSpPr>
        <p:spPr>
          <a:xfrm>
            <a:off x="2611438" y="2021602"/>
            <a:ext cx="959854" cy="284901"/>
          </a:xfrm>
          <a:prstGeom prst="roundRect">
            <a:avLst>
              <a:gd name="adj" fmla="val 11482"/>
            </a:avLst>
          </a:prstGeom>
          <a:solidFill>
            <a:srgbClr val="7A0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a:r>
              <a:rPr lang="en-US" sz="700" dirty="0">
                <a:solidFill>
                  <a:schemeClr val="bg1"/>
                </a:solidFill>
              </a:rPr>
              <a:t>N=18</a:t>
            </a:r>
          </a:p>
          <a:p>
            <a:pPr algn="ctr"/>
            <a:r>
              <a:rPr lang="en-US" sz="700" dirty="0">
                <a:solidFill>
                  <a:schemeClr val="bg1"/>
                </a:solidFill>
              </a:rPr>
              <a:t>Treatment naïve</a:t>
            </a:r>
          </a:p>
        </p:txBody>
      </p:sp>
      <p:sp>
        <p:nvSpPr>
          <p:cNvPr id="42" name="Rounded Rectangle 17">
            <a:extLst>
              <a:ext uri="{FF2B5EF4-FFF2-40B4-BE49-F238E27FC236}">
                <a16:creationId xmlns:a16="http://schemas.microsoft.com/office/drawing/2014/main" id="{D95A058B-8C9E-4ED4-DB77-7BFEF9BE6C42}"/>
              </a:ext>
            </a:extLst>
          </p:cNvPr>
          <p:cNvSpPr/>
          <p:nvPr/>
        </p:nvSpPr>
        <p:spPr>
          <a:xfrm>
            <a:off x="4052969" y="2022061"/>
            <a:ext cx="4594469" cy="2849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82876" algn="ctr"/>
            <a:r>
              <a:rPr lang="en-US" sz="700" dirty="0"/>
              <a:t>Avalglucosidase alfa 40 mg/kg every other week</a:t>
            </a:r>
          </a:p>
        </p:txBody>
      </p:sp>
      <p:cxnSp>
        <p:nvCxnSpPr>
          <p:cNvPr id="43" name="Straight Arrow Connector 42">
            <a:extLst>
              <a:ext uri="{FF2B5EF4-FFF2-40B4-BE49-F238E27FC236}">
                <a16:creationId xmlns:a16="http://schemas.microsoft.com/office/drawing/2014/main" id="{CEDA8F39-D82E-0772-2465-91AA009025FE}"/>
              </a:ext>
            </a:extLst>
          </p:cNvPr>
          <p:cNvCxnSpPr>
            <a:cxnSpLocks/>
          </p:cNvCxnSpPr>
          <p:nvPr/>
        </p:nvCxnSpPr>
        <p:spPr>
          <a:xfrm flipV="1">
            <a:off x="3592302" y="2160334"/>
            <a:ext cx="387563" cy="1199"/>
          </a:xfrm>
          <a:prstGeom prst="straightConnector1">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9BA759D4-6CF6-59BD-9DA8-D2012EA7974D}"/>
              </a:ext>
            </a:extLst>
          </p:cNvPr>
          <p:cNvCxnSpPr>
            <a:cxnSpLocks/>
          </p:cNvCxnSpPr>
          <p:nvPr/>
        </p:nvCxnSpPr>
        <p:spPr>
          <a:xfrm flipV="1">
            <a:off x="3890683" y="2668406"/>
            <a:ext cx="4794833" cy="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02AEE45B-1783-0EDE-7609-BB7FF8355C0A}"/>
              </a:ext>
            </a:extLst>
          </p:cNvPr>
          <p:cNvCxnSpPr>
            <a:cxnSpLocks/>
          </p:cNvCxnSpPr>
          <p:nvPr/>
        </p:nvCxnSpPr>
        <p:spPr>
          <a:xfrm>
            <a:off x="3891060" y="2636314"/>
            <a:ext cx="0" cy="7916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F17F666A-849D-7786-9556-512BB8B4C3AE}"/>
              </a:ext>
            </a:extLst>
          </p:cNvPr>
          <p:cNvCxnSpPr>
            <a:cxnSpLocks/>
          </p:cNvCxnSpPr>
          <p:nvPr/>
        </p:nvCxnSpPr>
        <p:spPr>
          <a:xfrm>
            <a:off x="4987702" y="2636314"/>
            <a:ext cx="0" cy="7916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F1D37673-4C61-D094-9DFE-37F7ECCF35F2}"/>
              </a:ext>
            </a:extLst>
          </p:cNvPr>
          <p:cNvCxnSpPr>
            <a:cxnSpLocks/>
          </p:cNvCxnSpPr>
          <p:nvPr/>
        </p:nvCxnSpPr>
        <p:spPr>
          <a:xfrm>
            <a:off x="8060329" y="2636314"/>
            <a:ext cx="0" cy="7916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32A47E94-8537-0590-7E34-3E27B44470E2}"/>
              </a:ext>
            </a:extLst>
          </p:cNvPr>
          <p:cNvSpPr txBox="1"/>
          <p:nvPr/>
        </p:nvSpPr>
        <p:spPr>
          <a:xfrm>
            <a:off x="2741475" y="2513255"/>
            <a:ext cx="916125" cy="30777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chemeClr val="accent1"/>
                </a:solidFill>
                <a:effectLst/>
                <a:uLnTx/>
                <a:uFillTx/>
                <a:latin typeface="+mj-lt"/>
                <a:ea typeface="+mn-ea"/>
                <a:cs typeface="Calibri" panose="020F0502020204030204" pitchFamily="34" charset="0"/>
              </a:rPr>
              <a:t>Screening</a:t>
            </a:r>
          </a:p>
          <a:p>
            <a:pPr marL="0" marR="0" lvl="0" indent="0" algn="ctr" defTabSz="914400" rtl="0" eaLnBrk="0" fontAlgn="base" latinLnBrk="0" hangingPunct="0">
              <a:lnSpc>
                <a:spcPct val="100000"/>
              </a:lnSpc>
              <a:spcBef>
                <a:spcPct val="0"/>
              </a:spcBef>
              <a:spcAft>
                <a:spcPct val="0"/>
              </a:spcAft>
              <a:buClrTx/>
              <a:buSzTx/>
              <a:buFontTx/>
              <a:buNone/>
              <a:tabLst/>
              <a:defRPr/>
            </a:pPr>
            <a:r>
              <a:rPr lang="en-US" sz="700" i="1" spc="-5" dirty="0">
                <a:latin typeface="+mj-lt"/>
                <a:cs typeface="Calibri"/>
              </a:rPr>
              <a:t>(</a:t>
            </a:r>
            <a:r>
              <a:rPr lang="en-IN" sz="700" i="1" spc="-5" dirty="0">
                <a:latin typeface="+mj-lt"/>
                <a:cs typeface="Calibri"/>
              </a:rPr>
              <a:t>up to 4 weeks</a:t>
            </a:r>
            <a:r>
              <a:rPr lang="en-US" sz="700" i="1" spc="-5" dirty="0">
                <a:latin typeface="+mj-lt"/>
                <a:cs typeface="Calibri"/>
              </a:rPr>
              <a:t>) </a:t>
            </a:r>
          </a:p>
        </p:txBody>
      </p:sp>
      <p:sp>
        <p:nvSpPr>
          <p:cNvPr id="49" name="TextBox 48">
            <a:extLst>
              <a:ext uri="{FF2B5EF4-FFF2-40B4-BE49-F238E27FC236}">
                <a16:creationId xmlns:a16="http://schemas.microsoft.com/office/drawing/2014/main" id="{19AEF3F7-81CD-CC3D-0AAB-E22CB80DD445}"/>
              </a:ext>
            </a:extLst>
          </p:cNvPr>
          <p:cNvSpPr txBox="1"/>
          <p:nvPr/>
        </p:nvSpPr>
        <p:spPr>
          <a:xfrm>
            <a:off x="3984604" y="2715087"/>
            <a:ext cx="859089" cy="18466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600" i="1" spc="-5" dirty="0">
                <a:latin typeface="+mj-lt"/>
                <a:cs typeface="Calibri"/>
              </a:rPr>
              <a:t>52 weeks</a:t>
            </a:r>
          </a:p>
        </p:txBody>
      </p:sp>
      <p:sp>
        <p:nvSpPr>
          <p:cNvPr id="50" name="TextBox 49">
            <a:extLst>
              <a:ext uri="{FF2B5EF4-FFF2-40B4-BE49-F238E27FC236}">
                <a16:creationId xmlns:a16="http://schemas.microsoft.com/office/drawing/2014/main" id="{5A971F21-C786-CF73-1CAC-B4EEF98E2763}"/>
              </a:ext>
            </a:extLst>
          </p:cNvPr>
          <p:cNvSpPr txBox="1"/>
          <p:nvPr/>
        </p:nvSpPr>
        <p:spPr>
          <a:xfrm>
            <a:off x="4009615" y="2361369"/>
            <a:ext cx="809066" cy="276999"/>
          </a:xfrm>
          <a:prstGeom prst="rect">
            <a:avLst/>
          </a:prstGeom>
          <a:noFill/>
        </p:spPr>
        <p:txBody>
          <a:bodyPr wrap="square" rtlCol="0">
            <a:spAutoFit/>
          </a:bodyPr>
          <a:lstStyle/>
          <a:p>
            <a:pPr algn="ctr" defTabSz="609570"/>
            <a:r>
              <a:rPr lang="en-US" sz="600" i="1" spc="-5" dirty="0">
                <a:solidFill>
                  <a:schemeClr val="tx1"/>
                </a:solidFill>
                <a:latin typeface="+mj-lt"/>
                <a:cs typeface="Calibri"/>
              </a:rPr>
              <a:t>Primary Analysis Period</a:t>
            </a:r>
          </a:p>
        </p:txBody>
      </p:sp>
      <p:sp>
        <p:nvSpPr>
          <p:cNvPr id="53" name="TextBox 52">
            <a:extLst>
              <a:ext uri="{FF2B5EF4-FFF2-40B4-BE49-F238E27FC236}">
                <a16:creationId xmlns:a16="http://schemas.microsoft.com/office/drawing/2014/main" id="{F019C270-9CDE-064B-622B-ECC25F6E245B}"/>
              </a:ext>
            </a:extLst>
          </p:cNvPr>
          <p:cNvSpPr txBox="1"/>
          <p:nvPr/>
        </p:nvSpPr>
        <p:spPr>
          <a:xfrm>
            <a:off x="6559687" y="2715087"/>
            <a:ext cx="1052822" cy="18466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600" i="1" spc="-5" dirty="0">
                <a:latin typeface="+mj-lt"/>
                <a:cs typeface="Calibri"/>
              </a:rPr>
              <a:t>104 weeks</a:t>
            </a:r>
          </a:p>
        </p:txBody>
      </p:sp>
      <p:sp>
        <p:nvSpPr>
          <p:cNvPr id="54" name="TextBox 53">
            <a:extLst>
              <a:ext uri="{FF2B5EF4-FFF2-40B4-BE49-F238E27FC236}">
                <a16:creationId xmlns:a16="http://schemas.microsoft.com/office/drawing/2014/main" id="{EAE8D2C6-640B-BADA-3FC5-FC87F22261E4}"/>
              </a:ext>
            </a:extLst>
          </p:cNvPr>
          <p:cNvSpPr txBox="1"/>
          <p:nvPr/>
        </p:nvSpPr>
        <p:spPr>
          <a:xfrm>
            <a:off x="5063887" y="2361369"/>
            <a:ext cx="991374"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GB" sz="600" i="1" spc="-5" dirty="0">
                <a:latin typeface="+mj-lt"/>
                <a:cs typeface="Calibri"/>
              </a:rPr>
              <a:t>Extended</a:t>
            </a:r>
            <a:br>
              <a:rPr lang="en-GB" sz="600" i="1" spc="-5" dirty="0">
                <a:latin typeface="+mj-lt"/>
                <a:cs typeface="Calibri"/>
              </a:rPr>
            </a:br>
            <a:r>
              <a:rPr lang="en-GB" sz="600" i="1" spc="-5" dirty="0">
                <a:latin typeface="+mj-lt"/>
                <a:cs typeface="Calibri"/>
              </a:rPr>
              <a:t>Treatment Period</a:t>
            </a:r>
            <a:r>
              <a:rPr kumimoji="0" lang="en-GB" sz="600" b="1" i="0" u="none" strike="noStrike" kern="1200" cap="none" spc="0" normalizeH="0" baseline="0" noProof="0" dirty="0">
                <a:ln>
                  <a:noFill/>
                </a:ln>
                <a:solidFill>
                  <a:schemeClr val="accent1"/>
                </a:solidFill>
                <a:effectLst/>
                <a:uLnTx/>
                <a:uFillTx/>
                <a:latin typeface="+mj-lt"/>
                <a:ea typeface="+mn-ea"/>
                <a:cs typeface="Calibri" panose="020F0502020204030204" pitchFamily="34" charset="0"/>
              </a:rPr>
              <a:t> </a:t>
            </a:r>
          </a:p>
        </p:txBody>
      </p:sp>
      <p:sp>
        <p:nvSpPr>
          <p:cNvPr id="57" name="TextBox 56">
            <a:extLst>
              <a:ext uri="{FF2B5EF4-FFF2-40B4-BE49-F238E27FC236}">
                <a16:creationId xmlns:a16="http://schemas.microsoft.com/office/drawing/2014/main" id="{078BAF8E-64B5-F63E-468A-C9B7A4731A40}"/>
              </a:ext>
            </a:extLst>
          </p:cNvPr>
          <p:cNvSpPr txBox="1"/>
          <p:nvPr/>
        </p:nvSpPr>
        <p:spPr>
          <a:xfrm>
            <a:off x="7998434" y="2715087"/>
            <a:ext cx="729366" cy="184666"/>
          </a:xfrm>
          <a:prstGeom prst="rect">
            <a:avLst/>
          </a:prstGeom>
          <a:noFill/>
          <a:ln>
            <a:noFill/>
          </a:ln>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GB" sz="600" i="1" spc="-5" dirty="0">
                <a:latin typeface="+mj-lt"/>
                <a:cs typeface="Calibri"/>
              </a:rPr>
              <a:t>Up to 4 weeks</a:t>
            </a:r>
          </a:p>
        </p:txBody>
      </p:sp>
      <p:sp>
        <p:nvSpPr>
          <p:cNvPr id="69" name="TextBox 68">
            <a:extLst>
              <a:ext uri="{FF2B5EF4-FFF2-40B4-BE49-F238E27FC236}">
                <a16:creationId xmlns:a16="http://schemas.microsoft.com/office/drawing/2014/main" id="{B69CDFD4-D82E-2414-FE03-E94A0765B8FC}"/>
              </a:ext>
            </a:extLst>
          </p:cNvPr>
          <p:cNvSpPr txBox="1"/>
          <p:nvPr/>
        </p:nvSpPr>
        <p:spPr>
          <a:xfrm>
            <a:off x="7961063" y="2351728"/>
            <a:ext cx="804108"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GB" sz="600" i="1" spc="-5" dirty="0">
                <a:latin typeface="+mj-lt"/>
                <a:cs typeface="Calibri"/>
              </a:rPr>
              <a:t>Post-treatment Follow-up</a:t>
            </a:r>
          </a:p>
        </p:txBody>
      </p:sp>
      <p:cxnSp>
        <p:nvCxnSpPr>
          <p:cNvPr id="71" name="Straight Connector 70">
            <a:extLst>
              <a:ext uri="{FF2B5EF4-FFF2-40B4-BE49-F238E27FC236}">
                <a16:creationId xmlns:a16="http://schemas.microsoft.com/office/drawing/2014/main" id="{C42CB3C1-9D84-EDEF-F9BE-9D2ED84D5A1C}"/>
              </a:ext>
            </a:extLst>
          </p:cNvPr>
          <p:cNvCxnSpPr>
            <a:cxnSpLocks/>
          </p:cNvCxnSpPr>
          <p:nvPr/>
        </p:nvCxnSpPr>
        <p:spPr>
          <a:xfrm>
            <a:off x="8685691" y="2636314"/>
            <a:ext cx="0" cy="7916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7FD4804B-9785-2745-97F2-CC043D4D2A17}"/>
              </a:ext>
            </a:extLst>
          </p:cNvPr>
          <p:cNvCxnSpPr>
            <a:cxnSpLocks/>
          </p:cNvCxnSpPr>
          <p:nvPr/>
        </p:nvCxnSpPr>
        <p:spPr>
          <a:xfrm>
            <a:off x="6116649" y="2636314"/>
            <a:ext cx="0" cy="7916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F243F888-5ED1-5053-B7DA-7C08C9C2B739}"/>
              </a:ext>
            </a:extLst>
          </p:cNvPr>
          <p:cNvSpPr txBox="1"/>
          <p:nvPr/>
        </p:nvSpPr>
        <p:spPr>
          <a:xfrm>
            <a:off x="5130030" y="2715087"/>
            <a:ext cx="859089" cy="18466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600" i="1" spc="-5" dirty="0">
                <a:latin typeface="+mj-lt"/>
                <a:cs typeface="Calibri"/>
              </a:rPr>
              <a:t>52 weeks</a:t>
            </a:r>
          </a:p>
        </p:txBody>
      </p:sp>
      <p:sp>
        <p:nvSpPr>
          <p:cNvPr id="75" name="TextBox 74">
            <a:extLst>
              <a:ext uri="{FF2B5EF4-FFF2-40B4-BE49-F238E27FC236}">
                <a16:creationId xmlns:a16="http://schemas.microsoft.com/office/drawing/2014/main" id="{E9A31702-4A51-8F02-B63F-F733A4E5093C}"/>
              </a:ext>
            </a:extLst>
          </p:cNvPr>
          <p:cNvSpPr txBox="1"/>
          <p:nvPr/>
        </p:nvSpPr>
        <p:spPr>
          <a:xfrm>
            <a:off x="6365610" y="2361369"/>
            <a:ext cx="1440977"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GB" sz="600" i="1" spc="-5" dirty="0">
                <a:latin typeface="+mj-lt"/>
                <a:cs typeface="Calibri"/>
              </a:rPr>
              <a:t>Extended Long-term</a:t>
            </a:r>
            <a:br>
              <a:rPr lang="en-GB" sz="600" i="1" spc="-5" dirty="0">
                <a:latin typeface="+mj-lt"/>
                <a:cs typeface="Calibri"/>
              </a:rPr>
            </a:br>
            <a:r>
              <a:rPr lang="en-GB" sz="600" i="1" spc="-5" dirty="0">
                <a:latin typeface="+mj-lt"/>
                <a:cs typeface="Calibri"/>
              </a:rPr>
              <a:t>Treatment Period</a:t>
            </a:r>
            <a:r>
              <a:rPr kumimoji="0" lang="en-GB" sz="600" b="1" i="0" u="none" strike="noStrike" kern="1200" cap="none" spc="0" normalizeH="0" baseline="0" noProof="0" dirty="0">
                <a:ln>
                  <a:noFill/>
                </a:ln>
                <a:solidFill>
                  <a:schemeClr val="accent1"/>
                </a:solidFill>
                <a:effectLst/>
                <a:uLnTx/>
                <a:uFillTx/>
                <a:latin typeface="+mj-lt"/>
                <a:ea typeface="+mn-ea"/>
                <a:cs typeface="Calibri" panose="020F0502020204030204" pitchFamily="34" charset="0"/>
              </a:rPr>
              <a:t> </a:t>
            </a:r>
          </a:p>
        </p:txBody>
      </p:sp>
      <p:sp>
        <p:nvSpPr>
          <p:cNvPr id="4" name="Rectangle: Rounded Corners 3">
            <a:hlinkClick r:id="rId4" action="ppaction://hlinksldjump"/>
            <a:extLst>
              <a:ext uri="{FF2B5EF4-FFF2-40B4-BE49-F238E27FC236}">
                <a16:creationId xmlns:a16="http://schemas.microsoft.com/office/drawing/2014/main" id="{529256AD-5ACC-062D-856A-00073CBEE507}"/>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3" action="ppaction://hlinksldjump"/>
            <a:extLst>
              <a:ext uri="{FF2B5EF4-FFF2-40B4-BE49-F238E27FC236}">
                <a16:creationId xmlns:a16="http://schemas.microsoft.com/office/drawing/2014/main" id="{E4D8D880-87A0-C21C-7F24-BC897DB0BF9C}"/>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5" action="ppaction://hlinksldjump"/>
            <a:extLst>
              <a:ext uri="{FF2B5EF4-FFF2-40B4-BE49-F238E27FC236}">
                <a16:creationId xmlns:a16="http://schemas.microsoft.com/office/drawing/2014/main" id="{62FF6F70-09D7-ED80-FE6A-0D44C1DCC3B0}"/>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6" action="ppaction://hlinksldjump"/>
            <a:extLst>
              <a:ext uri="{FF2B5EF4-FFF2-40B4-BE49-F238E27FC236}">
                <a16:creationId xmlns:a16="http://schemas.microsoft.com/office/drawing/2014/main" id="{3DF59A91-586B-7660-0A1F-D1398184D297}"/>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 name="object 23">
            <a:extLst>
              <a:ext uri="{FF2B5EF4-FFF2-40B4-BE49-F238E27FC236}">
                <a16:creationId xmlns:a16="http://schemas.microsoft.com/office/drawing/2014/main" id="{3246C9BC-585F-B914-B224-6F5D320F9634}"/>
              </a:ext>
            </a:extLst>
          </p:cNvPr>
          <p:cNvSpPr txBox="1">
            <a:spLocks/>
          </p:cNvSpPr>
          <p:nvPr/>
        </p:nvSpPr>
        <p:spPr>
          <a:xfrm>
            <a:off x="2619114" y="4352215"/>
            <a:ext cx="4691124" cy="707886"/>
          </a:xfrm>
          <a:prstGeom prst="rect">
            <a:avLst/>
          </a:prstGeom>
        </p:spPr>
        <p:txBody>
          <a:bodyPr vert="horz" wrap="square" lIns="0" tIns="0" rIns="0" bIns="0" rtlCol="0" anchor="b">
            <a:spAutoFit/>
          </a:bodyPr>
          <a:lstStyle/>
          <a:p>
            <a:pPr>
              <a:lnSpc>
                <a:spcPct val="100000"/>
              </a:lnSpc>
              <a:spcAft>
                <a:spcPts val="600"/>
              </a:spcAft>
            </a:pPr>
            <a:r>
              <a:rPr lang="en-IN" sz="500" spc="-5" dirty="0">
                <a:cs typeface="Calibri"/>
              </a:rPr>
              <a:t>AIMS score, abnormal involuntary movement score; Hex4, hexose tetrasaccharide; IOPD, infantile-onset Pompe disease;</a:t>
            </a:r>
            <a:br>
              <a:rPr lang="en-IN" sz="500" spc="-5" dirty="0">
                <a:cs typeface="Calibri"/>
              </a:rPr>
            </a:br>
            <a:r>
              <a:rPr lang="en-IN" sz="500" spc="-5" dirty="0">
                <a:cs typeface="Calibri"/>
              </a:rPr>
              <a:t>LVM Z-score, left ventricular mass Z-score; </a:t>
            </a:r>
            <a:r>
              <a:rPr lang="en-IN" sz="500" spc="-5" dirty="0" err="1">
                <a:cs typeface="Calibri"/>
              </a:rPr>
              <a:t>Pompe</a:t>
            </a:r>
            <a:r>
              <a:rPr lang="en-IN" sz="500" spc="-5" dirty="0">
                <a:cs typeface="Calibri"/>
              </a:rPr>
              <a:t>-PEDI, </a:t>
            </a:r>
            <a:r>
              <a:rPr lang="en-IN" sz="500" spc="-5" dirty="0" err="1">
                <a:cs typeface="Calibri"/>
              </a:rPr>
              <a:t>Pompe</a:t>
            </a:r>
            <a:r>
              <a:rPr lang="en-IN" sz="500" spc="-5" dirty="0">
                <a:cs typeface="Calibri"/>
              </a:rPr>
              <a:t> </a:t>
            </a:r>
            <a:r>
              <a:rPr lang="en-IN" sz="500" spc="-5" dirty="0" err="1">
                <a:cs typeface="Calibri"/>
              </a:rPr>
              <a:t>pediatric</a:t>
            </a:r>
            <a:r>
              <a:rPr lang="en-IN" sz="500" spc="-5" dirty="0">
                <a:cs typeface="Calibri"/>
              </a:rPr>
              <a:t> evaluation of disability inventory </a:t>
            </a:r>
            <a:br>
              <a:rPr lang="en-IN" sz="500" spc="-5" dirty="0">
                <a:cs typeface="Calibri"/>
              </a:rPr>
            </a:br>
            <a:r>
              <a:rPr lang="en-IN" sz="600" b="1" spc="-5" dirty="0">
                <a:cs typeface="Calibri"/>
              </a:rPr>
              <a:t>*Avalglucosidase alfa has received marketing authorization in several countries for infantile-onset Pompe disease (IOPD) and/or late-onset Pompe disease (LOPD). In the United States, it was approved in August 2021 for patients with LOPD ≥1 year of age and in the European Union (EU), it was approved in June 2022 for the treatment of patients with Pompe disease. This material is for scientific purposes only and is intended only for healthcare practitioners and payers. Patient enrollment is dependent on approval by local ethics committee. </a:t>
            </a:r>
            <a:endParaRPr lang="en-US" sz="600" dirty="0">
              <a:latin typeface="+mj-lt"/>
            </a:endParaRPr>
          </a:p>
        </p:txBody>
      </p:sp>
    </p:spTree>
    <p:extLst>
      <p:ext uri="{BB962C8B-B14F-4D97-AF65-F5344CB8AC3E}">
        <p14:creationId xmlns:p14="http://schemas.microsoft.com/office/powerpoint/2010/main" val="1599685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002AEA8B-E44E-B18E-26EB-FCF950F6524A}"/>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105" name="Group 104">
            <a:extLst>
              <a:ext uri="{FF2B5EF4-FFF2-40B4-BE49-F238E27FC236}">
                <a16:creationId xmlns:a16="http://schemas.microsoft.com/office/drawing/2014/main" id="{DDEF8215-7837-5AE7-4265-F8219116B737}"/>
              </a:ext>
            </a:extLst>
          </p:cNvPr>
          <p:cNvGrpSpPr/>
          <p:nvPr/>
        </p:nvGrpSpPr>
        <p:grpSpPr>
          <a:xfrm>
            <a:off x="234341" y="2462808"/>
            <a:ext cx="2232025" cy="205184"/>
            <a:chOff x="234950" y="1878282"/>
            <a:chExt cx="2232025" cy="205184"/>
          </a:xfrm>
        </p:grpSpPr>
        <p:sp>
          <p:nvSpPr>
            <p:cNvPr id="106" name="Freeform: Shape 105">
              <a:hlinkClick r:id="rId2" action="ppaction://hlinksldjump"/>
              <a:extLst>
                <a:ext uri="{FF2B5EF4-FFF2-40B4-BE49-F238E27FC236}">
                  <a16:creationId xmlns:a16="http://schemas.microsoft.com/office/drawing/2014/main" id="{80DC099A-E163-887A-16A0-CC118F239270}"/>
                </a:ext>
              </a:extLst>
            </p:cNvPr>
            <p:cNvSpPr/>
            <p:nvPr/>
          </p:nvSpPr>
          <p:spPr>
            <a:xfrm>
              <a:off x="234950" y="187828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07" name="Graphique 4">
              <a:extLst>
                <a:ext uri="{FF2B5EF4-FFF2-40B4-BE49-F238E27FC236}">
                  <a16:creationId xmlns:a16="http://schemas.microsoft.com/office/drawing/2014/main" id="{B174BD87-3D23-C8DB-84F2-47FC1A3E260C}"/>
                </a:ext>
              </a:extLst>
            </p:cNvPr>
            <p:cNvSpPr>
              <a:spLocks noChangeAspect="1"/>
            </p:cNvSpPr>
            <p:nvPr/>
          </p:nvSpPr>
          <p:spPr>
            <a:xfrm rot="10800000" flipV="1">
              <a:off x="282443" y="1915585"/>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6</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IOPD</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Baby-COMET </a:t>
            </a:r>
            <a:r>
              <a:rPr lang="en-IN" i="1" dirty="0"/>
              <a:t>(Phase 3 study)</a:t>
            </a:r>
            <a:endParaRPr lang="en-IN"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Avalglucosidase alfa</a:t>
            </a:r>
            <a:r>
              <a:rPr lang="en-IN" baseline="30000" dirty="0"/>
              <a:t>*</a:t>
            </a:r>
            <a:endParaRPr lang="en-IN" dirty="0"/>
          </a:p>
        </p:txBody>
      </p:sp>
      <p:sp>
        <p:nvSpPr>
          <p:cNvPr id="33" name="object 18">
            <a:extLst>
              <a:ext uri="{FF2B5EF4-FFF2-40B4-BE49-F238E27FC236}">
                <a16:creationId xmlns:a16="http://schemas.microsoft.com/office/drawing/2014/main" id="{C7B3EE9C-A6ED-43B4-AA80-796369ECDD76}"/>
              </a:ext>
            </a:extLst>
          </p:cNvPr>
          <p:cNvSpPr txBox="1">
            <a:spLocks/>
          </p:cNvSpPr>
          <p:nvPr/>
        </p:nvSpPr>
        <p:spPr>
          <a:xfrm>
            <a:off x="2619114" y="1464121"/>
            <a:ext cx="6212149" cy="799578"/>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Infants ≤12 months</a:t>
            </a:r>
          </a:p>
          <a:p>
            <a:pPr marL="114300" indent="-114300">
              <a:lnSpc>
                <a:spcPct val="100000"/>
              </a:lnSpc>
              <a:spcAft>
                <a:spcPts val="300"/>
              </a:spcAft>
              <a:buClr>
                <a:schemeClr val="accent2"/>
              </a:buClr>
              <a:buFont typeface="Arial"/>
              <a:buChar char="•"/>
              <a:tabLst>
                <a:tab pos="114300" algn="l"/>
              </a:tabLst>
            </a:pPr>
            <a:r>
              <a:rPr lang="en-IN" sz="800" spc="-5" dirty="0">
                <a:cs typeface="Calibri"/>
              </a:rPr>
              <a:t>Established cross-reactive immunological material (CRIM) status available</a:t>
            </a:r>
          </a:p>
          <a:p>
            <a:pPr marL="114300" indent="-114300">
              <a:lnSpc>
                <a:spcPct val="100000"/>
              </a:lnSpc>
              <a:spcAft>
                <a:spcPts val="300"/>
              </a:spcAft>
              <a:buClr>
                <a:schemeClr val="accent2"/>
              </a:buClr>
              <a:buFont typeface="Arial"/>
              <a:buChar char="•"/>
              <a:tabLst>
                <a:tab pos="114300" algn="l"/>
              </a:tabLst>
            </a:pPr>
            <a:r>
              <a:rPr lang="en-IN" sz="800" dirty="0"/>
              <a:t>Treatment-naïve patients with confirmed IOPD diagnosis</a:t>
            </a:r>
            <a:endParaRPr lang="en-IN" sz="800" spc="-5" dirty="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Presence of cardiomyopathy at time of diagnosis</a:t>
            </a:r>
          </a:p>
        </p:txBody>
      </p:sp>
      <p:sp>
        <p:nvSpPr>
          <p:cNvPr id="32" name="object 18">
            <a:extLst>
              <a:ext uri="{FF2B5EF4-FFF2-40B4-BE49-F238E27FC236}">
                <a16:creationId xmlns:a16="http://schemas.microsoft.com/office/drawing/2014/main" id="{FD0C4E17-5BAF-4388-A1EF-CFAB1CE845B8}"/>
              </a:ext>
            </a:extLst>
          </p:cNvPr>
          <p:cNvSpPr txBox="1">
            <a:spLocks/>
          </p:cNvSpPr>
          <p:nvPr/>
        </p:nvSpPr>
        <p:spPr>
          <a:xfrm>
            <a:off x="2619915" y="2363020"/>
            <a:ext cx="6134361" cy="476412"/>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dirty="0"/>
              <a:t>Ventilator use, major congenital abnormality</a:t>
            </a:r>
            <a:endParaRPr lang="en-IN" sz="800" strike="sngStrike" dirty="0"/>
          </a:p>
          <a:p>
            <a:pPr marL="114300" indent="-114300">
              <a:lnSpc>
                <a:spcPct val="100000"/>
              </a:lnSpc>
              <a:spcAft>
                <a:spcPts val="300"/>
              </a:spcAft>
              <a:buClr>
                <a:schemeClr val="accent2"/>
              </a:buClr>
              <a:buFont typeface="Arial"/>
              <a:buChar char="•"/>
              <a:tabLst>
                <a:tab pos="114300" algn="l"/>
              </a:tabLst>
            </a:pPr>
            <a:r>
              <a:rPr lang="en-IN" sz="800" dirty="0"/>
              <a:t>Previous use of </a:t>
            </a:r>
            <a:r>
              <a:rPr lang="en-IN" sz="800" spc="-5" dirty="0">
                <a:cs typeface="Calibri"/>
              </a:rPr>
              <a:t>enzyme-replacement gene therapy (ERT) </a:t>
            </a:r>
            <a:r>
              <a:rPr lang="en-IN" sz="800" dirty="0"/>
              <a:t>or any other Pompe disease-specific therapy </a:t>
            </a:r>
          </a:p>
        </p:txBody>
      </p:sp>
      <p:sp>
        <p:nvSpPr>
          <p:cNvPr id="84" name="Rectangle 83">
            <a:hlinkClick r:id="rId3" action="ppaction://hlinksldjump"/>
            <a:extLst>
              <a:ext uri="{FF2B5EF4-FFF2-40B4-BE49-F238E27FC236}">
                <a16:creationId xmlns:a16="http://schemas.microsoft.com/office/drawing/2014/main" id="{E8CF8B55-69E7-AEC6-AEA0-00EE979C29EE}"/>
              </a:ext>
            </a:extLst>
          </p:cNvPr>
          <p:cNvSpPr/>
          <p:nvPr/>
        </p:nvSpPr>
        <p:spPr>
          <a:xfrm>
            <a:off x="167640" y="2087436"/>
            <a:ext cx="2232025" cy="3236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hlinkClick r:id="rId4" action="ppaction://hlinksldjump"/>
            <a:extLst>
              <a:ext uri="{FF2B5EF4-FFF2-40B4-BE49-F238E27FC236}">
                <a16:creationId xmlns:a16="http://schemas.microsoft.com/office/drawing/2014/main" id="{C5E7B0D9-33E2-C372-C126-AECFB61914DD}"/>
              </a:ext>
            </a:extLst>
          </p:cNvPr>
          <p:cNvSpPr/>
          <p:nvPr/>
        </p:nvSpPr>
        <p:spPr>
          <a:xfrm>
            <a:off x="167640" y="2995665"/>
            <a:ext cx="2232025"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Rectangle 88">
            <a:hlinkClick r:id="rId5" action="ppaction://hlinksldjump"/>
            <a:extLst>
              <a:ext uri="{FF2B5EF4-FFF2-40B4-BE49-F238E27FC236}">
                <a16:creationId xmlns:a16="http://schemas.microsoft.com/office/drawing/2014/main" id="{775CA33E-1C1C-9FF0-F5ED-0B1364782170}"/>
              </a:ext>
            </a:extLst>
          </p:cNvPr>
          <p:cNvSpPr/>
          <p:nvPr/>
        </p:nvSpPr>
        <p:spPr>
          <a:xfrm>
            <a:off x="167639" y="2087436"/>
            <a:ext cx="2232025" cy="3236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hlinkClick r:id="rId6" action="ppaction://hlinksldjump"/>
            <a:extLst>
              <a:ext uri="{FF2B5EF4-FFF2-40B4-BE49-F238E27FC236}">
                <a16:creationId xmlns:a16="http://schemas.microsoft.com/office/drawing/2014/main" id="{84DA12B7-B509-2606-0432-9296938204CA}"/>
              </a:ext>
            </a:extLst>
          </p:cNvPr>
          <p:cNvSpPr/>
          <p:nvPr/>
        </p:nvSpPr>
        <p:spPr>
          <a:xfrm>
            <a:off x="167640" y="2706638"/>
            <a:ext cx="2232025"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a:extLst>
              <a:ext uri="{FF2B5EF4-FFF2-40B4-BE49-F238E27FC236}">
                <a16:creationId xmlns:a16="http://schemas.microsoft.com/office/drawing/2014/main" id="{C7D9E613-EAAF-B2DA-600D-BD57702C70AE}"/>
              </a:ext>
            </a:extLst>
          </p:cNvPr>
          <p:cNvPicPr>
            <a:picLocks noChangeAspect="1"/>
          </p:cNvPicPr>
          <p:nvPr/>
        </p:nvPicPr>
        <p:blipFill>
          <a:blip r:embed="rId7"/>
          <a:stretch>
            <a:fillRect/>
          </a:stretch>
        </p:blipFill>
        <p:spPr>
          <a:xfrm>
            <a:off x="2617701" y="880096"/>
            <a:ext cx="1307367" cy="216000"/>
          </a:xfrm>
          <a:prstGeom prst="rect">
            <a:avLst/>
          </a:prstGeom>
        </p:spPr>
      </p:pic>
      <p:sp>
        <p:nvSpPr>
          <p:cNvPr id="8" name="Text Placeholder 7">
            <a:extLst>
              <a:ext uri="{FF2B5EF4-FFF2-40B4-BE49-F238E27FC236}">
                <a16:creationId xmlns:a16="http://schemas.microsoft.com/office/drawing/2014/main" id="{DD58091B-A185-14B2-35C9-4413774ED2D1}"/>
              </a:ext>
            </a:extLst>
          </p:cNvPr>
          <p:cNvSpPr>
            <a:spLocks noGrp="1"/>
          </p:cNvSpPr>
          <p:nvPr>
            <p:ph type="body" sz="quarter" idx="22"/>
          </p:nvPr>
        </p:nvSpPr>
        <p:spPr/>
        <p:txBody>
          <a:bodyPr/>
          <a:lstStyle/>
          <a:p>
            <a:r>
              <a:rPr lang="en-IN" dirty="0"/>
              <a:t>Patient population</a:t>
            </a:r>
          </a:p>
        </p:txBody>
      </p:sp>
      <p:sp>
        <p:nvSpPr>
          <p:cNvPr id="5" name="Rectangle: Rounded Corners 4">
            <a:hlinkClick r:id="rId8" action="ppaction://hlinksldjump"/>
            <a:extLst>
              <a:ext uri="{FF2B5EF4-FFF2-40B4-BE49-F238E27FC236}">
                <a16:creationId xmlns:a16="http://schemas.microsoft.com/office/drawing/2014/main" id="{1D6AE9E7-9F72-8AC3-9433-3E4C785A722C}"/>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5" action="ppaction://hlinksldjump"/>
            <a:extLst>
              <a:ext uri="{FF2B5EF4-FFF2-40B4-BE49-F238E27FC236}">
                <a16:creationId xmlns:a16="http://schemas.microsoft.com/office/drawing/2014/main" id="{2B998B4D-78FF-2CF8-1EDF-B5946C87A9B0}"/>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9" action="ppaction://hlinksldjump"/>
            <a:extLst>
              <a:ext uri="{FF2B5EF4-FFF2-40B4-BE49-F238E27FC236}">
                <a16:creationId xmlns:a16="http://schemas.microsoft.com/office/drawing/2014/main" id="{A25279FB-1626-DEA2-7F76-364A83903ADD}"/>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6" action="ppaction://hlinksldjump"/>
            <a:extLst>
              <a:ext uri="{FF2B5EF4-FFF2-40B4-BE49-F238E27FC236}">
                <a16:creationId xmlns:a16="http://schemas.microsoft.com/office/drawing/2014/main" id="{022E60BE-EC56-2B66-A4D8-B7BA54F76DB5}"/>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object 23">
            <a:extLst>
              <a:ext uri="{FF2B5EF4-FFF2-40B4-BE49-F238E27FC236}">
                <a16:creationId xmlns:a16="http://schemas.microsoft.com/office/drawing/2014/main" id="{217313C7-CCDD-D3F7-3609-849F173D9C8D}"/>
              </a:ext>
            </a:extLst>
          </p:cNvPr>
          <p:cNvSpPr txBox="1">
            <a:spLocks/>
          </p:cNvSpPr>
          <p:nvPr/>
        </p:nvSpPr>
        <p:spPr>
          <a:xfrm>
            <a:off x="2619114" y="4352215"/>
            <a:ext cx="4691124" cy="707886"/>
          </a:xfrm>
          <a:prstGeom prst="rect">
            <a:avLst/>
          </a:prstGeom>
        </p:spPr>
        <p:txBody>
          <a:bodyPr vert="horz" wrap="square" lIns="0" tIns="0" rIns="0" bIns="0" rtlCol="0" anchor="b">
            <a:spAutoFit/>
          </a:bodyPr>
          <a:lstStyle/>
          <a:p>
            <a:pPr>
              <a:spcAft>
                <a:spcPts val="600"/>
              </a:spcAft>
            </a:pPr>
            <a:r>
              <a:rPr lang="en-IN" sz="500" spc="-5" dirty="0">
                <a:cs typeface="Calibri"/>
              </a:rPr>
              <a:t>CRIM, cross-reactive immunological material; IOPD, infantile-onset Pompe disease.</a:t>
            </a:r>
            <a:br>
              <a:rPr lang="en-IN" sz="500" spc="-5" dirty="0">
                <a:cs typeface="Calibri"/>
              </a:rPr>
            </a:br>
            <a:r>
              <a:rPr lang="en-IN" sz="500" spc="-5" dirty="0">
                <a:cs typeface="Calibri"/>
              </a:rPr>
              <a:t>A full list of inclusion and exclusion criteria are available on </a:t>
            </a:r>
            <a:r>
              <a:rPr lang="en-IN" sz="500" spc="-5" dirty="0">
                <a:cs typeface="Calibri"/>
                <a:hlinkClick r:id="rId10"/>
              </a:rPr>
              <a:t>www.clinicaltrials.gov</a:t>
            </a:r>
            <a:r>
              <a:rPr lang="en-IN" sz="500" spc="-5" dirty="0">
                <a:cs typeface="Calibri"/>
              </a:rPr>
              <a:t> (NCT04910776).</a:t>
            </a:r>
            <a:br>
              <a:rPr lang="en-IN" sz="500" spc="-5" dirty="0">
                <a:cs typeface="Calibri"/>
              </a:rPr>
            </a:br>
            <a:r>
              <a:rPr lang="en-IN" sz="600" b="1" spc="-5" dirty="0">
                <a:cs typeface="Calibri"/>
              </a:rPr>
              <a:t>*Avalglucosidase alfa has received marketing authorization in several countries for infantile-onset Pompe disease (IOPD) and/or late-onset Pompe disease (LOPD). In the United States, it was approved in August 2021 for patients with LOPD ≥1 year of age and in the European Union (EU), it was approved in June 2022 for the treatment of patients with Pompe disease. This material is for scientific purposes only and is intended only for healthcare practitioners and payers. Patient enrollment is dependent on approval by local ethics committee. </a:t>
            </a:r>
          </a:p>
        </p:txBody>
      </p:sp>
    </p:spTree>
    <p:extLst>
      <p:ext uri="{BB962C8B-B14F-4D97-AF65-F5344CB8AC3E}">
        <p14:creationId xmlns:p14="http://schemas.microsoft.com/office/powerpoint/2010/main" val="1173345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910246C-7502-E74B-1BD4-0C277D15B90A}"/>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7" name="Graphique 4">
            <a:extLst>
              <a:ext uri="{FF2B5EF4-FFF2-40B4-BE49-F238E27FC236}">
                <a16:creationId xmlns:a16="http://schemas.microsoft.com/office/drawing/2014/main" id="{1C9A7DB6-5A20-E562-1663-96320EC6DA99}"/>
              </a:ext>
            </a:extLst>
          </p:cNvPr>
          <p:cNvSpPr>
            <a:spLocks noChangeAspect="1"/>
          </p:cNvSpPr>
          <p:nvPr/>
        </p:nvSpPr>
        <p:spPr>
          <a:xfrm rot="10800000" flipV="1">
            <a:off x="281643" y="2794072"/>
            <a:ext cx="12395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sp>
        <p:nvSpPr>
          <p:cNvPr id="16" name="Graphique 4">
            <a:extLst>
              <a:ext uri="{FF2B5EF4-FFF2-40B4-BE49-F238E27FC236}">
                <a16:creationId xmlns:a16="http://schemas.microsoft.com/office/drawing/2014/main" id="{DDEBB729-C1E1-322E-BA59-1DE74D0F94B8}"/>
              </a:ext>
            </a:extLst>
          </p:cNvPr>
          <p:cNvSpPr>
            <a:spLocks noChangeAspect="1"/>
          </p:cNvSpPr>
          <p:nvPr/>
        </p:nvSpPr>
        <p:spPr>
          <a:xfrm rot="10800000" flipV="1">
            <a:off x="281646" y="2798660"/>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grpSp>
        <p:nvGrpSpPr>
          <p:cNvPr id="348" name="Group 347">
            <a:extLst>
              <a:ext uri="{FF2B5EF4-FFF2-40B4-BE49-F238E27FC236}">
                <a16:creationId xmlns:a16="http://schemas.microsoft.com/office/drawing/2014/main" id="{1016AC3B-83FB-4859-9DFC-B7BE8ABAD3F4}"/>
              </a:ext>
            </a:extLst>
          </p:cNvPr>
          <p:cNvGrpSpPr/>
          <p:nvPr/>
        </p:nvGrpSpPr>
        <p:grpSpPr>
          <a:xfrm>
            <a:off x="225695" y="2747676"/>
            <a:ext cx="2232025" cy="205184"/>
            <a:chOff x="234950" y="1884632"/>
            <a:chExt cx="2232025" cy="205184"/>
          </a:xfrm>
        </p:grpSpPr>
        <p:sp>
          <p:nvSpPr>
            <p:cNvPr id="349" name="Freeform: Shape 348">
              <a:hlinkClick r:id="rId2" action="ppaction://hlinksldjump"/>
              <a:extLst>
                <a:ext uri="{FF2B5EF4-FFF2-40B4-BE49-F238E27FC236}">
                  <a16:creationId xmlns:a16="http://schemas.microsoft.com/office/drawing/2014/main" id="{71DB18BE-D9A2-486C-8547-51F31B63BEE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0" name="Graphique 4">
              <a:extLst>
                <a:ext uri="{FF2B5EF4-FFF2-40B4-BE49-F238E27FC236}">
                  <a16:creationId xmlns:a16="http://schemas.microsoft.com/office/drawing/2014/main" id="{9FAC5681-C179-4E2F-8D7A-42E1400259E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7</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IOPD</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Avalglucosidase alfa</a:t>
            </a:r>
            <a:r>
              <a:rPr lang="en-IN" baseline="30000" dirty="0"/>
              <a:t>*</a:t>
            </a:r>
            <a:endParaRPr lang="en-IN" dirty="0"/>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aphicFrame>
        <p:nvGraphicFramePr>
          <p:cNvPr id="11" name="Table 5">
            <a:extLst>
              <a:ext uri="{FF2B5EF4-FFF2-40B4-BE49-F238E27FC236}">
                <a16:creationId xmlns:a16="http://schemas.microsoft.com/office/drawing/2014/main" id="{40D94829-C732-C571-D6FF-8BB3EC51DC4B}"/>
              </a:ext>
            </a:extLst>
          </p:cNvPr>
          <p:cNvGraphicFramePr>
            <a:graphicFrameLocks noGrp="1"/>
          </p:cNvGraphicFramePr>
          <p:nvPr>
            <p:extLst>
              <p:ext uri="{D42A27DB-BD31-4B8C-83A1-F6EECF244321}">
                <p14:modId xmlns:p14="http://schemas.microsoft.com/office/powerpoint/2010/main" val="154717396"/>
              </p:ext>
            </p:extLst>
          </p:nvPr>
        </p:nvGraphicFramePr>
        <p:xfrm>
          <a:off x="2612850" y="3645372"/>
          <a:ext cx="1476898" cy="685800"/>
        </p:xfrm>
        <a:graphic>
          <a:graphicData uri="http://schemas.openxmlformats.org/drawingml/2006/table">
            <a:tbl>
              <a:tblPr firstRow="1" bandRow="1">
                <a:tableStyleId>{F800B559-55DF-4324-A70D-7A5FB1BD5379}</a:tableStyleId>
              </a:tblPr>
              <a:tblGrid>
                <a:gridCol w="681495">
                  <a:extLst>
                    <a:ext uri="{9D8B030D-6E8A-4147-A177-3AD203B41FA5}">
                      <a16:colId xmlns:a16="http://schemas.microsoft.com/office/drawing/2014/main" val="3024770205"/>
                    </a:ext>
                  </a:extLst>
                </a:gridCol>
                <a:gridCol w="795403">
                  <a:extLst>
                    <a:ext uri="{9D8B030D-6E8A-4147-A177-3AD203B41FA5}">
                      <a16:colId xmlns:a16="http://schemas.microsoft.com/office/drawing/2014/main" val="1570991702"/>
                    </a:ext>
                  </a:extLst>
                </a:gridCol>
              </a:tblGrid>
              <a:tr h="137160">
                <a:tc gridSpan="2">
                  <a:txBody>
                    <a:bodyPr/>
                    <a:lstStyle/>
                    <a:p>
                      <a:r>
                        <a:rPr lang="en-IN" sz="600" b="1" dirty="0">
                          <a:solidFill>
                            <a:schemeClr val="bg1"/>
                          </a:solidFill>
                          <a:latin typeface="+mn-lt"/>
                        </a:rPr>
                        <a:t>Countries</a:t>
                      </a:r>
                    </a:p>
                  </a:txBody>
                  <a:tcPr marL="36576" marR="36576" marT="18288" marB="18288"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IN" sz="700">
                        <a:solidFill>
                          <a:schemeClr val="tx1"/>
                        </a:solidFill>
                        <a:latin typeface="+mn-lt"/>
                      </a:endParaRPr>
                    </a:p>
                  </a:txBody>
                  <a:tcPr marL="36576" marR="36576" marT="18288" marB="18288">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0">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Belgium</a:t>
                      </a:r>
                    </a:p>
                  </a:txBody>
                  <a:tcPr marL="36576" marR="36576" marT="9144" marB="9144">
                    <a:lnL w="3175" cap="flat" cmpd="sng" algn="ctr">
                      <a:solidFill>
                        <a:schemeClr val="accent1"/>
                      </a:solidFill>
                      <a:prstDash val="solid"/>
                      <a:round/>
                      <a:headEnd type="none" w="med" len="med"/>
                      <a:tailEnd type="none" w="med" len="med"/>
                    </a:lnL>
                    <a:lnT w="12700" cap="flat" cmpd="sng" algn="ctr">
                      <a:solidFill>
                        <a:schemeClr val="accent2"/>
                      </a:solidFill>
                      <a:prstDash val="solid"/>
                      <a:round/>
                      <a:headEnd type="none" w="med" len="med"/>
                      <a:tailEnd type="none" w="med" len="med"/>
                    </a:lnT>
                  </a:tcPr>
                </a:tc>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Spain</a:t>
                      </a:r>
                    </a:p>
                  </a:txBody>
                  <a:tcPr marL="36576" marR="36576" marT="9144" marB="9144">
                    <a:lnR w="3175" cap="flat" cmpd="sng" algn="ctr">
                      <a:solidFill>
                        <a:schemeClr val="accent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0">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China</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dirty="0">
                          <a:solidFill>
                            <a:schemeClr val="tx1"/>
                          </a:solidFill>
                          <a:latin typeface="+mn-lt"/>
                        </a:rPr>
                        <a:t>Taiwan</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39036954"/>
                  </a:ext>
                </a:extLst>
              </a:tr>
              <a:tr h="57475">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Germany</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marR="0" lvl="0" indent="-91440" algn="l" defTabSz="685800" rtl="0" eaLnBrk="1" fontAlgn="auto" latinLnBrk="0" hangingPunct="1">
                        <a:lnSpc>
                          <a:spcPct val="100000"/>
                        </a:lnSpc>
                        <a:spcBef>
                          <a:spcPts val="0"/>
                        </a:spcBef>
                        <a:spcAft>
                          <a:spcPts val="0"/>
                        </a:spcAft>
                        <a:buClrTx/>
                        <a:buSzTx/>
                        <a:buFont typeface="Verdana" panose="020B0604030504040204" pitchFamily="34" charset="0"/>
                        <a:buChar char="•"/>
                        <a:tabLst/>
                        <a:defRPr/>
                      </a:pPr>
                      <a:r>
                        <a:rPr lang="en-IN" sz="600" kern="1200" dirty="0">
                          <a:solidFill>
                            <a:schemeClr val="tx1"/>
                          </a:solidFill>
                          <a:latin typeface="+mn-lt"/>
                          <a:ea typeface="+mn-ea"/>
                          <a:cs typeface="+mn-cs"/>
                        </a:rPr>
                        <a:t>United Kingdom</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27015379"/>
                  </a:ext>
                </a:extLst>
              </a:tr>
              <a:tr h="0">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Italy</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kern="1200" dirty="0">
                          <a:solidFill>
                            <a:schemeClr val="tx1"/>
                          </a:solidFill>
                          <a:latin typeface="+mn-lt"/>
                          <a:ea typeface="+mn-ea"/>
                          <a:cs typeface="+mn-cs"/>
                        </a:rPr>
                        <a:t>United States</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1069354866"/>
                  </a:ext>
                </a:extLst>
              </a:tr>
              <a:tr h="0">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Netherlands</a:t>
                      </a:r>
                    </a:p>
                  </a:txBody>
                  <a:tcPr marL="36576" marR="36576" marT="9144" marB="9144">
                    <a:lnL w="3175" cap="flat" cmpd="sng" algn="ctr">
                      <a:solidFill>
                        <a:schemeClr val="accent1"/>
                      </a:solidFill>
                      <a:prstDash val="solid"/>
                      <a:round/>
                      <a:headEnd type="none" w="med" len="med"/>
                      <a:tailEnd type="none" w="med" len="med"/>
                    </a:lnL>
                    <a:lnB w="3175" cap="flat" cmpd="sng" algn="ctr">
                      <a:solidFill>
                        <a:schemeClr val="accent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 typeface="Verdana" panose="020B0604030504040204" pitchFamily="34" charset="0"/>
                        <a:buNone/>
                        <a:tabLst/>
                        <a:defRPr/>
                      </a:pPr>
                      <a:endParaRPr lang="en-IN" sz="600" kern="1200" dirty="0">
                        <a:solidFill>
                          <a:schemeClr val="tx1"/>
                        </a:solidFill>
                        <a:latin typeface="+mn-lt"/>
                        <a:ea typeface="+mn-ea"/>
                        <a:cs typeface="+mn-cs"/>
                      </a:endParaRPr>
                    </a:p>
                  </a:txBody>
                  <a:tcPr marL="36576" marR="36576" marT="9144" marB="9144">
                    <a:lnR w="3175" cap="flat" cmpd="sng" algn="ctr">
                      <a:solidFill>
                        <a:schemeClr val="accent1"/>
                      </a:solidFill>
                      <a:prstDash val="solid"/>
                      <a:round/>
                      <a:headEnd type="none" w="med" len="med"/>
                      <a:tailEnd type="none" w="med" len="med"/>
                    </a:lnR>
                    <a:lnB w="31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68980772"/>
                  </a:ext>
                </a:extLst>
              </a:tr>
            </a:tbl>
          </a:graphicData>
        </a:graphic>
      </p:graphicFrame>
      <p:sp>
        <p:nvSpPr>
          <p:cNvPr id="8" name="Rectangle 7">
            <a:hlinkClick r:id="rId3" action="ppaction://hlinksldjump"/>
            <a:extLst>
              <a:ext uri="{FF2B5EF4-FFF2-40B4-BE49-F238E27FC236}">
                <a16:creationId xmlns:a16="http://schemas.microsoft.com/office/drawing/2014/main" id="{F032BA7B-116D-F280-2A80-2759994122C0}"/>
              </a:ext>
            </a:extLst>
          </p:cNvPr>
          <p:cNvSpPr/>
          <p:nvPr/>
        </p:nvSpPr>
        <p:spPr>
          <a:xfrm>
            <a:off x="167640" y="2087436"/>
            <a:ext cx="2232025" cy="3236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hlinkClick r:id="rId4" action="ppaction://hlinksldjump"/>
            <a:extLst>
              <a:ext uri="{FF2B5EF4-FFF2-40B4-BE49-F238E27FC236}">
                <a16:creationId xmlns:a16="http://schemas.microsoft.com/office/drawing/2014/main" id="{3D5DBFE9-5EB1-6844-A1F8-E8392EAED6AA}"/>
              </a:ext>
            </a:extLst>
          </p:cNvPr>
          <p:cNvSpPr/>
          <p:nvPr/>
        </p:nvSpPr>
        <p:spPr>
          <a:xfrm>
            <a:off x="167639" y="2087436"/>
            <a:ext cx="2232025" cy="3236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hlinkClick r:id="rId5" action="ppaction://hlinksldjump"/>
            <a:extLst>
              <a:ext uri="{FF2B5EF4-FFF2-40B4-BE49-F238E27FC236}">
                <a16:creationId xmlns:a16="http://schemas.microsoft.com/office/drawing/2014/main" id="{F1990A5C-7210-3E8C-7962-A90001EA4C65}"/>
              </a:ext>
            </a:extLst>
          </p:cNvPr>
          <p:cNvSpPr/>
          <p:nvPr/>
        </p:nvSpPr>
        <p:spPr>
          <a:xfrm>
            <a:off x="319949" y="2435995"/>
            <a:ext cx="2232025" cy="1680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 Placeholder 25">
            <a:extLst>
              <a:ext uri="{FF2B5EF4-FFF2-40B4-BE49-F238E27FC236}">
                <a16:creationId xmlns:a16="http://schemas.microsoft.com/office/drawing/2014/main" id="{CEDA2B61-CE76-B50F-2F53-30418D1E85CA}"/>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Baby-COMET </a:t>
            </a:r>
            <a:r>
              <a:rPr lang="en-IN" i="1" dirty="0"/>
              <a:t>(Phase 3 study)</a:t>
            </a:r>
            <a:endParaRPr lang="en-IN"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pic>
        <p:nvPicPr>
          <p:cNvPr id="2" name="Picture 1">
            <a:extLst>
              <a:ext uri="{FF2B5EF4-FFF2-40B4-BE49-F238E27FC236}">
                <a16:creationId xmlns:a16="http://schemas.microsoft.com/office/drawing/2014/main" id="{902868CA-3CDC-8995-5389-AA7161D9B8DB}"/>
              </a:ext>
            </a:extLst>
          </p:cNvPr>
          <p:cNvPicPr>
            <a:picLocks noChangeAspect="1"/>
          </p:cNvPicPr>
          <p:nvPr/>
        </p:nvPicPr>
        <p:blipFill>
          <a:blip r:embed="rId6"/>
          <a:stretch>
            <a:fillRect/>
          </a:stretch>
        </p:blipFill>
        <p:spPr>
          <a:xfrm>
            <a:off x="2617701" y="880096"/>
            <a:ext cx="1307367" cy="216000"/>
          </a:xfrm>
          <a:prstGeom prst="rect">
            <a:avLst/>
          </a:prstGeom>
        </p:spPr>
      </p:pic>
      <p:sp>
        <p:nvSpPr>
          <p:cNvPr id="9" name="Rectangle: Rounded Corners 8">
            <a:hlinkClick r:id="rId7" action="ppaction://hlinksldjump"/>
            <a:extLst>
              <a:ext uri="{FF2B5EF4-FFF2-40B4-BE49-F238E27FC236}">
                <a16:creationId xmlns:a16="http://schemas.microsoft.com/office/drawing/2014/main" id="{3AEF42F0-321D-E0D3-8C8E-7590FC856532}"/>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Rectangle: Rounded Corners 11">
            <a:hlinkClick r:id="rId4" action="ppaction://hlinksldjump"/>
            <a:extLst>
              <a:ext uri="{FF2B5EF4-FFF2-40B4-BE49-F238E27FC236}">
                <a16:creationId xmlns:a16="http://schemas.microsoft.com/office/drawing/2014/main" id="{06259BB8-8CDA-ACD3-7F6A-CACD75993E4B}"/>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Rectangle: Rounded Corners 12">
            <a:hlinkClick r:id="rId5" action="ppaction://hlinksldjump"/>
            <a:extLst>
              <a:ext uri="{FF2B5EF4-FFF2-40B4-BE49-F238E27FC236}">
                <a16:creationId xmlns:a16="http://schemas.microsoft.com/office/drawing/2014/main" id="{7DC5AF40-F0E2-C581-F5D3-6C252DFB9C5B}"/>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4" name="Rectangle: Rounded Corners 13">
            <a:hlinkClick r:id="rId2" action="ppaction://hlinksldjump"/>
            <a:extLst>
              <a:ext uri="{FF2B5EF4-FFF2-40B4-BE49-F238E27FC236}">
                <a16:creationId xmlns:a16="http://schemas.microsoft.com/office/drawing/2014/main" id="{B9CF291E-F0ED-1D1C-D84D-F930A4AE718F}"/>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6" name="object 23">
            <a:extLst>
              <a:ext uri="{FF2B5EF4-FFF2-40B4-BE49-F238E27FC236}">
                <a16:creationId xmlns:a16="http://schemas.microsoft.com/office/drawing/2014/main" id="{74DDF2AC-1F01-C9A5-167F-AF90FBB9049F}"/>
              </a:ext>
            </a:extLst>
          </p:cNvPr>
          <p:cNvSpPr txBox="1">
            <a:spLocks/>
          </p:cNvSpPr>
          <p:nvPr/>
        </p:nvSpPr>
        <p:spPr>
          <a:xfrm>
            <a:off x="2619114" y="4506103"/>
            <a:ext cx="4691124" cy="553998"/>
          </a:xfrm>
          <a:prstGeom prst="rect">
            <a:avLst/>
          </a:prstGeom>
        </p:spPr>
        <p:txBody>
          <a:bodyPr vert="horz" wrap="square" lIns="0" tIns="0" rIns="0" bIns="0" rtlCol="0" anchor="b">
            <a:spAutoFit/>
          </a:bodyPr>
          <a:lstStyle/>
          <a:p>
            <a:pPr>
              <a:lnSpc>
                <a:spcPct val="100000"/>
              </a:lnSpc>
              <a:spcAft>
                <a:spcPts val="200"/>
              </a:spcAft>
            </a:pPr>
            <a:r>
              <a:rPr lang="en-IN" sz="600" b="1" spc="-5" dirty="0">
                <a:cs typeface="Calibri"/>
              </a:rPr>
              <a:t>*Avalglucosidase alfa has received marketing authorization in several countries for infantile-onset Pompe disease (IOPD) and/or late-onset Pompe disease (LOPD). In the United States, it was approved in August 2021 for patients with LOPD ≥1 year of age and in the European Union (EU), it was approved in June 2022 for the treatment of patients with Pompe disease. This material is for scientific purposes only and is intended only for healthcare practitioners and payers. Patient enrollment is dependent on approval by local ethics committee. </a:t>
            </a:r>
          </a:p>
        </p:txBody>
      </p:sp>
      <p:grpSp>
        <p:nvGrpSpPr>
          <p:cNvPr id="74" name="Group 73">
            <a:extLst>
              <a:ext uri="{FF2B5EF4-FFF2-40B4-BE49-F238E27FC236}">
                <a16:creationId xmlns:a16="http://schemas.microsoft.com/office/drawing/2014/main" id="{A1DAECAE-EF50-0DE4-499E-65FC84857F95}"/>
              </a:ext>
            </a:extLst>
          </p:cNvPr>
          <p:cNvGrpSpPr/>
          <p:nvPr/>
        </p:nvGrpSpPr>
        <p:grpSpPr>
          <a:xfrm>
            <a:off x="2920024" y="1498271"/>
            <a:ext cx="5604224" cy="2828140"/>
            <a:chOff x="2920024" y="1498271"/>
            <a:chExt cx="5604224" cy="2828140"/>
          </a:xfrm>
        </p:grpSpPr>
        <p:grpSp>
          <p:nvGrpSpPr>
            <p:cNvPr id="18" name="Group 17">
              <a:extLst>
                <a:ext uri="{FF2B5EF4-FFF2-40B4-BE49-F238E27FC236}">
                  <a16:creationId xmlns:a16="http://schemas.microsoft.com/office/drawing/2014/main" id="{40E620AD-5C6B-14FB-A69D-E5526D42E778}"/>
                </a:ext>
              </a:extLst>
            </p:cNvPr>
            <p:cNvGrpSpPr/>
            <p:nvPr/>
          </p:nvGrpSpPr>
          <p:grpSpPr>
            <a:xfrm>
              <a:off x="2920024" y="1498271"/>
              <a:ext cx="5604224" cy="2828140"/>
              <a:chOff x="2600325" y="1506312"/>
              <a:chExt cx="6067071" cy="3061713"/>
            </a:xfrm>
            <a:solidFill>
              <a:srgbClr val="BFBFBF"/>
            </a:solidFill>
          </p:grpSpPr>
          <p:grpSp>
            <p:nvGrpSpPr>
              <p:cNvPr id="20" name="Group 19">
                <a:extLst>
                  <a:ext uri="{FF2B5EF4-FFF2-40B4-BE49-F238E27FC236}">
                    <a16:creationId xmlns:a16="http://schemas.microsoft.com/office/drawing/2014/main" id="{0D117B3C-59F1-DC8A-8DCB-B28785FD65A2}"/>
                  </a:ext>
                </a:extLst>
              </p:cNvPr>
              <p:cNvGrpSpPr/>
              <p:nvPr/>
            </p:nvGrpSpPr>
            <p:grpSpPr>
              <a:xfrm>
                <a:off x="2600325" y="1953635"/>
                <a:ext cx="5118692" cy="2574813"/>
                <a:chOff x="2600325" y="1953635"/>
                <a:chExt cx="5118692" cy="2574813"/>
              </a:xfrm>
              <a:grpFill/>
            </p:grpSpPr>
            <p:sp>
              <p:nvSpPr>
                <p:cNvPr id="571" name="Freeform 641">
                  <a:extLst>
                    <a:ext uri="{FF2B5EF4-FFF2-40B4-BE49-F238E27FC236}">
                      <a16:creationId xmlns:a16="http://schemas.microsoft.com/office/drawing/2014/main" id="{880E4421-D8D2-91F4-DE51-E6D3280D30E9}"/>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72" name="Freeform 404">
                  <a:extLst>
                    <a:ext uri="{FF2B5EF4-FFF2-40B4-BE49-F238E27FC236}">
                      <a16:creationId xmlns:a16="http://schemas.microsoft.com/office/drawing/2014/main" id="{2F207CCB-5BE9-815D-3747-E2E83994E27C}"/>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3" name="Freeform 438">
                  <a:extLst>
                    <a:ext uri="{FF2B5EF4-FFF2-40B4-BE49-F238E27FC236}">
                      <a16:creationId xmlns:a16="http://schemas.microsoft.com/office/drawing/2014/main" id="{0B293562-8AEB-0232-8A0B-23ED1D36E66D}"/>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4" name="Freeform 628">
                  <a:extLst>
                    <a:ext uri="{FF2B5EF4-FFF2-40B4-BE49-F238E27FC236}">
                      <a16:creationId xmlns:a16="http://schemas.microsoft.com/office/drawing/2014/main" id="{23E6B109-9E91-9153-F306-5EFE7C0A4533}"/>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5" name="Freeform 630">
                  <a:extLst>
                    <a:ext uri="{FF2B5EF4-FFF2-40B4-BE49-F238E27FC236}">
                      <a16:creationId xmlns:a16="http://schemas.microsoft.com/office/drawing/2014/main" id="{41A5A2AF-D685-0C73-B5DA-55A6E0458A39}"/>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6" name="Freeform 640">
                  <a:extLst>
                    <a:ext uri="{FF2B5EF4-FFF2-40B4-BE49-F238E27FC236}">
                      <a16:creationId xmlns:a16="http://schemas.microsoft.com/office/drawing/2014/main" id="{A935ED73-F521-0FDB-D227-558284E9662E}"/>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rgbClr val="7A00E6"/>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77" name="Freeform 642">
                  <a:extLst>
                    <a:ext uri="{FF2B5EF4-FFF2-40B4-BE49-F238E27FC236}">
                      <a16:creationId xmlns:a16="http://schemas.microsoft.com/office/drawing/2014/main" id="{F56F59B0-233C-095D-34ED-9EF4AA7F6151}"/>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8" name="Freeform 649">
                  <a:extLst>
                    <a:ext uri="{FF2B5EF4-FFF2-40B4-BE49-F238E27FC236}">
                      <a16:creationId xmlns:a16="http://schemas.microsoft.com/office/drawing/2014/main" id="{2248E822-D425-1D9F-BEAE-E6D9D1FF86C3}"/>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9" name="Freeform 655">
                  <a:extLst>
                    <a:ext uri="{FF2B5EF4-FFF2-40B4-BE49-F238E27FC236}">
                      <a16:creationId xmlns:a16="http://schemas.microsoft.com/office/drawing/2014/main" id="{6CA5F603-8ED9-A6B1-715A-3EA1CB6FEA3D}"/>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0" name="Freeform 670">
                  <a:extLst>
                    <a:ext uri="{FF2B5EF4-FFF2-40B4-BE49-F238E27FC236}">
                      <a16:creationId xmlns:a16="http://schemas.microsoft.com/office/drawing/2014/main" id="{6D54E76B-B61D-FB8E-E8E2-D6AEFEB82E2E}"/>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1" name="Freeform 672">
                  <a:extLst>
                    <a:ext uri="{FF2B5EF4-FFF2-40B4-BE49-F238E27FC236}">
                      <a16:creationId xmlns:a16="http://schemas.microsoft.com/office/drawing/2014/main" id="{05D17810-53B5-AF19-9096-0A22B57BA2EA}"/>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2" name="Freeform 683">
                  <a:extLst>
                    <a:ext uri="{FF2B5EF4-FFF2-40B4-BE49-F238E27FC236}">
                      <a16:creationId xmlns:a16="http://schemas.microsoft.com/office/drawing/2014/main" id="{2C1151D8-A10F-B900-D0E8-59B48A7D18FD}"/>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83" name="Freeform 715">
                  <a:extLst>
                    <a:ext uri="{FF2B5EF4-FFF2-40B4-BE49-F238E27FC236}">
                      <a16:creationId xmlns:a16="http://schemas.microsoft.com/office/drawing/2014/main" id="{0A1848DF-AA01-8C0C-E206-FC148C0A42BA}"/>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4" name="Freeform 770">
                  <a:extLst>
                    <a:ext uri="{FF2B5EF4-FFF2-40B4-BE49-F238E27FC236}">
                      <a16:creationId xmlns:a16="http://schemas.microsoft.com/office/drawing/2014/main" id="{F4B742E6-405F-2F7F-AF11-3D2AEFC4BC49}"/>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21" name="Freeform 403">
                <a:extLst>
                  <a:ext uri="{FF2B5EF4-FFF2-40B4-BE49-F238E27FC236}">
                    <a16:creationId xmlns:a16="http://schemas.microsoft.com/office/drawing/2014/main" id="{3C925C04-549D-4409-873F-CDE9D5222533}"/>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 name="Freeform 405">
                <a:extLst>
                  <a:ext uri="{FF2B5EF4-FFF2-40B4-BE49-F238E27FC236}">
                    <a16:creationId xmlns:a16="http://schemas.microsoft.com/office/drawing/2014/main" id="{E147C9F3-1EDA-13CB-6D36-E68CF131D029}"/>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23" name="Freeform 418">
                <a:extLst>
                  <a:ext uri="{FF2B5EF4-FFF2-40B4-BE49-F238E27FC236}">
                    <a16:creationId xmlns:a16="http://schemas.microsoft.com/office/drawing/2014/main" id="{C0DA1664-DD8F-F7EA-09B8-00BB9886E5B5}"/>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 name="Freeform 419">
                <a:extLst>
                  <a:ext uri="{FF2B5EF4-FFF2-40B4-BE49-F238E27FC236}">
                    <a16:creationId xmlns:a16="http://schemas.microsoft.com/office/drawing/2014/main" id="{392B05B5-A3CD-9725-9936-28373AF833E3}"/>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 name="Freeform 420">
                <a:extLst>
                  <a:ext uri="{FF2B5EF4-FFF2-40B4-BE49-F238E27FC236}">
                    <a16:creationId xmlns:a16="http://schemas.microsoft.com/office/drawing/2014/main" id="{139FF88E-31A9-149C-87ED-06EE53B2DD0A}"/>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 name="Freeform 421">
                <a:extLst>
                  <a:ext uri="{FF2B5EF4-FFF2-40B4-BE49-F238E27FC236}">
                    <a16:creationId xmlns:a16="http://schemas.microsoft.com/office/drawing/2014/main" id="{ECDDC069-6199-3531-34C1-EF5988028C28}"/>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 name="Freeform 422">
                <a:extLst>
                  <a:ext uri="{FF2B5EF4-FFF2-40B4-BE49-F238E27FC236}">
                    <a16:creationId xmlns:a16="http://schemas.microsoft.com/office/drawing/2014/main" id="{7628C44B-D112-0CD1-CF7C-D771CF21FAE2}"/>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 name="Freeform 423">
                <a:extLst>
                  <a:ext uri="{FF2B5EF4-FFF2-40B4-BE49-F238E27FC236}">
                    <a16:creationId xmlns:a16="http://schemas.microsoft.com/office/drawing/2014/main" id="{C7E54E44-FFD7-5E77-15A2-A49688F1898A}"/>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 name="Freeform 424">
                <a:extLst>
                  <a:ext uri="{FF2B5EF4-FFF2-40B4-BE49-F238E27FC236}">
                    <a16:creationId xmlns:a16="http://schemas.microsoft.com/office/drawing/2014/main" id="{E59F25C9-86F8-292C-602D-116D63DB0D6E}"/>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 name="Freeform 425">
                <a:extLst>
                  <a:ext uri="{FF2B5EF4-FFF2-40B4-BE49-F238E27FC236}">
                    <a16:creationId xmlns:a16="http://schemas.microsoft.com/office/drawing/2014/main" id="{4944536E-DBB6-EF57-65A7-40C24B0176AD}"/>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 name="Freeform 426">
                <a:extLst>
                  <a:ext uri="{FF2B5EF4-FFF2-40B4-BE49-F238E27FC236}">
                    <a16:creationId xmlns:a16="http://schemas.microsoft.com/office/drawing/2014/main" id="{41CEC3CF-5C58-94FB-65AD-17D04F0290DD}"/>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 name="Freeform 427">
                <a:extLst>
                  <a:ext uri="{FF2B5EF4-FFF2-40B4-BE49-F238E27FC236}">
                    <a16:creationId xmlns:a16="http://schemas.microsoft.com/office/drawing/2014/main" id="{1581ABB8-E9D8-3FD0-39B3-8DB5BC969E02}"/>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 name="Freeform 428">
                <a:extLst>
                  <a:ext uri="{FF2B5EF4-FFF2-40B4-BE49-F238E27FC236}">
                    <a16:creationId xmlns:a16="http://schemas.microsoft.com/office/drawing/2014/main" id="{86AFBDDA-3672-66C9-9B9F-45C8C7E3EE0D}"/>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 name="Freeform 429">
                <a:extLst>
                  <a:ext uri="{FF2B5EF4-FFF2-40B4-BE49-F238E27FC236}">
                    <a16:creationId xmlns:a16="http://schemas.microsoft.com/office/drawing/2014/main" id="{4580A0F2-6DC5-6D40-E416-1D1DD600D62E}"/>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38" name="Group 37">
                <a:extLst>
                  <a:ext uri="{FF2B5EF4-FFF2-40B4-BE49-F238E27FC236}">
                    <a16:creationId xmlns:a16="http://schemas.microsoft.com/office/drawing/2014/main" id="{488E8070-13E3-4B14-1239-1BCDE8875CB8}"/>
                  </a:ext>
                </a:extLst>
              </p:cNvPr>
              <p:cNvGrpSpPr/>
              <p:nvPr/>
            </p:nvGrpSpPr>
            <p:grpSpPr>
              <a:xfrm>
                <a:off x="7648297" y="2651606"/>
                <a:ext cx="253904" cy="249445"/>
                <a:chOff x="5961121" y="2686387"/>
                <a:chExt cx="288233" cy="273757"/>
              </a:xfrm>
              <a:grpFill/>
            </p:grpSpPr>
            <p:sp>
              <p:nvSpPr>
                <p:cNvPr id="569" name="Freeform 430">
                  <a:extLst>
                    <a:ext uri="{FF2B5EF4-FFF2-40B4-BE49-F238E27FC236}">
                      <a16:creationId xmlns:a16="http://schemas.microsoft.com/office/drawing/2014/main" id="{DA15B04E-A087-4F61-C4F8-207B90476EA7}"/>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0" name="Freeform 431">
                  <a:extLst>
                    <a:ext uri="{FF2B5EF4-FFF2-40B4-BE49-F238E27FC236}">
                      <a16:creationId xmlns:a16="http://schemas.microsoft.com/office/drawing/2014/main" id="{5413CB0C-1FE7-FDD7-21C1-D31574C9D53A}"/>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39" name="Freeform 432">
                <a:extLst>
                  <a:ext uri="{FF2B5EF4-FFF2-40B4-BE49-F238E27FC236}">
                    <a16:creationId xmlns:a16="http://schemas.microsoft.com/office/drawing/2014/main" id="{1E9F4D79-5138-E251-4450-BFE4A3E9CFE9}"/>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 name="Freeform 433">
                <a:extLst>
                  <a:ext uri="{FF2B5EF4-FFF2-40B4-BE49-F238E27FC236}">
                    <a16:creationId xmlns:a16="http://schemas.microsoft.com/office/drawing/2014/main" id="{FE206751-D6E8-9F0F-2659-57D6F7F60D25}"/>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 name="Freeform 434">
                <a:extLst>
                  <a:ext uri="{FF2B5EF4-FFF2-40B4-BE49-F238E27FC236}">
                    <a16:creationId xmlns:a16="http://schemas.microsoft.com/office/drawing/2014/main" id="{9851D983-5A32-D4A8-8961-542CCE97C899}"/>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 name="Freeform 435">
                <a:extLst>
                  <a:ext uri="{FF2B5EF4-FFF2-40B4-BE49-F238E27FC236}">
                    <a16:creationId xmlns:a16="http://schemas.microsoft.com/office/drawing/2014/main" id="{1A8137C8-C001-F59D-4344-E9D83DB932AB}"/>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 name="Freeform 436">
                <a:extLst>
                  <a:ext uri="{FF2B5EF4-FFF2-40B4-BE49-F238E27FC236}">
                    <a16:creationId xmlns:a16="http://schemas.microsoft.com/office/drawing/2014/main" id="{804F5A95-A53A-1012-0D46-B1E040EDD571}"/>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 name="Freeform 437">
                <a:extLst>
                  <a:ext uri="{FF2B5EF4-FFF2-40B4-BE49-F238E27FC236}">
                    <a16:creationId xmlns:a16="http://schemas.microsoft.com/office/drawing/2014/main" id="{0E208C3A-A532-E30F-BAA6-F7DE8D6B443F}"/>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 name="Freeform 439">
                <a:extLst>
                  <a:ext uri="{FF2B5EF4-FFF2-40B4-BE49-F238E27FC236}">
                    <a16:creationId xmlns:a16="http://schemas.microsoft.com/office/drawing/2014/main" id="{9D005D5B-C13D-B31D-6EFD-8FEBAF78B413}"/>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 name="Freeform 440">
                <a:extLst>
                  <a:ext uri="{FF2B5EF4-FFF2-40B4-BE49-F238E27FC236}">
                    <a16:creationId xmlns:a16="http://schemas.microsoft.com/office/drawing/2014/main" id="{FA2258E6-1F30-C0D1-A33A-B70F79A34EDF}"/>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 name="Freeform 441">
                <a:extLst>
                  <a:ext uri="{FF2B5EF4-FFF2-40B4-BE49-F238E27FC236}">
                    <a16:creationId xmlns:a16="http://schemas.microsoft.com/office/drawing/2014/main" id="{BCB7E9D3-98DD-071E-0889-1C943F289836}"/>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 name="Freeform 443">
                <a:extLst>
                  <a:ext uri="{FF2B5EF4-FFF2-40B4-BE49-F238E27FC236}">
                    <a16:creationId xmlns:a16="http://schemas.microsoft.com/office/drawing/2014/main" id="{236BFB2A-F35C-25E3-F6A0-9503EB2B1C7A}"/>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 name="Freeform 444">
                <a:extLst>
                  <a:ext uri="{FF2B5EF4-FFF2-40B4-BE49-F238E27FC236}">
                    <a16:creationId xmlns:a16="http://schemas.microsoft.com/office/drawing/2014/main" id="{564133F6-A3D1-0AA9-3C2B-42ADECB3EC5A}"/>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 name="Freeform 445">
                <a:extLst>
                  <a:ext uri="{FF2B5EF4-FFF2-40B4-BE49-F238E27FC236}">
                    <a16:creationId xmlns:a16="http://schemas.microsoft.com/office/drawing/2014/main" id="{5F611C82-EFF4-EB82-5251-6F846E542AF6}"/>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 name="Freeform 446">
                <a:extLst>
                  <a:ext uri="{FF2B5EF4-FFF2-40B4-BE49-F238E27FC236}">
                    <a16:creationId xmlns:a16="http://schemas.microsoft.com/office/drawing/2014/main" id="{C647EB77-A7F8-F7DE-A49D-F7C5C71AD20A}"/>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 name="Freeform 447">
                <a:extLst>
                  <a:ext uri="{FF2B5EF4-FFF2-40B4-BE49-F238E27FC236}">
                    <a16:creationId xmlns:a16="http://schemas.microsoft.com/office/drawing/2014/main" id="{64776595-EE7B-FCBC-385A-F3CFA77E1F4A}"/>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 name="Freeform 450">
                <a:extLst>
                  <a:ext uri="{FF2B5EF4-FFF2-40B4-BE49-F238E27FC236}">
                    <a16:creationId xmlns:a16="http://schemas.microsoft.com/office/drawing/2014/main" id="{771B4D54-92DD-823F-F6E8-DAE942D8A086}"/>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 name="Freeform 451">
                <a:extLst>
                  <a:ext uri="{FF2B5EF4-FFF2-40B4-BE49-F238E27FC236}">
                    <a16:creationId xmlns:a16="http://schemas.microsoft.com/office/drawing/2014/main" id="{E48E720C-1F12-D21E-79BC-254A8C44945C}"/>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 name="Freeform 452">
                <a:extLst>
                  <a:ext uri="{FF2B5EF4-FFF2-40B4-BE49-F238E27FC236}">
                    <a16:creationId xmlns:a16="http://schemas.microsoft.com/office/drawing/2014/main" id="{B8E0C8A1-E8F1-B768-1B6F-BBE2DE815718}"/>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2" name="Freeform 453">
                <a:extLst>
                  <a:ext uri="{FF2B5EF4-FFF2-40B4-BE49-F238E27FC236}">
                    <a16:creationId xmlns:a16="http://schemas.microsoft.com/office/drawing/2014/main" id="{BA5B23E8-DC7E-4D4C-1E37-7796F5B84176}"/>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3" name="Freeform 454">
                <a:extLst>
                  <a:ext uri="{FF2B5EF4-FFF2-40B4-BE49-F238E27FC236}">
                    <a16:creationId xmlns:a16="http://schemas.microsoft.com/office/drawing/2014/main" id="{7694237B-9839-28E1-E038-C61B8A2612DE}"/>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4" name="Freeform 455">
                <a:extLst>
                  <a:ext uri="{FF2B5EF4-FFF2-40B4-BE49-F238E27FC236}">
                    <a16:creationId xmlns:a16="http://schemas.microsoft.com/office/drawing/2014/main" id="{3139D496-34A9-D7DC-56CD-1153EAB2CF13}"/>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5" name="Freeform 456">
                <a:extLst>
                  <a:ext uri="{FF2B5EF4-FFF2-40B4-BE49-F238E27FC236}">
                    <a16:creationId xmlns:a16="http://schemas.microsoft.com/office/drawing/2014/main" id="{411DE920-B5B1-E05A-86CF-41A2E6B65B9A}"/>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6" name="Freeform 457">
                <a:extLst>
                  <a:ext uri="{FF2B5EF4-FFF2-40B4-BE49-F238E27FC236}">
                    <a16:creationId xmlns:a16="http://schemas.microsoft.com/office/drawing/2014/main" id="{8B589877-514D-3590-AE67-734297933CFC}"/>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7" name="Freeform 458">
                <a:extLst>
                  <a:ext uri="{FF2B5EF4-FFF2-40B4-BE49-F238E27FC236}">
                    <a16:creationId xmlns:a16="http://schemas.microsoft.com/office/drawing/2014/main" id="{70E229E1-EAE9-FFB1-CE53-0D707F4B96BC}"/>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8" name="Freeform 459">
                <a:extLst>
                  <a:ext uri="{FF2B5EF4-FFF2-40B4-BE49-F238E27FC236}">
                    <a16:creationId xmlns:a16="http://schemas.microsoft.com/office/drawing/2014/main" id="{AEDA96BA-0CB5-E64C-9DA7-4B0AD2350BF0}"/>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9" name="Freeform 460">
                <a:extLst>
                  <a:ext uri="{FF2B5EF4-FFF2-40B4-BE49-F238E27FC236}">
                    <a16:creationId xmlns:a16="http://schemas.microsoft.com/office/drawing/2014/main" id="{A39CA7B6-EDE1-9DA1-394C-94ED72C4D260}"/>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0" name="Freeform 461">
                <a:extLst>
                  <a:ext uri="{FF2B5EF4-FFF2-40B4-BE49-F238E27FC236}">
                    <a16:creationId xmlns:a16="http://schemas.microsoft.com/office/drawing/2014/main" id="{A0DB4E7A-08FC-341F-2230-5C94EBC4C30D}"/>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1" name="Freeform 462">
                <a:extLst>
                  <a:ext uri="{FF2B5EF4-FFF2-40B4-BE49-F238E27FC236}">
                    <a16:creationId xmlns:a16="http://schemas.microsoft.com/office/drawing/2014/main" id="{D86EE11E-77CC-2210-E167-CDA628CBF566}"/>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4" name="Freeform 463">
                <a:extLst>
                  <a:ext uri="{FF2B5EF4-FFF2-40B4-BE49-F238E27FC236}">
                    <a16:creationId xmlns:a16="http://schemas.microsoft.com/office/drawing/2014/main" id="{61126CB2-B51A-7EDA-E121-67449B287007}"/>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2" name="Freeform 464">
                <a:extLst>
                  <a:ext uri="{FF2B5EF4-FFF2-40B4-BE49-F238E27FC236}">
                    <a16:creationId xmlns:a16="http://schemas.microsoft.com/office/drawing/2014/main" id="{EB2BF7F9-4603-9884-3EE9-7E603A82B015}"/>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7" name="Freeform 465">
                <a:extLst>
                  <a:ext uri="{FF2B5EF4-FFF2-40B4-BE49-F238E27FC236}">
                    <a16:creationId xmlns:a16="http://schemas.microsoft.com/office/drawing/2014/main" id="{F74D77E7-F38E-390C-B5D8-4C1BB803AF6E}"/>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1" name="Freeform 466">
                <a:extLst>
                  <a:ext uri="{FF2B5EF4-FFF2-40B4-BE49-F238E27FC236}">
                    <a16:creationId xmlns:a16="http://schemas.microsoft.com/office/drawing/2014/main" id="{20388A1B-0071-6CDB-9A42-3029B4662EC3}"/>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2" name="Freeform 467">
                <a:extLst>
                  <a:ext uri="{FF2B5EF4-FFF2-40B4-BE49-F238E27FC236}">
                    <a16:creationId xmlns:a16="http://schemas.microsoft.com/office/drawing/2014/main" id="{527CD679-DF7E-8E54-A82E-49FEF85B02C0}"/>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3" name="Freeform 468">
                <a:extLst>
                  <a:ext uri="{FF2B5EF4-FFF2-40B4-BE49-F238E27FC236}">
                    <a16:creationId xmlns:a16="http://schemas.microsoft.com/office/drawing/2014/main" id="{38360A3D-9A5B-E57A-F51E-DB6A59490EBF}"/>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4" name="Freeform 469">
                <a:extLst>
                  <a:ext uri="{FF2B5EF4-FFF2-40B4-BE49-F238E27FC236}">
                    <a16:creationId xmlns:a16="http://schemas.microsoft.com/office/drawing/2014/main" id="{0EE336CE-CC1D-ADAA-76FE-38FF49DB6A13}"/>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5" name="Freeform 470">
                <a:extLst>
                  <a:ext uri="{FF2B5EF4-FFF2-40B4-BE49-F238E27FC236}">
                    <a16:creationId xmlns:a16="http://schemas.microsoft.com/office/drawing/2014/main" id="{B6D69ED6-848B-A3AE-2AC1-89090AC2A4BD}"/>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6" name="Freeform 471">
                <a:extLst>
                  <a:ext uri="{FF2B5EF4-FFF2-40B4-BE49-F238E27FC236}">
                    <a16:creationId xmlns:a16="http://schemas.microsoft.com/office/drawing/2014/main" id="{2BC8F465-D034-962B-FAD6-2A003F2F120D}"/>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7" name="Freeform 472">
                <a:extLst>
                  <a:ext uri="{FF2B5EF4-FFF2-40B4-BE49-F238E27FC236}">
                    <a16:creationId xmlns:a16="http://schemas.microsoft.com/office/drawing/2014/main" id="{7C8D12B3-2AA2-398D-9383-4322DA720F2A}"/>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8" name="Freeform 473">
                <a:extLst>
                  <a:ext uri="{FF2B5EF4-FFF2-40B4-BE49-F238E27FC236}">
                    <a16:creationId xmlns:a16="http://schemas.microsoft.com/office/drawing/2014/main" id="{7943B8EB-6E5F-C508-F1EB-ADC861657FA6}"/>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9" name="Freeform 474">
                <a:extLst>
                  <a:ext uri="{FF2B5EF4-FFF2-40B4-BE49-F238E27FC236}">
                    <a16:creationId xmlns:a16="http://schemas.microsoft.com/office/drawing/2014/main" id="{5A7DA26B-914D-F6E6-72F9-0D73164E1C6C}"/>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0" name="Freeform 475">
                <a:extLst>
                  <a:ext uri="{FF2B5EF4-FFF2-40B4-BE49-F238E27FC236}">
                    <a16:creationId xmlns:a16="http://schemas.microsoft.com/office/drawing/2014/main" id="{853E5396-3094-08ED-2F74-970C42563BD4}"/>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1" name="Freeform 476">
                <a:extLst>
                  <a:ext uri="{FF2B5EF4-FFF2-40B4-BE49-F238E27FC236}">
                    <a16:creationId xmlns:a16="http://schemas.microsoft.com/office/drawing/2014/main" id="{2F69648A-2407-FA8A-BFDA-ACCEF1D055AF}"/>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2" name="Freeform 477">
                <a:extLst>
                  <a:ext uri="{FF2B5EF4-FFF2-40B4-BE49-F238E27FC236}">
                    <a16:creationId xmlns:a16="http://schemas.microsoft.com/office/drawing/2014/main" id="{2B6EA8C9-7274-9357-54E2-59A74159E7CD}"/>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3" name="Freeform 482">
                <a:extLst>
                  <a:ext uri="{FF2B5EF4-FFF2-40B4-BE49-F238E27FC236}">
                    <a16:creationId xmlns:a16="http://schemas.microsoft.com/office/drawing/2014/main" id="{09C820AB-75D5-33E9-21EF-E4A349219E71}"/>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4" name="Freeform 483">
                <a:extLst>
                  <a:ext uri="{FF2B5EF4-FFF2-40B4-BE49-F238E27FC236}">
                    <a16:creationId xmlns:a16="http://schemas.microsoft.com/office/drawing/2014/main" id="{3D524549-E0D0-50D3-2A87-97DBDF2AE733}"/>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5" name="Freeform 484">
                <a:extLst>
                  <a:ext uri="{FF2B5EF4-FFF2-40B4-BE49-F238E27FC236}">
                    <a16:creationId xmlns:a16="http://schemas.microsoft.com/office/drawing/2014/main" id="{2FF2F57D-6C4C-2544-E8C0-DD97555D258B}"/>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6" name="Freeform 486">
                <a:extLst>
                  <a:ext uri="{FF2B5EF4-FFF2-40B4-BE49-F238E27FC236}">
                    <a16:creationId xmlns:a16="http://schemas.microsoft.com/office/drawing/2014/main" id="{D9013C6F-D0F3-AD37-B5B3-E3B9A6367F75}"/>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7" name="Freeform 489">
                <a:extLst>
                  <a:ext uri="{FF2B5EF4-FFF2-40B4-BE49-F238E27FC236}">
                    <a16:creationId xmlns:a16="http://schemas.microsoft.com/office/drawing/2014/main" id="{6830BD24-D8A9-1F8B-11DB-6D0CC83E6731}"/>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8" name="Freeform 490">
                <a:extLst>
                  <a:ext uri="{FF2B5EF4-FFF2-40B4-BE49-F238E27FC236}">
                    <a16:creationId xmlns:a16="http://schemas.microsoft.com/office/drawing/2014/main" id="{40C2739C-DA7B-B65A-41C4-767A576DC32B}"/>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9" name="Freeform 492">
                <a:extLst>
                  <a:ext uri="{FF2B5EF4-FFF2-40B4-BE49-F238E27FC236}">
                    <a16:creationId xmlns:a16="http://schemas.microsoft.com/office/drawing/2014/main" id="{6E932234-8BB1-00F1-D1E0-392CEE11B560}"/>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0" name="Freeform 493">
                <a:extLst>
                  <a:ext uri="{FF2B5EF4-FFF2-40B4-BE49-F238E27FC236}">
                    <a16:creationId xmlns:a16="http://schemas.microsoft.com/office/drawing/2014/main" id="{9E183865-D3F6-D6B1-458E-6C967C484782}"/>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1" name="Freeform 494">
                <a:extLst>
                  <a:ext uri="{FF2B5EF4-FFF2-40B4-BE49-F238E27FC236}">
                    <a16:creationId xmlns:a16="http://schemas.microsoft.com/office/drawing/2014/main" id="{CB55018F-6509-C971-7ADA-5A98EAA756A1}"/>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rgbClr val="7A00E6"/>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72" name="Freeform 496">
                <a:extLst>
                  <a:ext uri="{FF2B5EF4-FFF2-40B4-BE49-F238E27FC236}">
                    <a16:creationId xmlns:a16="http://schemas.microsoft.com/office/drawing/2014/main" id="{A4B379A7-6E4B-06FA-ADDE-E771FE3630C3}"/>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3" name="Freeform 497">
                <a:extLst>
                  <a:ext uri="{FF2B5EF4-FFF2-40B4-BE49-F238E27FC236}">
                    <a16:creationId xmlns:a16="http://schemas.microsoft.com/office/drawing/2014/main" id="{6FF36148-5823-2872-E364-DA5C635B3CE4}"/>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4" name="Freeform 498">
                <a:extLst>
                  <a:ext uri="{FF2B5EF4-FFF2-40B4-BE49-F238E27FC236}">
                    <a16:creationId xmlns:a16="http://schemas.microsoft.com/office/drawing/2014/main" id="{1FF954A6-C816-9F52-CB00-6A3DB302E86E}"/>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5" name="Freeform 499">
                <a:extLst>
                  <a:ext uri="{FF2B5EF4-FFF2-40B4-BE49-F238E27FC236}">
                    <a16:creationId xmlns:a16="http://schemas.microsoft.com/office/drawing/2014/main" id="{C05FA525-697F-E4A8-A026-17407E851EA5}"/>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6" name="Freeform 500">
                <a:extLst>
                  <a:ext uri="{FF2B5EF4-FFF2-40B4-BE49-F238E27FC236}">
                    <a16:creationId xmlns:a16="http://schemas.microsoft.com/office/drawing/2014/main" id="{7B22E621-EFEB-5B25-830A-363C82367931}"/>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7" name="Freeform 501">
                <a:extLst>
                  <a:ext uri="{FF2B5EF4-FFF2-40B4-BE49-F238E27FC236}">
                    <a16:creationId xmlns:a16="http://schemas.microsoft.com/office/drawing/2014/main" id="{287F399E-2E6E-3E5B-2D26-6686316B6408}"/>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8" name="Freeform 502">
                <a:extLst>
                  <a:ext uri="{FF2B5EF4-FFF2-40B4-BE49-F238E27FC236}">
                    <a16:creationId xmlns:a16="http://schemas.microsoft.com/office/drawing/2014/main" id="{1C4C5E01-1342-F40D-66D6-4C9835C5777E}"/>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9" name="Freeform 503">
                <a:extLst>
                  <a:ext uri="{FF2B5EF4-FFF2-40B4-BE49-F238E27FC236}">
                    <a16:creationId xmlns:a16="http://schemas.microsoft.com/office/drawing/2014/main" id="{B0F5CC99-C815-0F54-5E2E-2DB19094296F}"/>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0" name="Freeform 504">
                <a:extLst>
                  <a:ext uri="{FF2B5EF4-FFF2-40B4-BE49-F238E27FC236}">
                    <a16:creationId xmlns:a16="http://schemas.microsoft.com/office/drawing/2014/main" id="{9A4AF65F-FCFA-5DFF-4090-46A3CD443E5C}"/>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rgbClr val="7A00E6"/>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81" name="Freeform 505">
                <a:extLst>
                  <a:ext uri="{FF2B5EF4-FFF2-40B4-BE49-F238E27FC236}">
                    <a16:creationId xmlns:a16="http://schemas.microsoft.com/office/drawing/2014/main" id="{7B4C10FC-1556-B9F7-0AC8-493AF1396A2A}"/>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2" name="Freeform 506">
                <a:extLst>
                  <a:ext uri="{FF2B5EF4-FFF2-40B4-BE49-F238E27FC236}">
                    <a16:creationId xmlns:a16="http://schemas.microsoft.com/office/drawing/2014/main" id="{8FDA73CE-9BD1-ACB5-7C33-636F4DF6914B}"/>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3" name="Freeform 507">
                <a:extLst>
                  <a:ext uri="{FF2B5EF4-FFF2-40B4-BE49-F238E27FC236}">
                    <a16:creationId xmlns:a16="http://schemas.microsoft.com/office/drawing/2014/main" id="{757BFD94-879D-3D78-14F5-1C081A669432}"/>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4" name="Freeform 508">
                <a:extLst>
                  <a:ext uri="{FF2B5EF4-FFF2-40B4-BE49-F238E27FC236}">
                    <a16:creationId xmlns:a16="http://schemas.microsoft.com/office/drawing/2014/main" id="{B3E703C7-11B8-6C71-2B92-335A3B854924}"/>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5" name="Freeform 509">
                <a:extLst>
                  <a:ext uri="{FF2B5EF4-FFF2-40B4-BE49-F238E27FC236}">
                    <a16:creationId xmlns:a16="http://schemas.microsoft.com/office/drawing/2014/main" id="{3851AC21-4DEA-6421-310B-457822E85A16}"/>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6" name="Freeform 510">
                <a:extLst>
                  <a:ext uri="{FF2B5EF4-FFF2-40B4-BE49-F238E27FC236}">
                    <a16:creationId xmlns:a16="http://schemas.microsoft.com/office/drawing/2014/main" id="{6772E985-D0DB-DE4B-C045-7A56FF9D0A64}"/>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7" name="Freeform 511">
                <a:extLst>
                  <a:ext uri="{FF2B5EF4-FFF2-40B4-BE49-F238E27FC236}">
                    <a16:creationId xmlns:a16="http://schemas.microsoft.com/office/drawing/2014/main" id="{D03FFAD8-1AE8-CA92-BDE1-189B397D30FF}"/>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88" name="Freeform 522">
                <a:extLst>
                  <a:ext uri="{FF2B5EF4-FFF2-40B4-BE49-F238E27FC236}">
                    <a16:creationId xmlns:a16="http://schemas.microsoft.com/office/drawing/2014/main" id="{B4168A63-80C0-B685-88C1-7D2582F7DA7A}"/>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9" name="Freeform 523">
                <a:extLst>
                  <a:ext uri="{FF2B5EF4-FFF2-40B4-BE49-F238E27FC236}">
                    <a16:creationId xmlns:a16="http://schemas.microsoft.com/office/drawing/2014/main" id="{A92262FC-0BC0-133F-F6EC-A33C042D5FD0}"/>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0" name="Freeform 524">
                <a:extLst>
                  <a:ext uri="{FF2B5EF4-FFF2-40B4-BE49-F238E27FC236}">
                    <a16:creationId xmlns:a16="http://schemas.microsoft.com/office/drawing/2014/main" id="{BCFF9321-A658-1891-8EEB-18FAF8565B59}"/>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1" name="Freeform 525">
                <a:extLst>
                  <a:ext uri="{FF2B5EF4-FFF2-40B4-BE49-F238E27FC236}">
                    <a16:creationId xmlns:a16="http://schemas.microsoft.com/office/drawing/2014/main" id="{44013BC1-0476-27B0-7053-2098216E2F81}"/>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92" name="Freeform 526">
                <a:extLst>
                  <a:ext uri="{FF2B5EF4-FFF2-40B4-BE49-F238E27FC236}">
                    <a16:creationId xmlns:a16="http://schemas.microsoft.com/office/drawing/2014/main" id="{30496C16-BB4F-7E62-F20E-115B769B14B8}"/>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3" name="Freeform 529">
                <a:extLst>
                  <a:ext uri="{FF2B5EF4-FFF2-40B4-BE49-F238E27FC236}">
                    <a16:creationId xmlns:a16="http://schemas.microsoft.com/office/drawing/2014/main" id="{47A91F88-4F3F-3B67-5849-A5FD4F68B1F5}"/>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4" name="Freeform 531">
                <a:extLst>
                  <a:ext uri="{FF2B5EF4-FFF2-40B4-BE49-F238E27FC236}">
                    <a16:creationId xmlns:a16="http://schemas.microsoft.com/office/drawing/2014/main" id="{CF7D9ECF-59BB-2D03-0601-75C592121920}"/>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5" name="Freeform 532">
                <a:extLst>
                  <a:ext uri="{FF2B5EF4-FFF2-40B4-BE49-F238E27FC236}">
                    <a16:creationId xmlns:a16="http://schemas.microsoft.com/office/drawing/2014/main" id="{9F8A8CAB-27E2-A1D8-1FC2-1866312C0A68}"/>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6" name="Freeform 533">
                <a:extLst>
                  <a:ext uri="{FF2B5EF4-FFF2-40B4-BE49-F238E27FC236}">
                    <a16:creationId xmlns:a16="http://schemas.microsoft.com/office/drawing/2014/main" id="{D5C91600-8A77-2907-4A57-F2BD9C255F7F}"/>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7" name="Freeform 534">
                <a:extLst>
                  <a:ext uri="{FF2B5EF4-FFF2-40B4-BE49-F238E27FC236}">
                    <a16:creationId xmlns:a16="http://schemas.microsoft.com/office/drawing/2014/main" id="{4723BC12-1EF2-6701-D5BF-F03E9D41720F}"/>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8" name="Freeform 535">
                <a:extLst>
                  <a:ext uri="{FF2B5EF4-FFF2-40B4-BE49-F238E27FC236}">
                    <a16:creationId xmlns:a16="http://schemas.microsoft.com/office/drawing/2014/main" id="{08DB152B-A34F-78B5-DAEE-28DF058ADAF3}"/>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9" name="Freeform 536">
                <a:extLst>
                  <a:ext uri="{FF2B5EF4-FFF2-40B4-BE49-F238E27FC236}">
                    <a16:creationId xmlns:a16="http://schemas.microsoft.com/office/drawing/2014/main" id="{8F511DF4-F834-1BA1-13A4-9A74C96D7DFA}"/>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0" name="Freeform 537">
                <a:extLst>
                  <a:ext uri="{FF2B5EF4-FFF2-40B4-BE49-F238E27FC236}">
                    <a16:creationId xmlns:a16="http://schemas.microsoft.com/office/drawing/2014/main" id="{51CF09FC-0AB6-1C6A-C0F7-22CB58859715}"/>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1" name="Freeform 538">
                <a:extLst>
                  <a:ext uri="{FF2B5EF4-FFF2-40B4-BE49-F238E27FC236}">
                    <a16:creationId xmlns:a16="http://schemas.microsoft.com/office/drawing/2014/main" id="{8A39766F-BF16-9563-1790-A151BE9F3F6B}"/>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2" name="Freeform 539">
                <a:extLst>
                  <a:ext uri="{FF2B5EF4-FFF2-40B4-BE49-F238E27FC236}">
                    <a16:creationId xmlns:a16="http://schemas.microsoft.com/office/drawing/2014/main" id="{DDDDF276-09CA-AB14-B827-02AAEEA005D5}"/>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3" name="Freeform 540">
                <a:extLst>
                  <a:ext uri="{FF2B5EF4-FFF2-40B4-BE49-F238E27FC236}">
                    <a16:creationId xmlns:a16="http://schemas.microsoft.com/office/drawing/2014/main" id="{54AF8BC6-1576-08C1-12AF-185CBB28826B}"/>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4" name="Freeform 541">
                <a:extLst>
                  <a:ext uri="{FF2B5EF4-FFF2-40B4-BE49-F238E27FC236}">
                    <a16:creationId xmlns:a16="http://schemas.microsoft.com/office/drawing/2014/main" id="{C6DE98D1-4A76-F03D-36F3-5473BD42F1CF}"/>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5" name="Freeform 542">
                <a:extLst>
                  <a:ext uri="{FF2B5EF4-FFF2-40B4-BE49-F238E27FC236}">
                    <a16:creationId xmlns:a16="http://schemas.microsoft.com/office/drawing/2014/main" id="{C7F6E6F2-FBAE-9678-3628-6F744017BF68}"/>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6" name="Freeform 543">
                <a:extLst>
                  <a:ext uri="{FF2B5EF4-FFF2-40B4-BE49-F238E27FC236}">
                    <a16:creationId xmlns:a16="http://schemas.microsoft.com/office/drawing/2014/main" id="{D92FD9CE-E2B0-49AA-795E-E07396236B6C}"/>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7" name="Freeform 544">
                <a:extLst>
                  <a:ext uri="{FF2B5EF4-FFF2-40B4-BE49-F238E27FC236}">
                    <a16:creationId xmlns:a16="http://schemas.microsoft.com/office/drawing/2014/main" id="{91449AAA-235F-5B4F-DE67-B277314097DC}"/>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8" name="Freeform 545">
                <a:extLst>
                  <a:ext uri="{FF2B5EF4-FFF2-40B4-BE49-F238E27FC236}">
                    <a16:creationId xmlns:a16="http://schemas.microsoft.com/office/drawing/2014/main" id="{7576EEAA-ED27-2591-FC27-2CFC4D6F7E2B}"/>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9" name="Freeform 546">
                <a:extLst>
                  <a:ext uri="{FF2B5EF4-FFF2-40B4-BE49-F238E27FC236}">
                    <a16:creationId xmlns:a16="http://schemas.microsoft.com/office/drawing/2014/main" id="{3BBFEF0A-BA32-F468-9F68-793720E13E49}"/>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0" name="Freeform 547">
                <a:extLst>
                  <a:ext uri="{FF2B5EF4-FFF2-40B4-BE49-F238E27FC236}">
                    <a16:creationId xmlns:a16="http://schemas.microsoft.com/office/drawing/2014/main" id="{A3903257-8298-635A-97B8-40A3CEF8A642}"/>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1" name="Freeform 548">
                <a:extLst>
                  <a:ext uri="{FF2B5EF4-FFF2-40B4-BE49-F238E27FC236}">
                    <a16:creationId xmlns:a16="http://schemas.microsoft.com/office/drawing/2014/main" id="{66B00DD8-BC12-0332-0A3D-CA3FDA0EAE63}"/>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2" name="Freeform 549">
                <a:extLst>
                  <a:ext uri="{FF2B5EF4-FFF2-40B4-BE49-F238E27FC236}">
                    <a16:creationId xmlns:a16="http://schemas.microsoft.com/office/drawing/2014/main" id="{C45B59CF-4E43-2709-2910-998C88AF03D7}"/>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3" name="Freeform 550">
                <a:extLst>
                  <a:ext uri="{FF2B5EF4-FFF2-40B4-BE49-F238E27FC236}">
                    <a16:creationId xmlns:a16="http://schemas.microsoft.com/office/drawing/2014/main" id="{A25772E2-5F28-0B3F-1913-A6D88FD27781}"/>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4" name="Freeform 551">
                <a:extLst>
                  <a:ext uri="{FF2B5EF4-FFF2-40B4-BE49-F238E27FC236}">
                    <a16:creationId xmlns:a16="http://schemas.microsoft.com/office/drawing/2014/main" id="{8F49BA0C-C2E0-2EC0-760A-25504B764411}"/>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5" name="Freeform 553">
                <a:extLst>
                  <a:ext uri="{FF2B5EF4-FFF2-40B4-BE49-F238E27FC236}">
                    <a16:creationId xmlns:a16="http://schemas.microsoft.com/office/drawing/2014/main" id="{7B6F3C2A-70AD-EC5A-D30C-35798ADB0FE8}"/>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6" name="Freeform 555">
                <a:extLst>
                  <a:ext uri="{FF2B5EF4-FFF2-40B4-BE49-F238E27FC236}">
                    <a16:creationId xmlns:a16="http://schemas.microsoft.com/office/drawing/2014/main" id="{0BB5EA6E-F6A8-9562-2CA1-017EAE831B55}"/>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7" name="Freeform 602">
                <a:extLst>
                  <a:ext uri="{FF2B5EF4-FFF2-40B4-BE49-F238E27FC236}">
                    <a16:creationId xmlns:a16="http://schemas.microsoft.com/office/drawing/2014/main" id="{D1532683-2EAE-B64B-D14F-C67B5D98723D}"/>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8" name="Freeform 610">
                <a:extLst>
                  <a:ext uri="{FF2B5EF4-FFF2-40B4-BE49-F238E27FC236}">
                    <a16:creationId xmlns:a16="http://schemas.microsoft.com/office/drawing/2014/main" id="{87B7D571-9824-5831-5F23-C90EC3A8AEBA}"/>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9" name="Freeform 611">
                <a:extLst>
                  <a:ext uri="{FF2B5EF4-FFF2-40B4-BE49-F238E27FC236}">
                    <a16:creationId xmlns:a16="http://schemas.microsoft.com/office/drawing/2014/main" id="{BE3D4175-EEE3-50BF-71E9-4F6852380881}"/>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0" name="Freeform 612">
                <a:extLst>
                  <a:ext uri="{FF2B5EF4-FFF2-40B4-BE49-F238E27FC236}">
                    <a16:creationId xmlns:a16="http://schemas.microsoft.com/office/drawing/2014/main" id="{3CE42003-2FA8-78B4-734D-FB2B763AD5E2}"/>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1" name="Rectangle 613">
                <a:extLst>
                  <a:ext uri="{FF2B5EF4-FFF2-40B4-BE49-F238E27FC236}">
                    <a16:creationId xmlns:a16="http://schemas.microsoft.com/office/drawing/2014/main" id="{0E312AFC-593C-9EB1-88BC-E7753D900501}"/>
                  </a:ext>
                </a:extLst>
              </p:cNvPr>
              <p:cNvSpPr>
                <a:spLocks noChangeArrowheads="1"/>
              </p:cNvSpPr>
              <p:nvPr/>
            </p:nvSpPr>
            <p:spPr bwMode="auto">
              <a:xfrm>
                <a:off x="5734148" y="2062768"/>
                <a:ext cx="1160" cy="1200"/>
              </a:xfrm>
              <a:prstGeom prst="rect">
                <a:avLst/>
              </a:pr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2" name="Freeform 614">
                <a:extLst>
                  <a:ext uri="{FF2B5EF4-FFF2-40B4-BE49-F238E27FC236}">
                    <a16:creationId xmlns:a16="http://schemas.microsoft.com/office/drawing/2014/main" id="{574082C8-2F6A-A7AE-6E59-F5F5CB0C62EA}"/>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3" name="Freeform 615">
                <a:extLst>
                  <a:ext uri="{FF2B5EF4-FFF2-40B4-BE49-F238E27FC236}">
                    <a16:creationId xmlns:a16="http://schemas.microsoft.com/office/drawing/2014/main" id="{99BB982D-9F7D-2293-D99F-0E21D275342C}"/>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4" name="Freeform 618">
                <a:extLst>
                  <a:ext uri="{FF2B5EF4-FFF2-40B4-BE49-F238E27FC236}">
                    <a16:creationId xmlns:a16="http://schemas.microsoft.com/office/drawing/2014/main" id="{22CC864C-4650-0D05-2FC9-44F0BBFA744D}"/>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5" name="Freeform 619">
                <a:extLst>
                  <a:ext uri="{FF2B5EF4-FFF2-40B4-BE49-F238E27FC236}">
                    <a16:creationId xmlns:a16="http://schemas.microsoft.com/office/drawing/2014/main" id="{F3BF8F7C-6DC7-21C7-D10F-00676444948A}"/>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6" name="Freeform 620">
                <a:extLst>
                  <a:ext uri="{FF2B5EF4-FFF2-40B4-BE49-F238E27FC236}">
                    <a16:creationId xmlns:a16="http://schemas.microsoft.com/office/drawing/2014/main" id="{0968C812-87EC-D7FB-54ED-D229AD6A2839}"/>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7" name="Freeform 621">
                <a:extLst>
                  <a:ext uri="{FF2B5EF4-FFF2-40B4-BE49-F238E27FC236}">
                    <a16:creationId xmlns:a16="http://schemas.microsoft.com/office/drawing/2014/main" id="{8CD83FD3-8C6B-84E8-5A1C-7A64105C23BC}"/>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8" name="Freeform 622">
                <a:extLst>
                  <a:ext uri="{FF2B5EF4-FFF2-40B4-BE49-F238E27FC236}">
                    <a16:creationId xmlns:a16="http://schemas.microsoft.com/office/drawing/2014/main" id="{AA0BC17C-A1CD-1609-FDB7-EE69B1D3F2BD}"/>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9" name="Freeform 623">
                <a:extLst>
                  <a:ext uri="{FF2B5EF4-FFF2-40B4-BE49-F238E27FC236}">
                    <a16:creationId xmlns:a16="http://schemas.microsoft.com/office/drawing/2014/main" id="{6437E6DB-48C6-B417-8E6D-A2D4300C5061}"/>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0" name="Freeform 624">
                <a:extLst>
                  <a:ext uri="{FF2B5EF4-FFF2-40B4-BE49-F238E27FC236}">
                    <a16:creationId xmlns:a16="http://schemas.microsoft.com/office/drawing/2014/main" id="{C8E4E79D-CBBD-6935-A6B7-D47F906FB836}"/>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1" name="Freeform 625">
                <a:extLst>
                  <a:ext uri="{FF2B5EF4-FFF2-40B4-BE49-F238E27FC236}">
                    <a16:creationId xmlns:a16="http://schemas.microsoft.com/office/drawing/2014/main" id="{1D57DC33-2FC1-7F78-E656-FF6EA928B9C4}"/>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2" name="Freeform 626">
                <a:extLst>
                  <a:ext uri="{FF2B5EF4-FFF2-40B4-BE49-F238E27FC236}">
                    <a16:creationId xmlns:a16="http://schemas.microsoft.com/office/drawing/2014/main" id="{BCAECB9D-8AF4-2913-36A6-DB004FBCC4B6}"/>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3" name="Freeform 627">
                <a:extLst>
                  <a:ext uri="{FF2B5EF4-FFF2-40B4-BE49-F238E27FC236}">
                    <a16:creationId xmlns:a16="http://schemas.microsoft.com/office/drawing/2014/main" id="{42571A7F-A3AD-5AC0-5D12-C0C27EF9E396}"/>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4" name="Freeform 629">
                <a:extLst>
                  <a:ext uri="{FF2B5EF4-FFF2-40B4-BE49-F238E27FC236}">
                    <a16:creationId xmlns:a16="http://schemas.microsoft.com/office/drawing/2014/main" id="{CD06E213-E58A-33AB-0EF0-E34F18B2E1C2}"/>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5" name="Freeform 631">
                <a:extLst>
                  <a:ext uri="{FF2B5EF4-FFF2-40B4-BE49-F238E27FC236}">
                    <a16:creationId xmlns:a16="http://schemas.microsoft.com/office/drawing/2014/main" id="{8330B148-3F9A-5322-92A2-DE6B6F84EE4B}"/>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6" name="Freeform 632">
                <a:extLst>
                  <a:ext uri="{FF2B5EF4-FFF2-40B4-BE49-F238E27FC236}">
                    <a16:creationId xmlns:a16="http://schemas.microsoft.com/office/drawing/2014/main" id="{108498DB-827D-2724-6C53-C6C216D846A2}"/>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7" name="Freeform 633">
                <a:extLst>
                  <a:ext uri="{FF2B5EF4-FFF2-40B4-BE49-F238E27FC236}">
                    <a16:creationId xmlns:a16="http://schemas.microsoft.com/office/drawing/2014/main" id="{336E1112-2CF4-8F8C-548F-AB9E67C78E49}"/>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8" name="Freeform 634">
                <a:extLst>
                  <a:ext uri="{FF2B5EF4-FFF2-40B4-BE49-F238E27FC236}">
                    <a16:creationId xmlns:a16="http://schemas.microsoft.com/office/drawing/2014/main" id="{1E62AE81-DADB-E29F-CCB0-DF368E49F956}"/>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9" name="Freeform 635">
                <a:extLst>
                  <a:ext uri="{FF2B5EF4-FFF2-40B4-BE49-F238E27FC236}">
                    <a16:creationId xmlns:a16="http://schemas.microsoft.com/office/drawing/2014/main" id="{8458C09D-554B-CEBB-F46F-E8A751F42934}"/>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0" name="Freeform 636">
                <a:extLst>
                  <a:ext uri="{FF2B5EF4-FFF2-40B4-BE49-F238E27FC236}">
                    <a16:creationId xmlns:a16="http://schemas.microsoft.com/office/drawing/2014/main" id="{FA481F40-25EE-8B8A-5851-55539C798C03}"/>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1" name="Freeform 637">
                <a:extLst>
                  <a:ext uri="{FF2B5EF4-FFF2-40B4-BE49-F238E27FC236}">
                    <a16:creationId xmlns:a16="http://schemas.microsoft.com/office/drawing/2014/main" id="{EACEADA6-E23C-EE9B-BD35-1CA7B7A1F439}"/>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2" name="Freeform 643">
                <a:extLst>
                  <a:ext uri="{FF2B5EF4-FFF2-40B4-BE49-F238E27FC236}">
                    <a16:creationId xmlns:a16="http://schemas.microsoft.com/office/drawing/2014/main" id="{7978E078-DBFB-C08F-32B3-7A9C4A73A611}"/>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3" name="Freeform 644">
                <a:extLst>
                  <a:ext uri="{FF2B5EF4-FFF2-40B4-BE49-F238E27FC236}">
                    <a16:creationId xmlns:a16="http://schemas.microsoft.com/office/drawing/2014/main" id="{8F36ACC1-195E-37D3-B55E-819AE6616B47}"/>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4" name="Freeform 645">
                <a:extLst>
                  <a:ext uri="{FF2B5EF4-FFF2-40B4-BE49-F238E27FC236}">
                    <a16:creationId xmlns:a16="http://schemas.microsoft.com/office/drawing/2014/main" id="{754BE001-6066-B3F0-0EC8-0D7230DEFF1E}"/>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5" name="Freeform 646">
                <a:extLst>
                  <a:ext uri="{FF2B5EF4-FFF2-40B4-BE49-F238E27FC236}">
                    <a16:creationId xmlns:a16="http://schemas.microsoft.com/office/drawing/2014/main" id="{5E2E97D2-D3E0-7741-93C5-EA7923F158D0}"/>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6" name="Freeform 647">
                <a:extLst>
                  <a:ext uri="{FF2B5EF4-FFF2-40B4-BE49-F238E27FC236}">
                    <a16:creationId xmlns:a16="http://schemas.microsoft.com/office/drawing/2014/main" id="{A9B5451E-1F93-38E1-1F5D-2EFADC493EC1}"/>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7" name="Freeform 648">
                <a:extLst>
                  <a:ext uri="{FF2B5EF4-FFF2-40B4-BE49-F238E27FC236}">
                    <a16:creationId xmlns:a16="http://schemas.microsoft.com/office/drawing/2014/main" id="{8448BB50-B858-6A60-61A4-55C86A22CE92}"/>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8" name="Freeform 650">
                <a:extLst>
                  <a:ext uri="{FF2B5EF4-FFF2-40B4-BE49-F238E27FC236}">
                    <a16:creationId xmlns:a16="http://schemas.microsoft.com/office/drawing/2014/main" id="{B6CE0878-5723-8F68-B37B-B1BEB64B59DD}"/>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9" name="Freeform 651">
                <a:extLst>
                  <a:ext uri="{FF2B5EF4-FFF2-40B4-BE49-F238E27FC236}">
                    <a16:creationId xmlns:a16="http://schemas.microsoft.com/office/drawing/2014/main" id="{2E3BF865-9AF2-C434-2172-D480E9C5295B}"/>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0" name="Freeform 652">
                <a:extLst>
                  <a:ext uri="{FF2B5EF4-FFF2-40B4-BE49-F238E27FC236}">
                    <a16:creationId xmlns:a16="http://schemas.microsoft.com/office/drawing/2014/main" id="{1EAC9C15-F913-0C32-61B3-34805B4489ED}"/>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1" name="Freeform 653">
                <a:extLst>
                  <a:ext uri="{FF2B5EF4-FFF2-40B4-BE49-F238E27FC236}">
                    <a16:creationId xmlns:a16="http://schemas.microsoft.com/office/drawing/2014/main" id="{20AE4147-FD8F-91E9-0628-7A3DE8E56FA5}"/>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2" name="Freeform 654">
                <a:extLst>
                  <a:ext uri="{FF2B5EF4-FFF2-40B4-BE49-F238E27FC236}">
                    <a16:creationId xmlns:a16="http://schemas.microsoft.com/office/drawing/2014/main" id="{ACA742A0-1C95-14BE-E707-C3721E545652}"/>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3" name="Freeform 656">
                <a:extLst>
                  <a:ext uri="{FF2B5EF4-FFF2-40B4-BE49-F238E27FC236}">
                    <a16:creationId xmlns:a16="http://schemas.microsoft.com/office/drawing/2014/main" id="{637278E0-9323-A816-72B8-0C76C1EBA7C2}"/>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4" name="Freeform 657">
                <a:extLst>
                  <a:ext uri="{FF2B5EF4-FFF2-40B4-BE49-F238E27FC236}">
                    <a16:creationId xmlns:a16="http://schemas.microsoft.com/office/drawing/2014/main" id="{C36C60DB-201A-2536-5369-C3E57040AE8A}"/>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5" name="Freeform 658">
                <a:extLst>
                  <a:ext uri="{FF2B5EF4-FFF2-40B4-BE49-F238E27FC236}">
                    <a16:creationId xmlns:a16="http://schemas.microsoft.com/office/drawing/2014/main" id="{E94113E6-FA4F-6089-6E0F-8B898BE186E5}"/>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6" name="Freeform 659">
                <a:extLst>
                  <a:ext uri="{FF2B5EF4-FFF2-40B4-BE49-F238E27FC236}">
                    <a16:creationId xmlns:a16="http://schemas.microsoft.com/office/drawing/2014/main" id="{BA50FF14-8B34-2B35-E1D6-8EB4125F224C}"/>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7" name="Freeform 660">
                <a:extLst>
                  <a:ext uri="{FF2B5EF4-FFF2-40B4-BE49-F238E27FC236}">
                    <a16:creationId xmlns:a16="http://schemas.microsoft.com/office/drawing/2014/main" id="{BD738354-4599-F094-493A-EF5310863360}"/>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8" name="Freeform 661">
                <a:extLst>
                  <a:ext uri="{FF2B5EF4-FFF2-40B4-BE49-F238E27FC236}">
                    <a16:creationId xmlns:a16="http://schemas.microsoft.com/office/drawing/2014/main" id="{8A52AFA2-EDAA-2CF8-7362-A1085AE485B2}"/>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9" name="Freeform 662">
                <a:extLst>
                  <a:ext uri="{FF2B5EF4-FFF2-40B4-BE49-F238E27FC236}">
                    <a16:creationId xmlns:a16="http://schemas.microsoft.com/office/drawing/2014/main" id="{19918E51-336A-9173-057E-C690F6949B5D}"/>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0" name="Freeform 663">
                <a:extLst>
                  <a:ext uri="{FF2B5EF4-FFF2-40B4-BE49-F238E27FC236}">
                    <a16:creationId xmlns:a16="http://schemas.microsoft.com/office/drawing/2014/main" id="{DF0AC9DF-C74E-C0C9-C9DE-F3AB7C0C1253}"/>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461" name="Freeform 664">
                <a:extLst>
                  <a:ext uri="{FF2B5EF4-FFF2-40B4-BE49-F238E27FC236}">
                    <a16:creationId xmlns:a16="http://schemas.microsoft.com/office/drawing/2014/main" id="{548E9012-2B62-19DE-EC66-E3502FFF5697}"/>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2" name="Freeform 665">
                <a:extLst>
                  <a:ext uri="{FF2B5EF4-FFF2-40B4-BE49-F238E27FC236}">
                    <a16:creationId xmlns:a16="http://schemas.microsoft.com/office/drawing/2014/main" id="{A58E2C6C-4663-EACF-DB15-943E57B85C5C}"/>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3" name="Freeform 666">
                <a:extLst>
                  <a:ext uri="{FF2B5EF4-FFF2-40B4-BE49-F238E27FC236}">
                    <a16:creationId xmlns:a16="http://schemas.microsoft.com/office/drawing/2014/main" id="{127B44A4-5D46-A4CC-F500-91490092D6A8}"/>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4" name="Freeform 667">
                <a:extLst>
                  <a:ext uri="{FF2B5EF4-FFF2-40B4-BE49-F238E27FC236}">
                    <a16:creationId xmlns:a16="http://schemas.microsoft.com/office/drawing/2014/main" id="{B1DD675E-DC8B-51B7-CC1D-148A953553F3}"/>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5" name="Freeform 668">
                <a:extLst>
                  <a:ext uri="{FF2B5EF4-FFF2-40B4-BE49-F238E27FC236}">
                    <a16:creationId xmlns:a16="http://schemas.microsoft.com/office/drawing/2014/main" id="{4BEF3200-B22A-8ED6-176D-2D8DBB052FE2}"/>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6" name="Freeform 669">
                <a:extLst>
                  <a:ext uri="{FF2B5EF4-FFF2-40B4-BE49-F238E27FC236}">
                    <a16:creationId xmlns:a16="http://schemas.microsoft.com/office/drawing/2014/main" id="{A0821021-3938-DC49-EEC7-99A7020065ED}"/>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7" name="Freeform 671">
                <a:extLst>
                  <a:ext uri="{FF2B5EF4-FFF2-40B4-BE49-F238E27FC236}">
                    <a16:creationId xmlns:a16="http://schemas.microsoft.com/office/drawing/2014/main" id="{9F190171-C279-5C49-96C6-1AE1806FAD28}"/>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8" name="Freeform 673">
                <a:extLst>
                  <a:ext uri="{FF2B5EF4-FFF2-40B4-BE49-F238E27FC236}">
                    <a16:creationId xmlns:a16="http://schemas.microsoft.com/office/drawing/2014/main" id="{49C9C112-BD8A-8B5E-31F3-047F7A51075F}"/>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9" name="Freeform 674">
                <a:extLst>
                  <a:ext uri="{FF2B5EF4-FFF2-40B4-BE49-F238E27FC236}">
                    <a16:creationId xmlns:a16="http://schemas.microsoft.com/office/drawing/2014/main" id="{F6BD68EA-0A56-AC24-F758-5A09CA7788FD}"/>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0" name="Freeform 675">
                <a:extLst>
                  <a:ext uri="{FF2B5EF4-FFF2-40B4-BE49-F238E27FC236}">
                    <a16:creationId xmlns:a16="http://schemas.microsoft.com/office/drawing/2014/main" id="{8F1DC3F2-10EC-8AD5-1672-49B97804901A}"/>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1" name="Freeform 676">
                <a:extLst>
                  <a:ext uri="{FF2B5EF4-FFF2-40B4-BE49-F238E27FC236}">
                    <a16:creationId xmlns:a16="http://schemas.microsoft.com/office/drawing/2014/main" id="{ED748AE9-5481-4554-2E9E-8C0B87BF1A49}"/>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2" name="Freeform 677">
                <a:extLst>
                  <a:ext uri="{FF2B5EF4-FFF2-40B4-BE49-F238E27FC236}">
                    <a16:creationId xmlns:a16="http://schemas.microsoft.com/office/drawing/2014/main" id="{0DC64DEB-6BA3-F5AD-CE51-686865CD6728}"/>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3" name="Freeform 678">
                <a:extLst>
                  <a:ext uri="{FF2B5EF4-FFF2-40B4-BE49-F238E27FC236}">
                    <a16:creationId xmlns:a16="http://schemas.microsoft.com/office/drawing/2014/main" id="{B183440F-6418-608C-8D7C-FBB1C41CCF80}"/>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4" name="Freeform 679">
                <a:extLst>
                  <a:ext uri="{FF2B5EF4-FFF2-40B4-BE49-F238E27FC236}">
                    <a16:creationId xmlns:a16="http://schemas.microsoft.com/office/drawing/2014/main" id="{CB33EC7E-47DF-D6E8-F2E8-CBBC692950E1}"/>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5" name="Freeform 680">
                <a:extLst>
                  <a:ext uri="{FF2B5EF4-FFF2-40B4-BE49-F238E27FC236}">
                    <a16:creationId xmlns:a16="http://schemas.microsoft.com/office/drawing/2014/main" id="{F0BD14CF-C573-E9DA-990E-4FCC8917B710}"/>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6" name="Freeform 681">
                <a:extLst>
                  <a:ext uri="{FF2B5EF4-FFF2-40B4-BE49-F238E27FC236}">
                    <a16:creationId xmlns:a16="http://schemas.microsoft.com/office/drawing/2014/main" id="{17892147-8BC3-AF4A-0514-71E1C8D90DF1}"/>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7" name="Freeform 682">
                <a:extLst>
                  <a:ext uri="{FF2B5EF4-FFF2-40B4-BE49-F238E27FC236}">
                    <a16:creationId xmlns:a16="http://schemas.microsoft.com/office/drawing/2014/main" id="{2F50387C-2A1A-822C-8334-5C47B97B483E}"/>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8" name="Freeform 684">
                <a:extLst>
                  <a:ext uri="{FF2B5EF4-FFF2-40B4-BE49-F238E27FC236}">
                    <a16:creationId xmlns:a16="http://schemas.microsoft.com/office/drawing/2014/main" id="{20D721D2-1C4D-C1A6-CA28-255015331F74}"/>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9" name="Freeform 685">
                <a:extLst>
                  <a:ext uri="{FF2B5EF4-FFF2-40B4-BE49-F238E27FC236}">
                    <a16:creationId xmlns:a16="http://schemas.microsoft.com/office/drawing/2014/main" id="{325B53AA-E7B7-C8BE-C58C-2A531650A32B}"/>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0" name="Freeform 686">
                <a:extLst>
                  <a:ext uri="{FF2B5EF4-FFF2-40B4-BE49-F238E27FC236}">
                    <a16:creationId xmlns:a16="http://schemas.microsoft.com/office/drawing/2014/main" id="{70562F0B-71F7-8699-A945-07DDC61831DD}"/>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1" name="Freeform 687">
                <a:extLst>
                  <a:ext uri="{FF2B5EF4-FFF2-40B4-BE49-F238E27FC236}">
                    <a16:creationId xmlns:a16="http://schemas.microsoft.com/office/drawing/2014/main" id="{9C10991D-FD62-A827-7CB8-B2AEEFEAB3E1}"/>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2" name="Freeform 688">
                <a:extLst>
                  <a:ext uri="{FF2B5EF4-FFF2-40B4-BE49-F238E27FC236}">
                    <a16:creationId xmlns:a16="http://schemas.microsoft.com/office/drawing/2014/main" id="{961EBE93-0906-A67E-1F28-1DB166C1C49C}"/>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3" name="Freeform 689">
                <a:extLst>
                  <a:ext uri="{FF2B5EF4-FFF2-40B4-BE49-F238E27FC236}">
                    <a16:creationId xmlns:a16="http://schemas.microsoft.com/office/drawing/2014/main" id="{96010A6E-A555-98B7-2D6F-E2EB1CF568DA}"/>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4" name="Freeform 690">
                <a:extLst>
                  <a:ext uri="{FF2B5EF4-FFF2-40B4-BE49-F238E27FC236}">
                    <a16:creationId xmlns:a16="http://schemas.microsoft.com/office/drawing/2014/main" id="{F7C561E8-A00C-383A-A393-4AA6BC9E257A}"/>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5" name="Freeform 691">
                <a:extLst>
                  <a:ext uri="{FF2B5EF4-FFF2-40B4-BE49-F238E27FC236}">
                    <a16:creationId xmlns:a16="http://schemas.microsoft.com/office/drawing/2014/main" id="{351DCE49-F3BE-FBFD-53FD-5FBD22952C7B}"/>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6" name="Freeform 692">
                <a:extLst>
                  <a:ext uri="{FF2B5EF4-FFF2-40B4-BE49-F238E27FC236}">
                    <a16:creationId xmlns:a16="http://schemas.microsoft.com/office/drawing/2014/main" id="{6B7ABC63-46A4-AAAA-4891-BE254B55CA39}"/>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7" name="Freeform 693">
                <a:extLst>
                  <a:ext uri="{FF2B5EF4-FFF2-40B4-BE49-F238E27FC236}">
                    <a16:creationId xmlns:a16="http://schemas.microsoft.com/office/drawing/2014/main" id="{842EFD8A-AAD1-2386-40AC-15A61BD36924}"/>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8" name="Freeform 694">
                <a:extLst>
                  <a:ext uri="{FF2B5EF4-FFF2-40B4-BE49-F238E27FC236}">
                    <a16:creationId xmlns:a16="http://schemas.microsoft.com/office/drawing/2014/main" id="{EA3D9C82-1402-2AE9-CD19-332CC334396C}"/>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9" name="Freeform 695">
                <a:extLst>
                  <a:ext uri="{FF2B5EF4-FFF2-40B4-BE49-F238E27FC236}">
                    <a16:creationId xmlns:a16="http://schemas.microsoft.com/office/drawing/2014/main" id="{90499A3D-89DF-F0B8-B0CD-CABDA0175093}"/>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0" name="Freeform 696">
                <a:extLst>
                  <a:ext uri="{FF2B5EF4-FFF2-40B4-BE49-F238E27FC236}">
                    <a16:creationId xmlns:a16="http://schemas.microsoft.com/office/drawing/2014/main" id="{0CA502C4-3C57-A0F8-45E5-0E6468745300}"/>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1" name="Freeform 697">
                <a:extLst>
                  <a:ext uri="{FF2B5EF4-FFF2-40B4-BE49-F238E27FC236}">
                    <a16:creationId xmlns:a16="http://schemas.microsoft.com/office/drawing/2014/main" id="{CCFEC87B-89EE-CD3C-68B1-8A4270ADAB5F}"/>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2" name="Freeform 698">
                <a:extLst>
                  <a:ext uri="{FF2B5EF4-FFF2-40B4-BE49-F238E27FC236}">
                    <a16:creationId xmlns:a16="http://schemas.microsoft.com/office/drawing/2014/main" id="{0EFB9EE4-6FE8-8C6C-740D-06E76AB5B609}"/>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3" name="Freeform 699">
                <a:extLst>
                  <a:ext uri="{FF2B5EF4-FFF2-40B4-BE49-F238E27FC236}">
                    <a16:creationId xmlns:a16="http://schemas.microsoft.com/office/drawing/2014/main" id="{9A0E7F5D-1E78-22E8-E11C-E3081002E2BD}"/>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4" name="Freeform 700">
                <a:extLst>
                  <a:ext uri="{FF2B5EF4-FFF2-40B4-BE49-F238E27FC236}">
                    <a16:creationId xmlns:a16="http://schemas.microsoft.com/office/drawing/2014/main" id="{6DA7DFC1-0ADB-43DF-9C01-0476D1A0D973}"/>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5" name="Freeform 701">
                <a:extLst>
                  <a:ext uri="{FF2B5EF4-FFF2-40B4-BE49-F238E27FC236}">
                    <a16:creationId xmlns:a16="http://schemas.microsoft.com/office/drawing/2014/main" id="{FEA99FAC-A559-E332-CCDF-933AFB0A61A1}"/>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6" name="Freeform 702">
                <a:extLst>
                  <a:ext uri="{FF2B5EF4-FFF2-40B4-BE49-F238E27FC236}">
                    <a16:creationId xmlns:a16="http://schemas.microsoft.com/office/drawing/2014/main" id="{544CE518-0FB0-899E-5C83-CC980A830137}"/>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7" name="Freeform 703">
                <a:extLst>
                  <a:ext uri="{FF2B5EF4-FFF2-40B4-BE49-F238E27FC236}">
                    <a16:creationId xmlns:a16="http://schemas.microsoft.com/office/drawing/2014/main" id="{663A0D24-4314-713F-2B65-EA216612E309}"/>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8" name="Freeform 704">
                <a:extLst>
                  <a:ext uri="{FF2B5EF4-FFF2-40B4-BE49-F238E27FC236}">
                    <a16:creationId xmlns:a16="http://schemas.microsoft.com/office/drawing/2014/main" id="{5D2D1024-03BD-54D0-EDF0-91875618298A}"/>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9" name="Freeform 705">
                <a:extLst>
                  <a:ext uri="{FF2B5EF4-FFF2-40B4-BE49-F238E27FC236}">
                    <a16:creationId xmlns:a16="http://schemas.microsoft.com/office/drawing/2014/main" id="{8E7B7A47-5326-8744-7877-A0C3CACFA9BC}"/>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0" name="Freeform 706">
                <a:extLst>
                  <a:ext uri="{FF2B5EF4-FFF2-40B4-BE49-F238E27FC236}">
                    <a16:creationId xmlns:a16="http://schemas.microsoft.com/office/drawing/2014/main" id="{CE72906C-2AD6-853D-0DD8-91BB657EB0DD}"/>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1" name="Freeform 707">
                <a:extLst>
                  <a:ext uri="{FF2B5EF4-FFF2-40B4-BE49-F238E27FC236}">
                    <a16:creationId xmlns:a16="http://schemas.microsoft.com/office/drawing/2014/main" id="{E5415D72-6A3E-414E-C68F-4F0DB3655129}"/>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2" name="Freeform 708">
                <a:extLst>
                  <a:ext uri="{FF2B5EF4-FFF2-40B4-BE49-F238E27FC236}">
                    <a16:creationId xmlns:a16="http://schemas.microsoft.com/office/drawing/2014/main" id="{20F2A229-665C-B552-5D9C-64A25608FFE5}"/>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3" name="Freeform 709">
                <a:extLst>
                  <a:ext uri="{FF2B5EF4-FFF2-40B4-BE49-F238E27FC236}">
                    <a16:creationId xmlns:a16="http://schemas.microsoft.com/office/drawing/2014/main" id="{EADFE66F-BD54-73FE-DC2E-5FC2B2327841}"/>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4" name="Freeform 710">
                <a:extLst>
                  <a:ext uri="{FF2B5EF4-FFF2-40B4-BE49-F238E27FC236}">
                    <a16:creationId xmlns:a16="http://schemas.microsoft.com/office/drawing/2014/main" id="{8D3D0978-E521-3F17-A7E8-3B52E7BB5EE8}"/>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5" name="Freeform 711">
                <a:extLst>
                  <a:ext uri="{FF2B5EF4-FFF2-40B4-BE49-F238E27FC236}">
                    <a16:creationId xmlns:a16="http://schemas.microsoft.com/office/drawing/2014/main" id="{B279EF70-1EC7-E119-BB00-FEA471024A04}"/>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6" name="Freeform 712">
                <a:extLst>
                  <a:ext uri="{FF2B5EF4-FFF2-40B4-BE49-F238E27FC236}">
                    <a16:creationId xmlns:a16="http://schemas.microsoft.com/office/drawing/2014/main" id="{43C101E0-DDA4-0F0D-E814-9002AE67256B}"/>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7" name="Freeform 713">
                <a:extLst>
                  <a:ext uri="{FF2B5EF4-FFF2-40B4-BE49-F238E27FC236}">
                    <a16:creationId xmlns:a16="http://schemas.microsoft.com/office/drawing/2014/main" id="{636B7479-A50D-1D0B-555D-1C5B5A84F795}"/>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8" name="Freeform 714">
                <a:extLst>
                  <a:ext uri="{FF2B5EF4-FFF2-40B4-BE49-F238E27FC236}">
                    <a16:creationId xmlns:a16="http://schemas.microsoft.com/office/drawing/2014/main" id="{60C9DE73-E71E-1102-FE1C-5511B8B40EB8}"/>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9" name="Freeform 716">
                <a:extLst>
                  <a:ext uri="{FF2B5EF4-FFF2-40B4-BE49-F238E27FC236}">
                    <a16:creationId xmlns:a16="http://schemas.microsoft.com/office/drawing/2014/main" id="{A928C3E4-50D2-86C0-ECFA-2B64D65688F3}"/>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0" name="Freeform 717">
                <a:extLst>
                  <a:ext uri="{FF2B5EF4-FFF2-40B4-BE49-F238E27FC236}">
                    <a16:creationId xmlns:a16="http://schemas.microsoft.com/office/drawing/2014/main" id="{1A142DA7-3829-E027-3E18-BF5E5222B094}"/>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1" name="Freeform 718">
                <a:extLst>
                  <a:ext uri="{FF2B5EF4-FFF2-40B4-BE49-F238E27FC236}">
                    <a16:creationId xmlns:a16="http://schemas.microsoft.com/office/drawing/2014/main" id="{1AF31E60-393E-3C84-3CED-5EFF6A3EECF0}"/>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2" name="Freeform 719">
                <a:extLst>
                  <a:ext uri="{FF2B5EF4-FFF2-40B4-BE49-F238E27FC236}">
                    <a16:creationId xmlns:a16="http://schemas.microsoft.com/office/drawing/2014/main" id="{9EEA1361-D56E-EEE1-2A7E-D7A7BC43CA15}"/>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3" name="Freeform 720">
                <a:extLst>
                  <a:ext uri="{FF2B5EF4-FFF2-40B4-BE49-F238E27FC236}">
                    <a16:creationId xmlns:a16="http://schemas.microsoft.com/office/drawing/2014/main" id="{A3D79D7A-BFA8-6C82-79F2-D0F82AFF3B76}"/>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14" name="Freeform 721">
                <a:extLst>
                  <a:ext uri="{FF2B5EF4-FFF2-40B4-BE49-F238E27FC236}">
                    <a16:creationId xmlns:a16="http://schemas.microsoft.com/office/drawing/2014/main" id="{8D5D2194-B915-DD47-B504-E5A39DBBDBF7}"/>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5" name="Freeform 722">
                <a:extLst>
                  <a:ext uri="{FF2B5EF4-FFF2-40B4-BE49-F238E27FC236}">
                    <a16:creationId xmlns:a16="http://schemas.microsoft.com/office/drawing/2014/main" id="{47BEC8BB-9983-2F67-2D02-763BCD1EFAFE}"/>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6" name="Freeform 723">
                <a:extLst>
                  <a:ext uri="{FF2B5EF4-FFF2-40B4-BE49-F238E27FC236}">
                    <a16:creationId xmlns:a16="http://schemas.microsoft.com/office/drawing/2014/main" id="{A69C5DE3-4730-8107-C9C3-EDABB936450D}"/>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7" name="Freeform 724">
                <a:extLst>
                  <a:ext uri="{FF2B5EF4-FFF2-40B4-BE49-F238E27FC236}">
                    <a16:creationId xmlns:a16="http://schemas.microsoft.com/office/drawing/2014/main" id="{69B278E3-FF21-2282-C33E-4D4CAED27D22}"/>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8" name="Freeform 725">
                <a:extLst>
                  <a:ext uri="{FF2B5EF4-FFF2-40B4-BE49-F238E27FC236}">
                    <a16:creationId xmlns:a16="http://schemas.microsoft.com/office/drawing/2014/main" id="{25A89B75-19BC-E541-432E-ED1FD7BCEE20}"/>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9" name="Freeform 726">
                <a:extLst>
                  <a:ext uri="{FF2B5EF4-FFF2-40B4-BE49-F238E27FC236}">
                    <a16:creationId xmlns:a16="http://schemas.microsoft.com/office/drawing/2014/main" id="{DE8104D6-D079-4CD1-62A0-43A2FC389251}"/>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0" name="Freeform 727">
                <a:extLst>
                  <a:ext uri="{FF2B5EF4-FFF2-40B4-BE49-F238E27FC236}">
                    <a16:creationId xmlns:a16="http://schemas.microsoft.com/office/drawing/2014/main" id="{94873257-DF02-11CC-593D-1706D23F501F}"/>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1" name="Freeform 728">
                <a:extLst>
                  <a:ext uri="{FF2B5EF4-FFF2-40B4-BE49-F238E27FC236}">
                    <a16:creationId xmlns:a16="http://schemas.microsoft.com/office/drawing/2014/main" id="{F87DBB97-79E1-EECE-575F-A45CCD61A28E}"/>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2" name="Freeform 729">
                <a:extLst>
                  <a:ext uri="{FF2B5EF4-FFF2-40B4-BE49-F238E27FC236}">
                    <a16:creationId xmlns:a16="http://schemas.microsoft.com/office/drawing/2014/main" id="{AD87AE77-3259-873B-79A3-694E88FC30EA}"/>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3" name="Freeform 730">
                <a:extLst>
                  <a:ext uri="{FF2B5EF4-FFF2-40B4-BE49-F238E27FC236}">
                    <a16:creationId xmlns:a16="http://schemas.microsoft.com/office/drawing/2014/main" id="{C77596A8-A2EA-C268-7CAF-C6B718438AB7}"/>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4" name="Freeform 731">
                <a:extLst>
                  <a:ext uri="{FF2B5EF4-FFF2-40B4-BE49-F238E27FC236}">
                    <a16:creationId xmlns:a16="http://schemas.microsoft.com/office/drawing/2014/main" id="{5961415D-83A8-0FDE-1B27-EFAD40C59E2D}"/>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5" name="Freeform 732">
                <a:extLst>
                  <a:ext uri="{FF2B5EF4-FFF2-40B4-BE49-F238E27FC236}">
                    <a16:creationId xmlns:a16="http://schemas.microsoft.com/office/drawing/2014/main" id="{D2CDDC27-47E4-154C-3B11-D405BDD79C9D}"/>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6" name="Freeform 733">
                <a:extLst>
                  <a:ext uri="{FF2B5EF4-FFF2-40B4-BE49-F238E27FC236}">
                    <a16:creationId xmlns:a16="http://schemas.microsoft.com/office/drawing/2014/main" id="{D96DAC45-4E75-C661-05EA-7626181F16D2}"/>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7" name="Freeform 734">
                <a:extLst>
                  <a:ext uri="{FF2B5EF4-FFF2-40B4-BE49-F238E27FC236}">
                    <a16:creationId xmlns:a16="http://schemas.microsoft.com/office/drawing/2014/main" id="{453A6E98-9797-8141-653C-C6319099A73C}"/>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8" name="Freeform 735">
                <a:extLst>
                  <a:ext uri="{FF2B5EF4-FFF2-40B4-BE49-F238E27FC236}">
                    <a16:creationId xmlns:a16="http://schemas.microsoft.com/office/drawing/2014/main" id="{F41C798C-2E43-5752-E1DF-AC2FE45D1025}"/>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9" name="Freeform 736">
                <a:extLst>
                  <a:ext uri="{FF2B5EF4-FFF2-40B4-BE49-F238E27FC236}">
                    <a16:creationId xmlns:a16="http://schemas.microsoft.com/office/drawing/2014/main" id="{B820B68F-755F-2E33-D3D4-9D09ED4985FF}"/>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0" name="Freeform 737">
                <a:extLst>
                  <a:ext uri="{FF2B5EF4-FFF2-40B4-BE49-F238E27FC236}">
                    <a16:creationId xmlns:a16="http://schemas.microsoft.com/office/drawing/2014/main" id="{CB6F516A-B5DD-427E-0F48-9507A799E275}"/>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1" name="Freeform 738">
                <a:extLst>
                  <a:ext uri="{FF2B5EF4-FFF2-40B4-BE49-F238E27FC236}">
                    <a16:creationId xmlns:a16="http://schemas.microsoft.com/office/drawing/2014/main" id="{32AB49BC-80A9-CBE1-BD9C-501C7817DBF3}"/>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2" name="Freeform 739">
                <a:extLst>
                  <a:ext uri="{FF2B5EF4-FFF2-40B4-BE49-F238E27FC236}">
                    <a16:creationId xmlns:a16="http://schemas.microsoft.com/office/drawing/2014/main" id="{A1512BFF-2DFC-74B1-4181-EBB600353865}"/>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3" name="Freeform 740">
                <a:extLst>
                  <a:ext uri="{FF2B5EF4-FFF2-40B4-BE49-F238E27FC236}">
                    <a16:creationId xmlns:a16="http://schemas.microsoft.com/office/drawing/2014/main" id="{FCFB5803-9CBD-E635-E94B-394C03D76397}"/>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4" name="Freeform 741">
                <a:extLst>
                  <a:ext uri="{FF2B5EF4-FFF2-40B4-BE49-F238E27FC236}">
                    <a16:creationId xmlns:a16="http://schemas.microsoft.com/office/drawing/2014/main" id="{12135E2F-C1CB-E550-D1C5-BC7F76D49ABE}"/>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5" name="Freeform 742">
                <a:extLst>
                  <a:ext uri="{FF2B5EF4-FFF2-40B4-BE49-F238E27FC236}">
                    <a16:creationId xmlns:a16="http://schemas.microsoft.com/office/drawing/2014/main" id="{896E46E8-A02F-48BD-8F1B-A5687044F375}"/>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6" name="Freeform 743">
                <a:extLst>
                  <a:ext uri="{FF2B5EF4-FFF2-40B4-BE49-F238E27FC236}">
                    <a16:creationId xmlns:a16="http://schemas.microsoft.com/office/drawing/2014/main" id="{E61E3267-B203-2E21-32A7-12A1D6914911}"/>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7" name="Freeform 744">
                <a:extLst>
                  <a:ext uri="{FF2B5EF4-FFF2-40B4-BE49-F238E27FC236}">
                    <a16:creationId xmlns:a16="http://schemas.microsoft.com/office/drawing/2014/main" id="{C76A0A19-A4CE-49B4-8CE5-2A01C1F07C5D}"/>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8" name="Freeform 745">
                <a:extLst>
                  <a:ext uri="{FF2B5EF4-FFF2-40B4-BE49-F238E27FC236}">
                    <a16:creationId xmlns:a16="http://schemas.microsoft.com/office/drawing/2014/main" id="{2485AE43-48DE-3544-E61D-19873DE1B92C}"/>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9" name="Freeform 746">
                <a:extLst>
                  <a:ext uri="{FF2B5EF4-FFF2-40B4-BE49-F238E27FC236}">
                    <a16:creationId xmlns:a16="http://schemas.microsoft.com/office/drawing/2014/main" id="{E6611635-38E1-66F6-0CA9-F2FFBA1CA288}"/>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0" name="Freeform 747">
                <a:extLst>
                  <a:ext uri="{FF2B5EF4-FFF2-40B4-BE49-F238E27FC236}">
                    <a16:creationId xmlns:a16="http://schemas.microsoft.com/office/drawing/2014/main" id="{08AA126A-9036-FCD3-15C7-0611F2E244A7}"/>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1" name="Freeform 748">
                <a:extLst>
                  <a:ext uri="{FF2B5EF4-FFF2-40B4-BE49-F238E27FC236}">
                    <a16:creationId xmlns:a16="http://schemas.microsoft.com/office/drawing/2014/main" id="{B35CE7FF-B895-3975-B294-15C570B5285A}"/>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2" name="Freeform 749">
                <a:extLst>
                  <a:ext uri="{FF2B5EF4-FFF2-40B4-BE49-F238E27FC236}">
                    <a16:creationId xmlns:a16="http://schemas.microsoft.com/office/drawing/2014/main" id="{FE927491-B022-3A9A-0999-51BFA4C23A9A}"/>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3" name="Freeform 750">
                <a:extLst>
                  <a:ext uri="{FF2B5EF4-FFF2-40B4-BE49-F238E27FC236}">
                    <a16:creationId xmlns:a16="http://schemas.microsoft.com/office/drawing/2014/main" id="{5868D8FA-B46C-9497-D05B-DB8D0EB5E803}"/>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4" name="Freeform 751">
                <a:extLst>
                  <a:ext uri="{FF2B5EF4-FFF2-40B4-BE49-F238E27FC236}">
                    <a16:creationId xmlns:a16="http://schemas.microsoft.com/office/drawing/2014/main" id="{7E2E3FE4-F0EC-6FBB-2DA6-0BCAAAE351DC}"/>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5" name="Freeform 752">
                <a:extLst>
                  <a:ext uri="{FF2B5EF4-FFF2-40B4-BE49-F238E27FC236}">
                    <a16:creationId xmlns:a16="http://schemas.microsoft.com/office/drawing/2014/main" id="{B5703B41-2B81-F0C6-5727-F70314D528AE}"/>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6" name="Freeform 753">
                <a:extLst>
                  <a:ext uri="{FF2B5EF4-FFF2-40B4-BE49-F238E27FC236}">
                    <a16:creationId xmlns:a16="http://schemas.microsoft.com/office/drawing/2014/main" id="{875456F2-5B98-4B74-38DE-72C10064DDA3}"/>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7" name="Freeform 754">
                <a:extLst>
                  <a:ext uri="{FF2B5EF4-FFF2-40B4-BE49-F238E27FC236}">
                    <a16:creationId xmlns:a16="http://schemas.microsoft.com/office/drawing/2014/main" id="{3CEB03D7-AC27-B0DA-FEAD-0EA46CE814FF}"/>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8" name="Freeform 755">
                <a:extLst>
                  <a:ext uri="{FF2B5EF4-FFF2-40B4-BE49-F238E27FC236}">
                    <a16:creationId xmlns:a16="http://schemas.microsoft.com/office/drawing/2014/main" id="{697E9D8C-0B63-EC35-C053-1FC3611D826A}"/>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9" name="Freeform 756">
                <a:extLst>
                  <a:ext uri="{FF2B5EF4-FFF2-40B4-BE49-F238E27FC236}">
                    <a16:creationId xmlns:a16="http://schemas.microsoft.com/office/drawing/2014/main" id="{7E957491-8EDE-3FA9-77F0-A224D1D9DF00}"/>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0" name="Freeform 757">
                <a:extLst>
                  <a:ext uri="{FF2B5EF4-FFF2-40B4-BE49-F238E27FC236}">
                    <a16:creationId xmlns:a16="http://schemas.microsoft.com/office/drawing/2014/main" id="{056D67C3-5017-890C-5079-406A5B7589AD}"/>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1" name="Freeform 758">
                <a:extLst>
                  <a:ext uri="{FF2B5EF4-FFF2-40B4-BE49-F238E27FC236}">
                    <a16:creationId xmlns:a16="http://schemas.microsoft.com/office/drawing/2014/main" id="{E3C7B5D4-4AF8-6D7C-C2FF-D8B1502952A9}"/>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2" name="Freeform 759">
                <a:extLst>
                  <a:ext uri="{FF2B5EF4-FFF2-40B4-BE49-F238E27FC236}">
                    <a16:creationId xmlns:a16="http://schemas.microsoft.com/office/drawing/2014/main" id="{DB0391E5-16A4-A855-68E8-F2EA9D633034}"/>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3" name="Freeform 760">
                <a:extLst>
                  <a:ext uri="{FF2B5EF4-FFF2-40B4-BE49-F238E27FC236}">
                    <a16:creationId xmlns:a16="http://schemas.microsoft.com/office/drawing/2014/main" id="{83FE2F54-95C0-DB48-B76E-25DAD9CFB1A7}"/>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4" name="Freeform 761">
                <a:extLst>
                  <a:ext uri="{FF2B5EF4-FFF2-40B4-BE49-F238E27FC236}">
                    <a16:creationId xmlns:a16="http://schemas.microsoft.com/office/drawing/2014/main" id="{06C94755-0E77-4A6E-A718-88F01C87EEEB}"/>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5" name="Freeform 762">
                <a:extLst>
                  <a:ext uri="{FF2B5EF4-FFF2-40B4-BE49-F238E27FC236}">
                    <a16:creationId xmlns:a16="http://schemas.microsoft.com/office/drawing/2014/main" id="{5D19859B-95E3-E28E-F1CA-AC17FC2E7FE7}"/>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6" name="Freeform 763">
                <a:extLst>
                  <a:ext uri="{FF2B5EF4-FFF2-40B4-BE49-F238E27FC236}">
                    <a16:creationId xmlns:a16="http://schemas.microsoft.com/office/drawing/2014/main" id="{F2E6CC19-BEEC-BA28-E901-C7A1D0539D1B}"/>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7" name="Freeform 764">
                <a:extLst>
                  <a:ext uri="{FF2B5EF4-FFF2-40B4-BE49-F238E27FC236}">
                    <a16:creationId xmlns:a16="http://schemas.microsoft.com/office/drawing/2014/main" id="{B2389AF5-8D01-E7F4-43EF-0E24BF77EC30}"/>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8" name="Freeform 765">
                <a:extLst>
                  <a:ext uri="{FF2B5EF4-FFF2-40B4-BE49-F238E27FC236}">
                    <a16:creationId xmlns:a16="http://schemas.microsoft.com/office/drawing/2014/main" id="{B3982152-B91C-1FEE-AFE7-F69DFFC56F2C}"/>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9" name="Freeform 766">
                <a:extLst>
                  <a:ext uri="{FF2B5EF4-FFF2-40B4-BE49-F238E27FC236}">
                    <a16:creationId xmlns:a16="http://schemas.microsoft.com/office/drawing/2014/main" id="{642FED70-854B-45F5-6DE8-67243BA5CBA0}"/>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0" name="Freeform 767">
                <a:extLst>
                  <a:ext uri="{FF2B5EF4-FFF2-40B4-BE49-F238E27FC236}">
                    <a16:creationId xmlns:a16="http://schemas.microsoft.com/office/drawing/2014/main" id="{18DA4C56-1EEE-480D-9A46-638248B3ED32}"/>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1" name="Freeform 768">
                <a:extLst>
                  <a:ext uri="{FF2B5EF4-FFF2-40B4-BE49-F238E27FC236}">
                    <a16:creationId xmlns:a16="http://schemas.microsoft.com/office/drawing/2014/main" id="{C59DD99B-F754-F2F6-8121-6E8802B8EEBF}"/>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2" name="Freeform 769">
                <a:extLst>
                  <a:ext uri="{FF2B5EF4-FFF2-40B4-BE49-F238E27FC236}">
                    <a16:creationId xmlns:a16="http://schemas.microsoft.com/office/drawing/2014/main" id="{6242E773-E4DC-0268-2138-9C7227C090DE}"/>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3" name="Freeform 771">
                <a:extLst>
                  <a:ext uri="{FF2B5EF4-FFF2-40B4-BE49-F238E27FC236}">
                    <a16:creationId xmlns:a16="http://schemas.microsoft.com/office/drawing/2014/main" id="{2A590D78-A1DF-24FA-ED2D-C0DF0BE1609B}"/>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4" name="Freeform 772">
                <a:extLst>
                  <a:ext uri="{FF2B5EF4-FFF2-40B4-BE49-F238E27FC236}">
                    <a16:creationId xmlns:a16="http://schemas.microsoft.com/office/drawing/2014/main" id="{EBDF4172-CA80-A9A9-5801-9D3C46578B99}"/>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5" name="Freeform 773">
                <a:extLst>
                  <a:ext uri="{FF2B5EF4-FFF2-40B4-BE49-F238E27FC236}">
                    <a16:creationId xmlns:a16="http://schemas.microsoft.com/office/drawing/2014/main" id="{AAEC2E43-90CC-3D36-984B-26B1EEB8E5CE}"/>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6" name="Freeform 774">
                <a:extLst>
                  <a:ext uri="{FF2B5EF4-FFF2-40B4-BE49-F238E27FC236}">
                    <a16:creationId xmlns:a16="http://schemas.microsoft.com/office/drawing/2014/main" id="{20C9E63E-938A-7FF1-B464-363AB561ED4C}"/>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7" name="Freeform 775">
                <a:extLst>
                  <a:ext uri="{FF2B5EF4-FFF2-40B4-BE49-F238E27FC236}">
                    <a16:creationId xmlns:a16="http://schemas.microsoft.com/office/drawing/2014/main" id="{0C534A89-A100-10F5-DB7F-23925A6470BB}"/>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8" name="Freeform 776">
                <a:extLst>
                  <a:ext uri="{FF2B5EF4-FFF2-40B4-BE49-F238E27FC236}">
                    <a16:creationId xmlns:a16="http://schemas.microsoft.com/office/drawing/2014/main" id="{233C3D67-E682-F00E-F094-B506C0853A4B}"/>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73" name="Group 72">
              <a:extLst>
                <a:ext uri="{FF2B5EF4-FFF2-40B4-BE49-F238E27FC236}">
                  <a16:creationId xmlns:a16="http://schemas.microsoft.com/office/drawing/2014/main" id="{C83EBF39-3BA4-DCED-626B-217DBBA7BBA7}"/>
                </a:ext>
              </a:extLst>
            </p:cNvPr>
            <p:cNvGrpSpPr/>
            <p:nvPr/>
          </p:nvGrpSpPr>
          <p:grpSpPr>
            <a:xfrm>
              <a:off x="8027670" y="3835432"/>
              <a:ext cx="218782" cy="272982"/>
              <a:chOff x="7189422" y="1263026"/>
              <a:chExt cx="24546" cy="30627"/>
            </a:xfrm>
            <a:solidFill>
              <a:srgbClr val="BFBFBF"/>
            </a:solidFill>
          </p:grpSpPr>
          <p:sp>
            <p:nvSpPr>
              <p:cNvPr id="47" name="Freeform 46">
                <a:extLst>
                  <a:ext uri="{FF2B5EF4-FFF2-40B4-BE49-F238E27FC236}">
                    <a16:creationId xmlns:a16="http://schemas.microsoft.com/office/drawing/2014/main" id="{535DA9B8-7F80-11D1-91F9-4128983559DC}"/>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B5B621FF-8CF6-02CE-0036-2063DF59C389}"/>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grpSp>
      <p:sp>
        <p:nvSpPr>
          <p:cNvPr id="4" name="Freeform 326">
            <a:extLst>
              <a:ext uri="{FF2B5EF4-FFF2-40B4-BE49-F238E27FC236}">
                <a16:creationId xmlns:a16="http://schemas.microsoft.com/office/drawing/2014/main" id="{98E3A887-2C7F-65DC-E222-1F287A3458B7}"/>
              </a:ext>
            </a:extLst>
          </p:cNvPr>
          <p:cNvSpPr>
            <a:spLocks/>
          </p:cNvSpPr>
          <p:nvPr/>
        </p:nvSpPr>
        <p:spPr bwMode="gray">
          <a:xfrm>
            <a:off x="6798303" y="3190549"/>
            <a:ext cx="35172" cy="64619"/>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1086691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p:txBody>
          <a:bodyPr/>
          <a:lstStyle/>
          <a:p>
            <a:r>
              <a:rPr lang="en-IN" dirty="0"/>
              <a:t>Imiglucerase in Gaucher disease type 3</a:t>
            </a:r>
          </a:p>
        </p:txBody>
      </p:sp>
    </p:spTree>
    <p:extLst>
      <p:ext uri="{BB962C8B-B14F-4D97-AF65-F5344CB8AC3E}">
        <p14:creationId xmlns:p14="http://schemas.microsoft.com/office/powerpoint/2010/main" val="2123526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hlinkClick r:id="rId3" action="ppaction://hlinksldjump"/>
            <a:extLst>
              <a:ext uri="{FF2B5EF4-FFF2-40B4-BE49-F238E27FC236}">
                <a16:creationId xmlns:a16="http://schemas.microsoft.com/office/drawing/2014/main" id="{DD52E3A6-5A0C-FB4F-FCB5-CAB65B4B064C}"/>
              </a:ext>
            </a:extLst>
          </p:cNvPr>
          <p:cNvSpPr/>
          <p:nvPr/>
        </p:nvSpPr>
        <p:spPr>
          <a:xfrm>
            <a:off x="234950" y="159175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54B0F7-55DD-40D6-B7F4-70B586885C0B}" type="slidenum">
              <a:rPr kumimoji="0" lang="en-US" sz="600" b="0" i="0" u="none" strike="noStrike" kern="1200" cap="none" spc="0" normalizeH="0" baseline="0" noProof="0" smtClean="0">
                <a:ln>
                  <a:noFill/>
                </a:ln>
                <a:solidFill>
                  <a:prstClr val="black"/>
                </a:solidFill>
                <a:effectLst/>
                <a:uLnTx/>
                <a:uFillTx/>
                <a:latin typeface="Verdana" panose="020B0604030504040204" pitchFamily="34" charset="0"/>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endParaRPr>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Imiglucerase</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4" y="875318"/>
            <a:ext cx="6210300" cy="205056"/>
          </a:xfrm>
        </p:spPr>
        <p:txBody>
          <a:bodyPr/>
          <a:lstStyle/>
          <a:p>
            <a:r>
              <a:rPr lang="en-IN" dirty="0"/>
              <a:t>Proposed mechanism of action under investigation</a:t>
            </a:r>
          </a:p>
        </p:txBody>
      </p:sp>
      <p:grpSp>
        <p:nvGrpSpPr>
          <p:cNvPr id="23" name="Group 22">
            <a:extLst>
              <a:ext uri="{FF2B5EF4-FFF2-40B4-BE49-F238E27FC236}">
                <a16:creationId xmlns:a16="http://schemas.microsoft.com/office/drawing/2014/main" id="{2B7BEC7E-620A-4DDA-B2CA-2E92050E5725}"/>
              </a:ext>
            </a:extLst>
          </p:cNvPr>
          <p:cNvGrpSpPr/>
          <p:nvPr/>
        </p:nvGrpSpPr>
        <p:grpSpPr>
          <a:xfrm>
            <a:off x="234951" y="2754653"/>
            <a:ext cx="2187574" cy="205184"/>
            <a:chOff x="234950" y="1884632"/>
            <a:chExt cx="2225093" cy="205184"/>
          </a:xfrm>
          <a:noFill/>
        </p:grpSpPr>
        <p:sp>
          <p:nvSpPr>
            <p:cNvPr id="24" name="Freeform: Shape 23">
              <a:hlinkClick r:id="rId4" action="ppaction://hlinksldjump"/>
              <a:extLst>
                <a:ext uri="{FF2B5EF4-FFF2-40B4-BE49-F238E27FC236}">
                  <a16:creationId xmlns:a16="http://schemas.microsoft.com/office/drawing/2014/main" id="{DC482832-2D36-46BA-A041-6AB6C47A29F2}"/>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7" name="Graphique 4">
              <a:extLst>
                <a:ext uri="{FF2B5EF4-FFF2-40B4-BE49-F238E27FC236}">
                  <a16:creationId xmlns:a16="http://schemas.microsoft.com/office/drawing/2014/main" id="{553941F5-230C-4347-8DCA-829753F1A84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pSp>
        <p:nvGrpSpPr>
          <p:cNvPr id="28" name="Group 27">
            <a:extLst>
              <a:ext uri="{FF2B5EF4-FFF2-40B4-BE49-F238E27FC236}">
                <a16:creationId xmlns:a16="http://schemas.microsoft.com/office/drawing/2014/main" id="{091FD6B4-9BBD-4235-878B-1A25F4238361}"/>
              </a:ext>
            </a:extLst>
          </p:cNvPr>
          <p:cNvGrpSpPr/>
          <p:nvPr/>
        </p:nvGrpSpPr>
        <p:grpSpPr>
          <a:xfrm>
            <a:off x="234950" y="2463852"/>
            <a:ext cx="2194560" cy="205184"/>
            <a:chOff x="234950" y="1884632"/>
            <a:chExt cx="2232025" cy="205184"/>
          </a:xfrm>
          <a:noFill/>
        </p:grpSpPr>
        <p:sp>
          <p:nvSpPr>
            <p:cNvPr id="29" name="Freeform: Shape 28">
              <a:hlinkClick r:id="rId5" action="ppaction://hlinksldjump"/>
              <a:extLst>
                <a:ext uri="{FF2B5EF4-FFF2-40B4-BE49-F238E27FC236}">
                  <a16:creationId xmlns:a16="http://schemas.microsoft.com/office/drawing/2014/main" id="{E2282C3B-CE21-42B7-888B-84E170C28F9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0" name="Graphique 4">
              <a:extLst>
                <a:ext uri="{FF2B5EF4-FFF2-40B4-BE49-F238E27FC236}">
                  <a16:creationId xmlns:a16="http://schemas.microsoft.com/office/drawing/2014/main" id="{16C77AAF-F376-46DD-AB8A-8E527912155A}"/>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pSp>
        <p:nvGrpSpPr>
          <p:cNvPr id="31" name="Group 30">
            <a:extLst>
              <a:ext uri="{FF2B5EF4-FFF2-40B4-BE49-F238E27FC236}">
                <a16:creationId xmlns:a16="http://schemas.microsoft.com/office/drawing/2014/main" id="{3CCB2126-B906-4749-B9C6-97D44895B360}"/>
              </a:ext>
            </a:extLst>
          </p:cNvPr>
          <p:cNvGrpSpPr/>
          <p:nvPr/>
        </p:nvGrpSpPr>
        <p:grpSpPr>
          <a:xfrm>
            <a:off x="234950" y="2173052"/>
            <a:ext cx="2194560" cy="205184"/>
            <a:chOff x="234950" y="1884632"/>
            <a:chExt cx="2232025" cy="205184"/>
          </a:xfrm>
          <a:noFill/>
        </p:grpSpPr>
        <p:sp>
          <p:nvSpPr>
            <p:cNvPr id="36" name="Freeform: Shape 35">
              <a:hlinkClick r:id="rId6" action="ppaction://hlinksldjump"/>
              <a:extLst>
                <a:ext uri="{FF2B5EF4-FFF2-40B4-BE49-F238E27FC236}">
                  <a16:creationId xmlns:a16="http://schemas.microsoft.com/office/drawing/2014/main" id="{4D4B6374-2D1B-454B-8840-855BEB0B752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7" name="Graphique 4">
              <a:extLst>
                <a:ext uri="{FF2B5EF4-FFF2-40B4-BE49-F238E27FC236}">
                  <a16:creationId xmlns:a16="http://schemas.microsoft.com/office/drawing/2014/main" id="{92B0D757-78D7-4514-BF43-575AE6128C9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14" name="Text Placeholder 25">
            <a:extLst>
              <a:ext uri="{FF2B5EF4-FFF2-40B4-BE49-F238E27FC236}">
                <a16:creationId xmlns:a16="http://schemas.microsoft.com/office/drawing/2014/main" id="{09919EED-B75B-9220-BE75-9FD034A070CD}"/>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ICGG</a:t>
            </a:r>
            <a:r>
              <a:rPr lang="en-IN" baseline="30000" dirty="0"/>
              <a:t>*</a:t>
            </a:r>
            <a:r>
              <a:rPr lang="en-IN" dirty="0"/>
              <a:t> Gaucher Registry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3" name="Rectangle: Rounded Corners 12">
            <a:hlinkClick r:id="rId7" action="ppaction://hlinksldjump"/>
            <a:extLst>
              <a:ext uri="{FF2B5EF4-FFF2-40B4-BE49-F238E27FC236}">
                <a16:creationId xmlns:a16="http://schemas.microsoft.com/office/drawing/2014/main" id="{9AC59A8A-0489-4130-7EE9-3B008B076B30}"/>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5" name="Rectangle: Rounded Corners 14">
            <a:hlinkClick r:id="rId8" action="ppaction://hlinksldjump"/>
            <a:extLst>
              <a:ext uri="{FF2B5EF4-FFF2-40B4-BE49-F238E27FC236}">
                <a16:creationId xmlns:a16="http://schemas.microsoft.com/office/drawing/2014/main" id="{F1015D11-BF04-8E31-C32F-A00118ED3A3E}"/>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6" name="Rectangle: Rounded Corners 15">
            <a:hlinkClick r:id="rId9" action="ppaction://hlinksldjump"/>
            <a:extLst>
              <a:ext uri="{FF2B5EF4-FFF2-40B4-BE49-F238E27FC236}">
                <a16:creationId xmlns:a16="http://schemas.microsoft.com/office/drawing/2014/main" id="{B73F7669-6ADA-3BEF-3B8A-ECE2D213A80F}"/>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8" name="Rectangle: Rounded Corners 17">
            <a:hlinkClick r:id="rId10" action="ppaction://hlinksldjump"/>
            <a:extLst>
              <a:ext uri="{FF2B5EF4-FFF2-40B4-BE49-F238E27FC236}">
                <a16:creationId xmlns:a16="http://schemas.microsoft.com/office/drawing/2014/main" id="{01961C14-2CF5-003D-0434-4B17471BA2F6}"/>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1" name="object 23">
            <a:extLst>
              <a:ext uri="{FF2B5EF4-FFF2-40B4-BE49-F238E27FC236}">
                <a16:creationId xmlns:a16="http://schemas.microsoft.com/office/drawing/2014/main" id="{D3DAB619-2D09-6EA0-D541-875C593109CC}"/>
              </a:ext>
            </a:extLst>
          </p:cNvPr>
          <p:cNvSpPr txBox="1">
            <a:spLocks/>
          </p:cNvSpPr>
          <p:nvPr/>
        </p:nvSpPr>
        <p:spPr>
          <a:xfrm>
            <a:off x="2600324" y="4582330"/>
            <a:ext cx="4691124" cy="169277"/>
          </a:xfrm>
          <a:prstGeom prst="rect">
            <a:avLst/>
          </a:prstGeom>
        </p:spPr>
        <p:txBody>
          <a:bodyPr vert="horz" wrap="square" lIns="0" tIns="0" rIns="0" bIns="0"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500" b="0" i="0" u="none" strike="noStrike" kern="1200" cap="none" spc="-5" normalizeH="0" baseline="0" noProof="0" dirty="0">
                <a:ln>
                  <a:noFill/>
                </a:ln>
                <a:solidFill>
                  <a:prstClr val="black"/>
                </a:solidFill>
                <a:effectLst/>
                <a:uLnTx/>
                <a:uFillTx/>
                <a:ea typeface="+mn-ea"/>
                <a:cs typeface="Calibri"/>
              </a:rPr>
              <a:t>ERT, Enzyme replacement therapy</a:t>
            </a:r>
            <a:r>
              <a:rPr lang="en-IN" sz="500" spc="-5" dirty="0">
                <a:solidFill>
                  <a:prstClr val="black"/>
                </a:solidFill>
                <a:cs typeface="Calibri"/>
              </a:rPr>
              <a:t>; ICGG, International Collaborative Gaucher Group. </a:t>
            </a:r>
            <a:r>
              <a:rPr kumimoji="0" lang="en-IN" sz="500" b="0" i="0" u="none" strike="noStrike" kern="1200" cap="none" spc="-5" normalizeH="0" baseline="0" noProof="0" dirty="0">
                <a:ln>
                  <a:noFill/>
                </a:ln>
                <a:solidFill>
                  <a:prstClr val="black"/>
                </a:solidFill>
                <a:effectLst/>
                <a:uLnTx/>
                <a:uFillTx/>
                <a:ea typeface="+mn-ea"/>
                <a:cs typeface="Calibri"/>
              </a:rPr>
              <a:t> </a:t>
            </a:r>
            <a:br>
              <a:rPr kumimoji="0" lang="en-IN" sz="600" b="0" i="0" u="none" strike="noStrike" kern="1200" cap="none" spc="-5" normalizeH="0" baseline="0" noProof="0" dirty="0">
                <a:ln>
                  <a:noFill/>
                </a:ln>
                <a:solidFill>
                  <a:prstClr val="black"/>
                </a:solidFill>
                <a:effectLst/>
                <a:uLnTx/>
                <a:uFillTx/>
                <a:ea typeface="+mn-ea"/>
                <a:cs typeface="Calibri"/>
              </a:rPr>
            </a:br>
            <a:r>
              <a:rPr kumimoji="0" lang="en-IN" sz="600" b="1" i="0" u="none" strike="noStrike" kern="1200" cap="none" spc="-5" normalizeH="0" baseline="0" noProof="0" dirty="0">
                <a:ln>
                  <a:noFill/>
                </a:ln>
                <a:solidFill>
                  <a:prstClr val="black"/>
                </a:solidFill>
                <a:effectLst/>
                <a:uLnTx/>
                <a:uFillTx/>
                <a:ea typeface="+mn-ea"/>
                <a:cs typeface="Calibri"/>
              </a:rPr>
              <a:t>.</a:t>
            </a:r>
          </a:p>
        </p:txBody>
      </p:sp>
      <p:grpSp>
        <p:nvGrpSpPr>
          <p:cNvPr id="20" name="Group 19">
            <a:extLst>
              <a:ext uri="{FF2B5EF4-FFF2-40B4-BE49-F238E27FC236}">
                <a16:creationId xmlns:a16="http://schemas.microsoft.com/office/drawing/2014/main" id="{DED7669B-714C-F9C9-689E-3CD5315FCB16}"/>
              </a:ext>
            </a:extLst>
          </p:cNvPr>
          <p:cNvGrpSpPr/>
          <p:nvPr/>
        </p:nvGrpSpPr>
        <p:grpSpPr>
          <a:xfrm>
            <a:off x="2600324" y="1390911"/>
            <a:ext cx="6191511" cy="2806321"/>
            <a:chOff x="172171" y="1437181"/>
            <a:chExt cx="7098513" cy="2888500"/>
          </a:xfrm>
        </p:grpSpPr>
        <p:sp>
          <p:nvSpPr>
            <p:cNvPr id="22" name="Text Box 8">
              <a:extLst>
                <a:ext uri="{FF2B5EF4-FFF2-40B4-BE49-F238E27FC236}">
                  <a16:creationId xmlns:a16="http://schemas.microsoft.com/office/drawing/2014/main" id="{014CE027-2770-79D5-32C4-A704532A3CF8}"/>
                </a:ext>
              </a:extLst>
            </p:cNvPr>
            <p:cNvSpPr txBox="1">
              <a:spLocks noChangeArrowheads="1"/>
            </p:cNvSpPr>
            <p:nvPr/>
          </p:nvSpPr>
          <p:spPr bwMode="auto">
            <a:xfrm>
              <a:off x="3217724" y="2034504"/>
              <a:ext cx="2321985" cy="411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bg2"/>
                </a:buClr>
                <a:buSzPct val="130000"/>
                <a:buFont typeface="Verdana" pitchFamily="34" charset="0"/>
                <a:buChar char="●"/>
                <a:defRPr>
                  <a:solidFill>
                    <a:schemeClr val="tx1"/>
                  </a:solidFill>
                  <a:latin typeface="Arial" charset="0"/>
                  <a:cs typeface="Arial" charset="0"/>
                </a:defRPr>
              </a:lvl1pPr>
              <a:lvl2pPr marL="742950" indent="-285750" eaLnBrk="0" hangingPunct="0">
                <a:spcBef>
                  <a:spcPct val="20000"/>
                </a:spcBef>
                <a:buClr>
                  <a:schemeClr val="tx1"/>
                </a:buClr>
                <a:buFont typeface="Verdana" pitchFamily="34" charset="0"/>
                <a:buChar char="●"/>
                <a:defRPr sz="1600" b="1">
                  <a:solidFill>
                    <a:srgbClr val="596169"/>
                  </a:solidFill>
                  <a:latin typeface="Arial" charset="0"/>
                  <a:cs typeface="Arial" charset="0"/>
                </a:defRPr>
              </a:lvl2pPr>
              <a:lvl3pPr marL="1143000" indent="-228600" eaLnBrk="0" hangingPunct="0">
                <a:spcBef>
                  <a:spcPct val="20000"/>
                </a:spcBef>
                <a:buClr>
                  <a:schemeClr val="hlink"/>
                </a:buClr>
                <a:buChar char="•"/>
                <a:defRPr sz="1600">
                  <a:solidFill>
                    <a:srgbClr val="596169"/>
                  </a:solidFill>
                  <a:latin typeface="Arial" charset="0"/>
                  <a:cs typeface="Arial" charset="0"/>
                </a:defRPr>
              </a:lvl3pPr>
              <a:lvl4pPr marL="1600200" indent="-228600" eaLnBrk="0" hangingPunct="0">
                <a:spcBef>
                  <a:spcPct val="20000"/>
                </a:spcBef>
                <a:buClr>
                  <a:schemeClr val="accent2"/>
                </a:buClr>
                <a:buChar char="•"/>
                <a:defRPr sz="1600">
                  <a:solidFill>
                    <a:srgbClr val="596169"/>
                  </a:solidFill>
                  <a:latin typeface="Arial" charset="0"/>
                  <a:cs typeface="Arial" charset="0"/>
                </a:defRPr>
              </a:lvl4pPr>
              <a:lvl5pPr marL="2057400" indent="-228600" eaLnBrk="0" hangingPunct="0">
                <a:spcBef>
                  <a:spcPct val="20000"/>
                </a:spcBef>
                <a:buClr>
                  <a:schemeClr val="accent2"/>
                </a:buClr>
                <a:buChar char="•"/>
                <a:defRPr sz="1600">
                  <a:solidFill>
                    <a:srgbClr val="596169"/>
                  </a:solidFill>
                  <a:latin typeface="Arial" charset="0"/>
                  <a:cs typeface="Arial" charset="0"/>
                </a:defRPr>
              </a:lvl5pPr>
              <a:lvl6pPr marL="2514600" indent="-228600" eaLnBrk="0" fontAlgn="base" hangingPunct="0">
                <a:spcBef>
                  <a:spcPct val="20000"/>
                </a:spcBef>
                <a:spcAft>
                  <a:spcPct val="0"/>
                </a:spcAft>
                <a:buClr>
                  <a:schemeClr val="accent2"/>
                </a:buClr>
                <a:buChar char="•"/>
                <a:defRPr sz="1600">
                  <a:solidFill>
                    <a:srgbClr val="596169"/>
                  </a:solidFill>
                  <a:latin typeface="Arial" charset="0"/>
                  <a:cs typeface="Arial" charset="0"/>
                </a:defRPr>
              </a:lvl6pPr>
              <a:lvl7pPr marL="2971800" indent="-228600" eaLnBrk="0" fontAlgn="base" hangingPunct="0">
                <a:spcBef>
                  <a:spcPct val="20000"/>
                </a:spcBef>
                <a:spcAft>
                  <a:spcPct val="0"/>
                </a:spcAft>
                <a:buClr>
                  <a:schemeClr val="accent2"/>
                </a:buClr>
                <a:buChar char="•"/>
                <a:defRPr sz="1600">
                  <a:solidFill>
                    <a:srgbClr val="596169"/>
                  </a:solidFill>
                  <a:latin typeface="Arial" charset="0"/>
                  <a:cs typeface="Arial" charset="0"/>
                </a:defRPr>
              </a:lvl7pPr>
              <a:lvl8pPr marL="3429000" indent="-228600" eaLnBrk="0" fontAlgn="base" hangingPunct="0">
                <a:spcBef>
                  <a:spcPct val="20000"/>
                </a:spcBef>
                <a:spcAft>
                  <a:spcPct val="0"/>
                </a:spcAft>
                <a:buClr>
                  <a:schemeClr val="accent2"/>
                </a:buClr>
                <a:buChar char="•"/>
                <a:defRPr sz="1600">
                  <a:solidFill>
                    <a:srgbClr val="596169"/>
                  </a:solidFill>
                  <a:latin typeface="Arial" charset="0"/>
                  <a:cs typeface="Arial" charset="0"/>
                </a:defRPr>
              </a:lvl8pPr>
              <a:lvl9pPr marL="3886200" indent="-228600" eaLnBrk="0" fontAlgn="base" hangingPunct="0">
                <a:spcBef>
                  <a:spcPct val="20000"/>
                </a:spcBef>
                <a:spcAft>
                  <a:spcPct val="0"/>
                </a:spcAft>
                <a:buClr>
                  <a:schemeClr val="accent2"/>
                </a:buClr>
                <a:buChar char="•"/>
                <a:defRPr sz="1600">
                  <a:solidFill>
                    <a:srgbClr val="596169"/>
                  </a:solidFill>
                  <a:latin typeface="Arial" charset="0"/>
                  <a:cs typeface="Arial" charset="0"/>
                </a:defRPr>
              </a:lvl9pPr>
            </a:lstStyle>
            <a:p>
              <a:pPr algn="ctr" defTabSz="457189" eaLnBrk="1" hangingPunct="1">
                <a:spcBef>
                  <a:spcPct val="0"/>
                </a:spcBef>
                <a:buClrTx/>
                <a:buSzTx/>
                <a:buNone/>
                <a:defRPr/>
              </a:pPr>
              <a:r>
                <a:rPr lang="en-US" altLang="en-US" sz="1000" i="1" dirty="0">
                  <a:solidFill>
                    <a:srgbClr val="000000"/>
                  </a:solidFill>
                  <a:latin typeface="Verdana"/>
                </a:rPr>
                <a:t>Acid </a:t>
              </a:r>
              <a:r>
                <a:rPr lang="el-GR" altLang="en-US" sz="1000" i="1" dirty="0">
                  <a:solidFill>
                    <a:srgbClr val="000000"/>
                  </a:solidFill>
                  <a:latin typeface="Verdana"/>
                  <a:cs typeface="Calibri" pitchFamily="34" charset="0"/>
                </a:rPr>
                <a:t>β</a:t>
              </a:r>
              <a:r>
                <a:rPr lang="en-US" altLang="en-US" sz="1000" i="1" dirty="0">
                  <a:solidFill>
                    <a:srgbClr val="000000"/>
                  </a:solidFill>
                  <a:latin typeface="Verdana"/>
                </a:rPr>
                <a:t>-glucosidase</a:t>
              </a:r>
            </a:p>
            <a:p>
              <a:pPr algn="ctr" defTabSz="457189" eaLnBrk="1" hangingPunct="1">
                <a:spcBef>
                  <a:spcPct val="0"/>
                </a:spcBef>
                <a:buClrTx/>
                <a:buSzTx/>
                <a:buNone/>
                <a:defRPr/>
              </a:pPr>
              <a:r>
                <a:rPr lang="en-US" altLang="en-US" sz="1000" i="1" dirty="0">
                  <a:solidFill>
                    <a:srgbClr val="000000"/>
                  </a:solidFill>
                  <a:latin typeface="Verdana"/>
                </a:rPr>
                <a:t>Deficient in Gaucher disease</a:t>
              </a:r>
            </a:p>
          </p:txBody>
        </p:sp>
        <p:sp>
          <p:nvSpPr>
            <p:cNvPr id="26" name="AutoShape 10">
              <a:extLst>
                <a:ext uri="{FF2B5EF4-FFF2-40B4-BE49-F238E27FC236}">
                  <a16:creationId xmlns:a16="http://schemas.microsoft.com/office/drawing/2014/main" id="{47C3A991-4E40-363C-3826-2809DDED2128}"/>
                </a:ext>
              </a:extLst>
            </p:cNvPr>
            <p:cNvSpPr>
              <a:spLocks noChangeArrowheads="1"/>
            </p:cNvSpPr>
            <p:nvPr/>
          </p:nvSpPr>
          <p:spPr bwMode="auto">
            <a:xfrm rot="10800000" flipH="1">
              <a:off x="3346164" y="2722076"/>
              <a:ext cx="2065106" cy="155286"/>
            </a:xfrm>
            <a:prstGeom prst="rightArrow">
              <a:avLst/>
            </a:prstGeom>
            <a:solidFill>
              <a:schemeClr val="accent2"/>
            </a:solidFill>
            <a:ln>
              <a:noFill/>
            </a:ln>
          </p:spPr>
          <p:txBody>
            <a:bodyPr wrap="none" anchor="ctr"/>
            <a:lstStyle/>
            <a:p>
              <a:pPr defTabSz="457189">
                <a:defRPr/>
              </a:pPr>
              <a:endParaRPr lang="en-US" sz="1000" dirty="0">
                <a:solidFill>
                  <a:srgbClr val="000000"/>
                </a:solidFill>
                <a:latin typeface="Verdana"/>
                <a:ea typeface="ＭＳ Ｐゴシック" charset="0"/>
                <a:cs typeface="ＭＳ Ｐゴシック" charset="0"/>
              </a:endParaRPr>
            </a:p>
          </p:txBody>
        </p:sp>
        <p:sp>
          <p:nvSpPr>
            <p:cNvPr id="32" name="Rounded Rectangle 26">
              <a:extLst>
                <a:ext uri="{FF2B5EF4-FFF2-40B4-BE49-F238E27FC236}">
                  <a16:creationId xmlns:a16="http://schemas.microsoft.com/office/drawing/2014/main" id="{88AF71F8-B1C5-5EFC-31C6-AC908BDCFD11}"/>
                </a:ext>
              </a:extLst>
            </p:cNvPr>
            <p:cNvSpPr/>
            <p:nvPr/>
          </p:nvSpPr>
          <p:spPr bwMode="auto">
            <a:xfrm>
              <a:off x="1093619" y="3870044"/>
              <a:ext cx="2055979" cy="455637"/>
            </a:xfrm>
            <a:prstGeom prst="round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spAutoFit/>
            </a:bodyPr>
            <a:lstStyle/>
            <a:p>
              <a:pPr algn="ctr" defTabSz="457189">
                <a:defRPr/>
              </a:pPr>
              <a:r>
                <a:rPr lang="en-US" sz="1000" err="1">
                  <a:solidFill>
                    <a:prstClr val="white"/>
                  </a:solidFill>
                  <a:latin typeface="Verdana"/>
                </a:rPr>
                <a:t>Glucosylsphingosine</a:t>
              </a:r>
              <a:r>
                <a:rPr lang="en-US" sz="1000">
                  <a:solidFill>
                    <a:prstClr val="white"/>
                  </a:solidFill>
                  <a:latin typeface="Verdana"/>
                </a:rPr>
                <a:t> (Lyso-GL-1)</a:t>
              </a:r>
            </a:p>
          </p:txBody>
        </p:sp>
        <p:sp>
          <p:nvSpPr>
            <p:cNvPr id="33" name="Rounded Rectangle 20">
              <a:extLst>
                <a:ext uri="{FF2B5EF4-FFF2-40B4-BE49-F238E27FC236}">
                  <a16:creationId xmlns:a16="http://schemas.microsoft.com/office/drawing/2014/main" id="{A3577B22-C170-B20F-263A-8811108A7FF2}"/>
                </a:ext>
              </a:extLst>
            </p:cNvPr>
            <p:cNvSpPr/>
            <p:nvPr/>
          </p:nvSpPr>
          <p:spPr bwMode="auto">
            <a:xfrm>
              <a:off x="1093618" y="2574782"/>
              <a:ext cx="2055980" cy="455637"/>
            </a:xfrm>
            <a:prstGeom prst="round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spAutoFit/>
            </a:bodyPr>
            <a:lstStyle/>
            <a:p>
              <a:pPr algn="ctr" defTabSz="457189">
                <a:defRPr/>
              </a:pPr>
              <a:r>
                <a:rPr lang="en-US" sz="1000">
                  <a:solidFill>
                    <a:prstClr val="white"/>
                  </a:solidFill>
                  <a:latin typeface="Verdana"/>
                </a:rPr>
                <a:t>Glucosylceramide </a:t>
              </a:r>
              <a:br>
                <a:rPr lang="en-US" sz="1000">
                  <a:solidFill>
                    <a:prstClr val="white"/>
                  </a:solidFill>
                  <a:latin typeface="Verdana"/>
                </a:rPr>
              </a:br>
              <a:r>
                <a:rPr lang="en-US" sz="1000">
                  <a:solidFill>
                    <a:prstClr val="white"/>
                  </a:solidFill>
                  <a:latin typeface="Verdana"/>
                </a:rPr>
                <a:t>(GL-1)</a:t>
              </a:r>
            </a:p>
          </p:txBody>
        </p:sp>
        <p:sp>
          <p:nvSpPr>
            <p:cNvPr id="34" name="Rounded Rectangle 21">
              <a:extLst>
                <a:ext uri="{FF2B5EF4-FFF2-40B4-BE49-F238E27FC236}">
                  <a16:creationId xmlns:a16="http://schemas.microsoft.com/office/drawing/2014/main" id="{36B3575A-C0AC-7338-2325-804AF13EA33E}"/>
                </a:ext>
              </a:extLst>
            </p:cNvPr>
            <p:cNvSpPr/>
            <p:nvPr/>
          </p:nvSpPr>
          <p:spPr bwMode="auto">
            <a:xfrm>
              <a:off x="5476111" y="2654998"/>
              <a:ext cx="1794573" cy="289441"/>
            </a:xfrm>
            <a:prstGeom prst="round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square" anchor="ctr">
              <a:spAutoFit/>
            </a:bodyPr>
            <a:lstStyle/>
            <a:p>
              <a:pPr algn="ctr" defTabSz="457189">
                <a:defRPr/>
              </a:pPr>
              <a:r>
                <a:rPr lang="en-US" sz="1000">
                  <a:solidFill>
                    <a:prstClr val="white"/>
                  </a:solidFill>
                  <a:latin typeface="Verdana"/>
                </a:rPr>
                <a:t>Ceramide + Glucose</a:t>
              </a:r>
            </a:p>
          </p:txBody>
        </p:sp>
        <p:sp>
          <p:nvSpPr>
            <p:cNvPr id="35" name="TextBox 34">
              <a:extLst>
                <a:ext uri="{FF2B5EF4-FFF2-40B4-BE49-F238E27FC236}">
                  <a16:creationId xmlns:a16="http://schemas.microsoft.com/office/drawing/2014/main" id="{A016B453-1C14-F41E-E5F8-6D8528073F76}"/>
                </a:ext>
              </a:extLst>
            </p:cNvPr>
            <p:cNvSpPr txBox="1"/>
            <p:nvPr/>
          </p:nvSpPr>
          <p:spPr>
            <a:xfrm>
              <a:off x="455920" y="3295262"/>
              <a:ext cx="1473822" cy="261610"/>
            </a:xfrm>
            <a:prstGeom prst="rect">
              <a:avLst/>
            </a:prstGeom>
            <a:noFill/>
          </p:spPr>
          <p:txBody>
            <a:bodyPr wrap="square" rtlCol="0">
              <a:spAutoFit/>
            </a:bodyPr>
            <a:lstStyle/>
            <a:p>
              <a:pPr algn="ctr" defTabSz="457189">
                <a:defRPr/>
              </a:pPr>
              <a:r>
                <a:rPr lang="en-US" sz="1000" i="1">
                  <a:solidFill>
                    <a:prstClr val="black"/>
                  </a:solidFill>
                  <a:latin typeface="Verdana"/>
                </a:rPr>
                <a:t>Acid ceramidase</a:t>
              </a:r>
            </a:p>
          </p:txBody>
        </p:sp>
        <p:sp>
          <p:nvSpPr>
            <p:cNvPr id="38" name="AutoShape 10">
              <a:extLst>
                <a:ext uri="{FF2B5EF4-FFF2-40B4-BE49-F238E27FC236}">
                  <a16:creationId xmlns:a16="http://schemas.microsoft.com/office/drawing/2014/main" id="{092B4542-07B8-7605-5CCE-2E81CBFB2FF0}"/>
                </a:ext>
              </a:extLst>
            </p:cNvPr>
            <p:cNvSpPr>
              <a:spLocks noChangeArrowheads="1"/>
            </p:cNvSpPr>
            <p:nvPr/>
          </p:nvSpPr>
          <p:spPr bwMode="auto">
            <a:xfrm rot="16200000" flipH="1">
              <a:off x="1722226" y="2012062"/>
              <a:ext cx="798764" cy="246232"/>
            </a:xfrm>
            <a:prstGeom prst="rightArrow">
              <a:avLst/>
            </a:prstGeom>
            <a:solidFill>
              <a:schemeClr val="accent2"/>
            </a:solidFill>
            <a:ln>
              <a:noFill/>
            </a:ln>
          </p:spPr>
          <p:txBody>
            <a:bodyPr wrap="none" anchor="ctr"/>
            <a:lstStyle/>
            <a:p>
              <a:pPr defTabSz="457189">
                <a:defRPr/>
              </a:pPr>
              <a:endParaRPr lang="en-US" sz="1000">
                <a:solidFill>
                  <a:srgbClr val="000000"/>
                </a:solidFill>
                <a:latin typeface="Verdana"/>
                <a:ea typeface="ＭＳ Ｐゴシック" charset="0"/>
                <a:cs typeface="ＭＳ Ｐゴシック" charset="0"/>
              </a:endParaRPr>
            </a:p>
          </p:txBody>
        </p:sp>
        <p:sp>
          <p:nvSpPr>
            <p:cNvPr id="40" name="TextBox 39">
              <a:extLst>
                <a:ext uri="{FF2B5EF4-FFF2-40B4-BE49-F238E27FC236}">
                  <a16:creationId xmlns:a16="http://schemas.microsoft.com/office/drawing/2014/main" id="{495ACE19-09AB-8F74-61DD-57B9B0EB8E72}"/>
                </a:ext>
              </a:extLst>
            </p:cNvPr>
            <p:cNvSpPr txBox="1"/>
            <p:nvPr/>
          </p:nvSpPr>
          <p:spPr>
            <a:xfrm>
              <a:off x="172171" y="1904346"/>
              <a:ext cx="1723262" cy="411827"/>
            </a:xfrm>
            <a:prstGeom prst="rect">
              <a:avLst/>
            </a:prstGeom>
            <a:noFill/>
          </p:spPr>
          <p:txBody>
            <a:bodyPr wrap="square" rtlCol="0">
              <a:spAutoFit/>
            </a:bodyPr>
            <a:lstStyle/>
            <a:p>
              <a:pPr algn="ctr" defTabSz="457189">
                <a:defRPr/>
              </a:pPr>
              <a:r>
                <a:rPr lang="en-US" sz="1000" b="1" i="1">
                  <a:solidFill>
                    <a:srgbClr val="D515B9">
                      <a:lumMod val="10000"/>
                    </a:srgbClr>
                  </a:solidFill>
                  <a:latin typeface="Verdana"/>
                </a:rPr>
                <a:t>Glucosylceramide </a:t>
              </a:r>
            </a:p>
            <a:p>
              <a:pPr algn="ctr" defTabSz="457189">
                <a:defRPr/>
              </a:pPr>
              <a:r>
                <a:rPr lang="en-US" sz="1000" b="1" i="1">
                  <a:solidFill>
                    <a:srgbClr val="D515B9">
                      <a:lumMod val="10000"/>
                    </a:srgbClr>
                  </a:solidFill>
                  <a:latin typeface="Verdana"/>
                </a:rPr>
                <a:t>synthase</a:t>
              </a:r>
            </a:p>
          </p:txBody>
        </p:sp>
        <p:sp>
          <p:nvSpPr>
            <p:cNvPr id="41" name="Rounded Rectangle 23">
              <a:extLst>
                <a:ext uri="{FF2B5EF4-FFF2-40B4-BE49-F238E27FC236}">
                  <a16:creationId xmlns:a16="http://schemas.microsoft.com/office/drawing/2014/main" id="{34A28426-1293-9719-55A2-202EADE431AF}"/>
                </a:ext>
              </a:extLst>
            </p:cNvPr>
            <p:cNvSpPr/>
            <p:nvPr/>
          </p:nvSpPr>
          <p:spPr bwMode="auto">
            <a:xfrm>
              <a:off x="1093618" y="1437181"/>
              <a:ext cx="2055980" cy="289441"/>
            </a:xfrm>
            <a:prstGeom prst="round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spAutoFit/>
            </a:bodyPr>
            <a:lstStyle/>
            <a:p>
              <a:pPr algn="ctr" defTabSz="457189">
                <a:defRPr/>
              </a:pPr>
              <a:r>
                <a:rPr lang="en-US" sz="1000" dirty="0">
                  <a:solidFill>
                    <a:prstClr val="white"/>
                  </a:solidFill>
                  <a:latin typeface="Verdana"/>
                </a:rPr>
                <a:t>Ceramide + Glucose</a:t>
              </a:r>
            </a:p>
          </p:txBody>
        </p:sp>
      </p:grpSp>
      <p:sp>
        <p:nvSpPr>
          <p:cNvPr id="45" name="Flowchart: Alternate Process 44">
            <a:extLst>
              <a:ext uri="{FF2B5EF4-FFF2-40B4-BE49-F238E27FC236}">
                <a16:creationId xmlns:a16="http://schemas.microsoft.com/office/drawing/2014/main" id="{D2640545-7E37-C0E2-48B3-F069C508FBEB}"/>
              </a:ext>
            </a:extLst>
          </p:cNvPr>
          <p:cNvSpPr/>
          <p:nvPr/>
        </p:nvSpPr>
        <p:spPr bwMode="auto">
          <a:xfrm>
            <a:off x="7561398" y="1367252"/>
            <a:ext cx="957155" cy="321512"/>
          </a:xfrm>
          <a:prstGeom prst="flowChartAlternateProcess">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189">
              <a:defRPr/>
            </a:pPr>
            <a:r>
              <a:rPr lang="en-US" sz="1400" b="1">
                <a:solidFill>
                  <a:prstClr val="white"/>
                </a:solidFill>
                <a:latin typeface="Verdana"/>
              </a:rPr>
              <a:t>ERT</a:t>
            </a:r>
          </a:p>
        </p:txBody>
      </p:sp>
      <p:sp>
        <p:nvSpPr>
          <p:cNvPr id="46" name="Bent Arrow 29">
            <a:extLst>
              <a:ext uri="{FF2B5EF4-FFF2-40B4-BE49-F238E27FC236}">
                <a16:creationId xmlns:a16="http://schemas.microsoft.com/office/drawing/2014/main" id="{B8014D2E-3A24-3F55-CAA5-57EE94ED8DC1}"/>
              </a:ext>
            </a:extLst>
          </p:cNvPr>
          <p:cNvSpPr/>
          <p:nvPr/>
        </p:nvSpPr>
        <p:spPr>
          <a:xfrm rot="16200000" flipH="1">
            <a:off x="6495675" y="1084688"/>
            <a:ext cx="520852" cy="1295783"/>
          </a:xfrm>
          <a:prstGeom prst="bentArrow">
            <a:avLst>
              <a:gd name="adj1" fmla="val 15224"/>
              <a:gd name="adj2" fmla="val 25000"/>
              <a:gd name="adj3" fmla="val 25000"/>
              <a:gd name="adj4" fmla="val 4375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600">
              <a:solidFill>
                <a:prstClr val="black"/>
              </a:solidFill>
              <a:latin typeface="Verdana"/>
            </a:endParaRPr>
          </a:p>
        </p:txBody>
      </p:sp>
      <p:cxnSp>
        <p:nvCxnSpPr>
          <p:cNvPr id="47" name="Straight Arrow Connector 46">
            <a:extLst>
              <a:ext uri="{FF2B5EF4-FFF2-40B4-BE49-F238E27FC236}">
                <a16:creationId xmlns:a16="http://schemas.microsoft.com/office/drawing/2014/main" id="{51C1E664-975B-1A31-B8D7-4CD7CBCC8CCF}"/>
              </a:ext>
            </a:extLst>
          </p:cNvPr>
          <p:cNvCxnSpPr>
            <a:cxnSpLocks/>
          </p:cNvCxnSpPr>
          <p:nvPr/>
        </p:nvCxnSpPr>
        <p:spPr>
          <a:xfrm>
            <a:off x="4329500" y="2971579"/>
            <a:ext cx="0" cy="749873"/>
          </a:xfrm>
          <a:prstGeom prst="straightConnector1">
            <a:avLst/>
          </a:prstGeom>
          <a:ln>
            <a:solidFill>
              <a:schemeClr val="accent2"/>
            </a:solidFill>
            <a:prstDash val="dash"/>
            <a:tailEnd type="arrow"/>
          </a:ln>
        </p:spPr>
        <p:style>
          <a:lnRef idx="3">
            <a:schemeClr val="accent5"/>
          </a:lnRef>
          <a:fillRef idx="0">
            <a:schemeClr val="accent5"/>
          </a:fillRef>
          <a:effectRef idx="2">
            <a:schemeClr val="accent5"/>
          </a:effectRef>
          <a:fontRef idx="minor">
            <a:schemeClr val="tx1"/>
          </a:fontRef>
        </p:style>
      </p:cxnSp>
      <p:sp>
        <p:nvSpPr>
          <p:cNvPr id="4" name="Multiplication Sign 6">
            <a:extLst>
              <a:ext uri="{FF2B5EF4-FFF2-40B4-BE49-F238E27FC236}">
                <a16:creationId xmlns:a16="http://schemas.microsoft.com/office/drawing/2014/main" id="{DD8533DC-C6B2-4872-5619-27A34C0D91B3}"/>
              </a:ext>
            </a:extLst>
          </p:cNvPr>
          <p:cNvSpPr/>
          <p:nvPr/>
        </p:nvSpPr>
        <p:spPr>
          <a:xfrm>
            <a:off x="5997493" y="2842166"/>
            <a:ext cx="543782" cy="540351"/>
          </a:xfrm>
          <a:prstGeom prst="mathMultiply">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US" sz="900" b="1" dirty="0">
              <a:solidFill>
                <a:schemeClr val="tx1"/>
              </a:solidFill>
            </a:endParaRPr>
          </a:p>
        </p:txBody>
      </p:sp>
      <p:sp>
        <p:nvSpPr>
          <p:cNvPr id="5" name="object 23">
            <a:extLst>
              <a:ext uri="{FF2B5EF4-FFF2-40B4-BE49-F238E27FC236}">
                <a16:creationId xmlns:a16="http://schemas.microsoft.com/office/drawing/2014/main" id="{1EDD7B51-AE24-B4F8-43BA-48493EEEF2C3}"/>
              </a:ext>
            </a:extLst>
          </p:cNvPr>
          <p:cNvSpPr txBox="1">
            <a:spLocks/>
          </p:cNvSpPr>
          <p:nvPr/>
        </p:nvSpPr>
        <p:spPr>
          <a:xfrm>
            <a:off x="2600324" y="4695829"/>
            <a:ext cx="4691124" cy="461665"/>
          </a:xfrm>
          <a:prstGeom prst="rect">
            <a:avLst/>
          </a:prstGeom>
        </p:spPr>
        <p:txBody>
          <a:bodyPr vert="horz" wrap="square" lIns="0" tIns="0" rIns="0" bIns="0"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IN" sz="600" b="1" spc="-5" dirty="0" err="1">
                <a:cs typeface="Calibri"/>
              </a:rPr>
              <a:t>Imiglucerase</a:t>
            </a:r>
            <a:r>
              <a:rPr lang="en-IN" sz="600" b="1" spc="-5" dirty="0">
                <a:cs typeface="Calibri"/>
              </a:rPr>
              <a:t> has received marketing authorization in the United States for treatment of adults and </a:t>
            </a:r>
            <a:r>
              <a:rPr lang="en-IN" sz="600" b="1" spc="-5" dirty="0" err="1">
                <a:cs typeface="Calibri"/>
              </a:rPr>
              <a:t>pediatric</a:t>
            </a:r>
            <a:r>
              <a:rPr lang="en-IN" sz="600" b="1" spc="-5" dirty="0">
                <a:cs typeface="Calibri"/>
              </a:rPr>
              <a:t> patients 2 years of age and older with type 1 Gaucher disease. This material is for scientific purposes only and is intended only for healthcare practitioners and payers.  Patient </a:t>
            </a:r>
            <a:r>
              <a:rPr lang="en-IN" sz="600" b="1" spc="-5" dirty="0" err="1">
                <a:cs typeface="Calibri"/>
              </a:rPr>
              <a:t>enrollment</a:t>
            </a:r>
            <a:r>
              <a:rPr lang="en-IN" sz="600" b="1" spc="-5" dirty="0">
                <a:cs typeface="Calibri"/>
              </a:rPr>
              <a:t> is dependent on approval by local ethics committee</a:t>
            </a:r>
            <a:br>
              <a:rPr lang="en-IN" sz="500" b="1" spc="-5" dirty="0">
                <a:cs typeface="Calibri"/>
              </a:rPr>
            </a:br>
            <a:endParaRPr kumimoji="0" lang="en-IN" sz="600" b="0" i="0" u="none" strike="noStrike" kern="1200" cap="none" spc="-5" normalizeH="0" baseline="0" noProof="0" dirty="0">
              <a:ln>
                <a:noFill/>
              </a:ln>
              <a:solidFill>
                <a:prstClr val="black"/>
              </a:solidFill>
              <a:effectLst/>
              <a:uLnTx/>
              <a:uFillTx/>
              <a:ea typeface="+mn-ea"/>
              <a:cs typeface="Calibri"/>
            </a:endParaRPr>
          </a:p>
        </p:txBody>
      </p:sp>
    </p:spTree>
    <p:custDataLst>
      <p:tags r:id="rId1"/>
    </p:custDataLst>
    <p:extLst>
      <p:ext uri="{BB962C8B-B14F-4D97-AF65-F5344CB8AC3E}">
        <p14:creationId xmlns:p14="http://schemas.microsoft.com/office/powerpoint/2010/main" val="2178689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BRIGHTSLIDE_SLIDE_COLLAPSED" val="TRUE"/>
</p:tagLst>
</file>

<file path=ppt/tags/tag2.xml><?xml version="1.0" encoding="utf-8"?>
<p:tagLst xmlns:a="http://schemas.openxmlformats.org/drawingml/2006/main" xmlns:r="http://schemas.openxmlformats.org/officeDocument/2006/relationships" xmlns:p="http://schemas.openxmlformats.org/presentationml/2006/main">
  <p:tag name="BRIGHTSLIDE_SLIDE_COLLAPSED" val="TRUE"/>
</p:tagLst>
</file>

<file path=ppt/theme/theme1.xml><?xml version="1.0" encoding="utf-8"?>
<a:theme xmlns:a="http://schemas.openxmlformats.org/drawingml/2006/main" name="Sanofi">
  <a:themeElements>
    <a:clrScheme name="Sanofi (Optimized)">
      <a:dk1>
        <a:sysClr val="windowText" lastClr="000000"/>
      </a:dk1>
      <a:lt1>
        <a:sysClr val="window" lastClr="FFFFFF"/>
      </a:lt1>
      <a:dk2>
        <a:srgbClr val="F4F2F6"/>
      </a:dk2>
      <a:lt2>
        <a:srgbClr val="F5F5F5"/>
      </a:lt2>
      <a:accent1>
        <a:srgbClr val="23004C"/>
      </a:accent1>
      <a:accent2>
        <a:srgbClr val="7A00E6"/>
      </a:accent2>
      <a:accent3>
        <a:srgbClr val="268500"/>
      </a:accent3>
      <a:accent4>
        <a:srgbClr val="DA3A16"/>
      </a:accent4>
      <a:accent5>
        <a:srgbClr val="D515B9"/>
      </a:accent5>
      <a:accent6>
        <a:srgbClr val="007FAD"/>
      </a:accent6>
      <a:hlink>
        <a:srgbClr val="7A00E6"/>
      </a:hlink>
      <a:folHlink>
        <a:srgbClr val="23004C"/>
      </a:folHlink>
    </a:clrScheme>
    <a:fontScheme name="00. Sanofi System">
      <a:majorFont>
        <a:latin typeface="Verdana"/>
        <a:ea typeface=""/>
        <a:cs typeface=""/>
      </a:majorFont>
      <a:minorFont>
        <a:latin typeface="Verdana"/>
        <a:ea typeface=""/>
        <a:cs typeface=""/>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RECURRING_EVENT_SLIDES" id="{BDFB1661-1CD1-4AC8-B239-3554DE684CC7}" vid="{6F655AB5-40D2-48E0-9AC9-B20227F9396C}"/>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C2458D69558ABB4A90B81D7E046ED1D8" ma:contentTypeVersion="14" ma:contentTypeDescription="Create a new document." ma:contentTypeScope="" ma:versionID="c318acb4a230178bc6911e1bde72981d">
  <xsd:schema xmlns:xsd="http://www.w3.org/2001/XMLSchema" xmlns:xs="http://www.w3.org/2001/XMLSchema" xmlns:p="http://schemas.microsoft.com/office/2006/metadata/properties" xmlns:ns2="3246fe7f-c9ec-47e0-b070-d91e567f56fb" xmlns:ns3="0d8d956a-da39-40a4-955a-e5a4371bc409" targetNamespace="http://schemas.microsoft.com/office/2006/metadata/properties" ma:root="true" ma:fieldsID="dbd5531119c20331e7bc1a58dba6eb2a" ns2:_="" ns3:_="">
    <xsd:import namespace="3246fe7f-c9ec-47e0-b070-d91e567f56fb"/>
    <xsd:import namespace="0d8d956a-da39-40a4-955a-e5a4371bc409"/>
    <xsd:element name="properties">
      <xsd:complexType>
        <xsd:sequence>
          <xsd:element name="documentManagement">
            <xsd:complexType>
              <xsd:all>
                <xsd:element ref="ns2:MediaServiceMetadata" minOccurs="0"/>
                <xsd:element ref="ns2:MediaServiceFastMetadata" minOccurs="0"/>
                <xsd:element ref="ns2:MediaLengthInSeconds" minOccurs="0"/>
                <xsd:element ref="ns2:MediaServiceDateTaken" minOccurs="0"/>
                <xsd:element ref="ns2:MediaServiceObjectDetectorVersions" minOccurs="0"/>
                <xsd:element ref="ns2:MediaServiceGenerationTime" minOccurs="0"/>
                <xsd:element ref="ns2:MediaServiceEventHashCode" minOccurs="0"/>
                <xsd:element ref="ns2:MediaServiceSearchProperties" minOccurs="0"/>
                <xsd:element ref="ns2:lcf76f155ced4ddcb4097134ff3c332f" minOccurs="0"/>
                <xsd:element ref="ns3:TaxCatchAll" minOccurs="0"/>
                <xsd:element ref="ns3:SharedWithUsers" minOccurs="0"/>
                <xsd:element ref="ns3:SharedWithDetails" minOccurs="0"/>
                <xsd:element ref="ns2: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246fe7f-c9ec-47e0-b070-d91e567f56f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LengthInSeconds" ma:index="10" nillable="true" ma:displayName="MediaLengthInSeconds" ma:hidden="true" ma:internalName="MediaLengthInSeconds" ma:readOnly="true">
      <xsd:simpleType>
        <xsd:restriction base="dms:Unknown"/>
      </xsd:simpleType>
    </xsd:element>
    <xsd:element name="MediaServiceDateTaken" ma:index="11" nillable="true" ma:displayName="MediaServiceDateTaken" ma:hidden="true" ma:indexed="true" ma:internalName="MediaServiceDateTaken" ma:readOnly="true">
      <xsd:simpleType>
        <xsd:restriction base="dms:Text"/>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SearchProperties" ma:index="15" nillable="true" ma:displayName="MediaServiceSearchProperties" ma:hidden="true" ma:internalName="MediaServiceSearchProperties" ma:readOnly="true">
      <xsd:simpleType>
        <xsd:restriction base="dms:Note"/>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4fb0b088-da3c-47ed-872c-fc1360427ae0" ma:termSetId="09814cd3-568e-fe90-9814-8d621ff8fb84" ma:anchorId="fba54fb3-c3e1-fe81-a776-ca4b69148c4d" ma:open="true" ma:isKeyword="false">
      <xsd:complexType>
        <xsd:sequence>
          <xsd:element ref="pc:Terms" minOccurs="0" maxOccurs="1"/>
        </xsd:sequence>
      </xsd:complexType>
    </xsd:element>
    <xsd:element name="MediaServiceOCR" ma:index="21"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0d8d956a-da39-40a4-955a-e5a4371bc409" elementFormDefault="qualified">
    <xsd:import namespace="http://schemas.microsoft.com/office/2006/documentManagement/types"/>
    <xsd:import namespace="http://schemas.microsoft.com/office/infopath/2007/PartnerControls"/>
    <xsd:element name="TaxCatchAll" ma:index="18" nillable="true" ma:displayName="Taxonomy Catch All Column" ma:hidden="true" ma:list="{f99b403a-a484-40cf-9f30-ff48226dd835}" ma:internalName="TaxCatchAll" ma:showField="CatchAllData" ma:web="0d8d956a-da39-40a4-955a-e5a4371bc409">
      <xsd:complexType>
        <xsd:complexContent>
          <xsd:extension base="dms:MultiChoiceLookup">
            <xsd:sequence>
              <xsd:element name="Value" type="dms:Lookup" maxOccurs="unbounded" minOccurs="0" nillable="true"/>
            </xsd:sequence>
          </xsd:extension>
        </xsd:complexContent>
      </xsd:complex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SharedWithUsers xmlns="0d8d956a-da39-40a4-955a-e5a4371bc409">
      <UserInfo>
        <DisplayName>Birajdar, Zuber /IN</DisplayName>
        <AccountId>18</AccountId>
        <AccountType/>
      </UserInfo>
    </SharedWithUsers>
    <lcf76f155ced4ddcb4097134ff3c332f xmlns="3246fe7f-c9ec-47e0-b070-d91e567f56fb">
      <Terms xmlns="http://schemas.microsoft.com/office/infopath/2007/PartnerControls"/>
    </lcf76f155ced4ddcb4097134ff3c332f>
    <TaxCatchAll xmlns="0d8d956a-da39-40a4-955a-e5a4371bc409" xsi:nil="true"/>
  </documentManagement>
</p:properties>
</file>

<file path=customXml/itemProps1.xml><?xml version="1.0" encoding="utf-8"?>
<ds:datastoreItem xmlns:ds="http://schemas.openxmlformats.org/officeDocument/2006/customXml" ds:itemID="{68D289C8-FCBD-47D6-A28B-8CD4E8BB355D}">
  <ds:schemaRefs>
    <ds:schemaRef ds:uri="http://schemas.microsoft.com/sharepoint/v3/contenttype/forms"/>
  </ds:schemaRefs>
</ds:datastoreItem>
</file>

<file path=customXml/itemProps2.xml><?xml version="1.0" encoding="utf-8"?>
<ds:datastoreItem xmlns:ds="http://schemas.openxmlformats.org/officeDocument/2006/customXml" ds:itemID="{14A6425B-2BAF-422E-A34E-DED827CB8331}"/>
</file>

<file path=customXml/itemProps3.xml><?xml version="1.0" encoding="utf-8"?>
<ds:datastoreItem xmlns:ds="http://schemas.openxmlformats.org/officeDocument/2006/customXml" ds:itemID="{237B58BE-5C3A-4840-A409-4EB32649CC53}">
  <ds:schemaRefs>
    <ds:schemaRef ds:uri="http://schemas.microsoft.com/office/2006/documentManagement/types"/>
    <ds:schemaRef ds:uri="http://www.w3.org/XML/1998/namespace"/>
    <ds:schemaRef ds:uri="http://schemas.microsoft.com/office/infopath/2007/PartnerControls"/>
    <ds:schemaRef ds:uri="http://purl.org/dc/elements/1.1/"/>
    <ds:schemaRef ds:uri="http://purl.org/dc/dcmitype/"/>
    <ds:schemaRef ds:uri="http://purl.org/dc/terms/"/>
    <ds:schemaRef ds:uri="http://schemas.microsoft.com/office/2006/metadata/properties"/>
    <ds:schemaRef ds:uri="bbaea424-47e0-41d6-81e7-e83b9fa167e1"/>
    <ds:schemaRef ds:uri="http://schemas.openxmlformats.org/package/2006/metadata/core-properties"/>
    <ds:schemaRef ds:uri="3657055c-a09c-4255-b718-7dc9e7ab7450"/>
  </ds:schemaRefs>
</ds:datastoreItem>
</file>

<file path=docProps/app.xml><?xml version="1.0" encoding="utf-8"?>
<Properties xmlns="http://schemas.openxmlformats.org/officeDocument/2006/extended-properties" xmlns:vt="http://schemas.openxmlformats.org/officeDocument/2006/docPropsVTypes">
  <Template>Recurring event V.1 220623</Template>
  <TotalTime>22001</TotalTime>
  <Words>9526</Words>
  <Application>Microsoft Office PowerPoint</Application>
  <PresentationFormat>On-screen Show (16:9)</PresentationFormat>
  <Paragraphs>1014</Paragraphs>
  <Slides>45</Slides>
  <Notes>7</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45</vt:i4>
      </vt:variant>
    </vt:vector>
  </HeadingPairs>
  <TitlesOfParts>
    <vt:vector size="55" baseType="lpstr">
      <vt:lpstr>MS Mincho</vt:lpstr>
      <vt:lpstr>Arial</vt:lpstr>
      <vt:lpstr>Calibri</vt:lpstr>
      <vt:lpstr>Calibri Light</vt:lpstr>
      <vt:lpstr>Georgia</vt:lpstr>
      <vt:lpstr>Roboto</vt:lpstr>
      <vt:lpstr>Sanofi Sans 3 Regular</vt:lpstr>
      <vt:lpstr>Times New Roman</vt:lpstr>
      <vt:lpstr>Verdana</vt:lpstr>
      <vt:lpstr>Sanofi</vt:lpstr>
      <vt:lpstr>Rare Diseases Pipeline</vt:lpstr>
      <vt:lpstr>IMPORTANT INFORMATION</vt:lpstr>
      <vt:lpstr>PowerPoint Presentation</vt:lpstr>
      <vt:lpstr>Avalglucosidase alfa*</vt:lpstr>
      <vt:lpstr>Avalglucosidase alfa*</vt:lpstr>
      <vt:lpstr>Avalglucosidase alfa*</vt:lpstr>
      <vt:lpstr>Avalglucosidase alfa*</vt:lpstr>
      <vt:lpstr>PowerPoint Presentation</vt:lpstr>
      <vt:lpstr>Imiglucerase</vt:lpstr>
      <vt:lpstr>Imiglucerase</vt:lpstr>
      <vt:lpstr>Imiglucerase</vt:lpstr>
      <vt:lpstr>Imiglucerase</vt:lpstr>
      <vt:lpstr>PowerPoint Presentation</vt:lpstr>
      <vt:lpstr>Venglustat</vt:lpstr>
      <vt:lpstr>Venglustat</vt:lpstr>
      <vt:lpstr>Venglustat</vt:lpstr>
      <vt:lpstr>Venglustat</vt:lpstr>
      <vt:lpstr>Venglustat</vt:lpstr>
      <vt:lpstr>PowerPoint Presentation</vt:lpstr>
      <vt:lpstr>Venglustat</vt:lpstr>
      <vt:lpstr>Venglustat</vt:lpstr>
      <vt:lpstr>Venglustat</vt:lpstr>
      <vt:lpstr>Venglustat</vt:lpstr>
      <vt:lpstr>Venglustat</vt:lpstr>
      <vt:lpstr>Venglustat</vt:lpstr>
      <vt:lpstr>Venglustat</vt:lpstr>
      <vt:lpstr>Venglustat</vt:lpstr>
      <vt:lpstr>PowerPoint Presentation</vt:lpstr>
      <vt:lpstr>SAR446268</vt:lpstr>
      <vt:lpstr>SAR446268</vt:lpstr>
      <vt:lpstr>SAR446268</vt:lpstr>
      <vt:lpstr>SAR446268</vt:lpstr>
      <vt:lpstr>PowerPoint Presentation</vt:lpstr>
      <vt:lpstr>SAR447537</vt:lpstr>
      <vt:lpstr>SAR447537</vt:lpstr>
      <vt:lpstr>SAR447537</vt:lpstr>
      <vt:lpstr>SAR447537</vt:lpstr>
      <vt:lpstr>PowerPoint Presentation</vt:lpstr>
      <vt:lpstr>Frexalimab, or SAR442970, or Rilzabrutinib</vt:lpstr>
      <vt:lpstr>Frexalimab, or SAR442970, or Rilzabrutinib</vt:lpstr>
      <vt:lpstr>Frexalimab,or SAR442970, or Rilzabrutinib</vt:lpstr>
      <vt:lpstr>Frexalimab,or SAR442970, or Rilzabrutinib</vt:lpstr>
      <vt:lpstr>Frexalimab, or SAR442970, or Rilzabrutinib</vt:lpstr>
      <vt:lpstr>References</vt:lpstr>
      <vt:lpstr>References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Shakthi, Sai /IN</dc:creator>
  <cp:lastModifiedBy>Conner, Jill /US</cp:lastModifiedBy>
  <cp:revision>161</cp:revision>
  <cp:lastPrinted>2024-01-15T21:53:43Z</cp:lastPrinted>
  <dcterms:created xsi:type="dcterms:W3CDTF">2022-08-18T09:21:55Z</dcterms:created>
  <dcterms:modified xsi:type="dcterms:W3CDTF">2025-06-18T01:33:37Z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0x010100C2458D69558ABB4A90B81D7E046ED1D8</vt:lpwstr>
  </property>
  <property fmtid="{D5CDD505-2E9C-101B-9397-08002B2CF9AE}" pid="3" name="MSIP_Label_9e3dcb88-8425-4e1d-b1a3-bd5572915bbc_Enabled">
    <vt:lpwstr>true</vt:lpwstr>
  </property>
  <property fmtid="{D5CDD505-2E9C-101B-9397-08002B2CF9AE}" pid="4" name="MSIP_Label_9e3dcb88-8425-4e1d-b1a3-bd5572915bbc_SetDate">
    <vt:lpwstr>2023-03-15T03:55:53Z</vt:lpwstr>
  </property>
  <property fmtid="{D5CDD505-2E9C-101B-9397-08002B2CF9AE}" pid="5" name="MSIP_Label_9e3dcb88-8425-4e1d-b1a3-bd5572915bbc_Method">
    <vt:lpwstr>Standard</vt:lpwstr>
  </property>
  <property fmtid="{D5CDD505-2E9C-101B-9397-08002B2CF9AE}" pid="6" name="MSIP_Label_9e3dcb88-8425-4e1d-b1a3-bd5572915bbc_Name">
    <vt:lpwstr>Internal</vt:lpwstr>
  </property>
  <property fmtid="{D5CDD505-2E9C-101B-9397-08002B2CF9AE}" pid="7" name="MSIP_Label_9e3dcb88-8425-4e1d-b1a3-bd5572915bbc_SiteId">
    <vt:lpwstr>aca3c8d6-aa71-4e1a-a10e-03572fc58c0b</vt:lpwstr>
  </property>
  <property fmtid="{D5CDD505-2E9C-101B-9397-08002B2CF9AE}" pid="8" name="MSIP_Label_9e3dcb88-8425-4e1d-b1a3-bd5572915bbc_ActionId">
    <vt:lpwstr>325ff894-5f02-419c-9f2e-8f7569310369</vt:lpwstr>
  </property>
  <property fmtid="{D5CDD505-2E9C-101B-9397-08002B2CF9AE}" pid="9" name="MSIP_Label_9e3dcb88-8425-4e1d-b1a3-bd5572915bbc_ContentBits">
    <vt:lpwstr>1</vt:lpwstr>
  </property>
  <property fmtid="{D5CDD505-2E9C-101B-9397-08002B2CF9AE}" pid="10" name="ClassificationContentMarkingHeaderLocations">
    <vt:lpwstr>Sanofi:5</vt:lpwstr>
  </property>
  <property fmtid="{D5CDD505-2E9C-101B-9397-08002B2CF9AE}" pid="11" name="ClassificationContentMarkingHeaderText">
    <vt:lpwstr>Internal</vt:lpwstr>
  </property>
  <property fmtid="{D5CDD505-2E9C-101B-9397-08002B2CF9AE}" pid="12" name="xd_ProgID">
    <vt:lpwstr/>
  </property>
  <property fmtid="{D5CDD505-2E9C-101B-9397-08002B2CF9AE}" pid="13" name="ComplianceAssetId">
    <vt:lpwstr/>
  </property>
  <property fmtid="{D5CDD505-2E9C-101B-9397-08002B2CF9AE}" pid="14" name="TemplateUrl">
    <vt:lpwstr/>
  </property>
  <property fmtid="{D5CDD505-2E9C-101B-9397-08002B2CF9AE}" pid="15" name="_ExtendedDescription">
    <vt:lpwstr/>
  </property>
  <property fmtid="{D5CDD505-2E9C-101B-9397-08002B2CF9AE}" pid="16" name="TriggerFlowInfo">
    <vt:lpwstr/>
  </property>
  <property fmtid="{D5CDD505-2E9C-101B-9397-08002B2CF9AE}" pid="17" name="xd_Signature">
    <vt:lpwstr/>
  </property>
  <property fmtid="{D5CDD505-2E9C-101B-9397-08002B2CF9AE}" pid="18" name="Order">
    <vt:r8>1100</vt:r8>
  </property>
  <property fmtid="{D5CDD505-2E9C-101B-9397-08002B2CF9AE}" pid="19" name="SharedWithUsers">
    <vt:lpwstr>18;#Birajdar, Zuber /IN</vt:lpwstr>
  </property>
</Properties>
</file>