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4"/>
  </p:sldMasterIdLst>
  <p:notesMasterIdLst>
    <p:notesMasterId r:id="rId50"/>
  </p:notesMasterIdLst>
  <p:handoutMasterIdLst>
    <p:handoutMasterId r:id="rId51"/>
  </p:handoutMasterIdLst>
  <p:sldIdLst>
    <p:sldId id="2147374917" r:id="rId5"/>
    <p:sldId id="2147374863" r:id="rId6"/>
    <p:sldId id="2147374818" r:id="rId7"/>
    <p:sldId id="2147374894" r:id="rId8"/>
    <p:sldId id="2147374896" r:id="rId9"/>
    <p:sldId id="2147374897" r:id="rId10"/>
    <p:sldId id="2147374898" r:id="rId11"/>
    <p:sldId id="2147482328" r:id="rId12"/>
    <p:sldId id="2147482329" r:id="rId13"/>
    <p:sldId id="2147482336" r:id="rId14"/>
    <p:sldId id="2147482332" r:id="rId15"/>
    <p:sldId id="2147482333" r:id="rId16"/>
    <p:sldId id="2147374829" r:id="rId17"/>
    <p:sldId id="2147374830" r:id="rId18"/>
    <p:sldId id="2147374831" r:id="rId19"/>
    <p:sldId id="2147374835" r:id="rId20"/>
    <p:sldId id="2147374821" r:id="rId21"/>
    <p:sldId id="2147374853" r:id="rId22"/>
    <p:sldId id="2147374836" r:id="rId23"/>
    <p:sldId id="2147374837" r:id="rId24"/>
    <p:sldId id="2147374838" r:id="rId25"/>
    <p:sldId id="2147374842" r:id="rId26"/>
    <p:sldId id="2147374843" r:id="rId27"/>
    <p:sldId id="2147374844" r:id="rId28"/>
    <p:sldId id="2147374845" r:id="rId29"/>
    <p:sldId id="2147374846" r:id="rId30"/>
    <p:sldId id="2147374854" r:id="rId31"/>
    <p:sldId id="2147375019" r:id="rId32"/>
    <p:sldId id="2147375020" r:id="rId33"/>
    <p:sldId id="2147375021" r:id="rId34"/>
    <p:sldId id="2147375022" r:id="rId35"/>
    <p:sldId id="2147375023" r:id="rId36"/>
    <p:sldId id="2147374902" r:id="rId37"/>
    <p:sldId id="2147374904" r:id="rId38"/>
    <p:sldId id="2147374903" r:id="rId39"/>
    <p:sldId id="2147374906" r:id="rId40"/>
    <p:sldId id="2147374907" r:id="rId41"/>
    <p:sldId id="2147374909" r:id="rId42"/>
    <p:sldId id="2147374915" r:id="rId43"/>
    <p:sldId id="2147374910" r:id="rId44"/>
    <p:sldId id="2147374912" r:id="rId45"/>
    <p:sldId id="2147374913" r:id="rId46"/>
    <p:sldId id="2147374914" r:id="rId47"/>
    <p:sldId id="2147374901" r:id="rId48"/>
    <p:sldId id="2147482337" r:id="rId49"/>
  </p:sldIdLst>
  <p:sldSz cx="9144000" cy="5143500" type="screen16x9"/>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85" userDrawn="1">
          <p15:clr>
            <a:srgbClr val="A4A3A4"/>
          </p15:clr>
        </p15:guide>
        <p15:guide id="2" pos="2880">
          <p15:clr>
            <a:srgbClr val="A4A3A4"/>
          </p15:clr>
        </p15:guide>
        <p15:guide id="3" pos="1645"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3E1AEF1D-8775-355C-AEDE-C18651C6EEF8}" name="Kshirsagar, Supritha Santosh /IN" initials="KSS/" userId="S::SuprithaSantosh.Kshirsagar@sanofi.com::44b7eb28-b4ac-4ae4-9be4-7e4fe3bf275c" providerId="AD"/>
  <p188:author id="{59A1CD21-996D-3CD8-6CFD-5D2BDD7E028F}" name="Vasani, Heta /IN" initials="VH/" userId="S::Heta.Vasani@sanofi.com::0b0bc292-539a-4696-b7c0-1a7fe87f789a" providerId="AD"/>
  <p188:author id="{4FD24745-ABFD-FC05-F3F9-946F0D996C53}" name="Yoon, Soo Han /US/EXT" initials="YS/" userId="Yoon, Soo Han /US/EXT" providerId="None"/>
  <p188:author id="{C2796959-3EE1-1CAE-2366-7D60AA306032}" name="Conner, Jill /US" initials="CJ/" userId="S::Jill.Conner@sanofi.com::20be8daf-dd4b-4b12-91cb-a8d7986c193d" providerId="AD"/>
  <p188:author id="{A817AC64-D473-0E3F-FC10-7805E87C84A6}" name="Leonberg, Kristin /US" initials="LK/" userId="S::Kristin.Leonberg@sanofi.com::f975a51e-9841-4df5-9d52-3e3d69144485" providerId="AD"/>
  <p188:author id="{C40E9889-40AF-8AFB-AAFD-2FE302DAC8A6}" name="Ahuja, Amisha /IN" initials="AA/" userId="S::Amisha.Ahuja@sanofi.com::f9e0da82-2598-48e9-8ebb-e8b5d64ac311" providerId="AD"/>
  <p188:author id="{F5B11696-7F57-0E79-83CA-95E9B8F2F0E3}" name="Suryawanshi, Prashant /IN" initials="PS" userId="S::Prashant.Suryawanshi@sanofi.com::4c3b69a9-bd19-41c7-90cc-2e25cf1516e0" providerId="AD"/>
  <p188:author id="{6C9718A0-B493-A90D-B3C7-99ED32F5B6A7}" name="Leonberg, Kristin /US" initials="L/" userId="S::kristin.leonberg@sanofi.com::f975a51e-9841-4df5-9d52-3e3d69144485" providerId="AD"/>
  <p188:author id="{924F14A8-0909-1E57-4F82-C60CC5704AC8}" name="Biswas, Soniya /IN" initials="BS/" userId="S::Soniya.Biswas@sanofi.com::1ea529bd-9462-4f84-9b9c-f9b580e710a6" providerId="AD"/>
  <p188:author id="{C299DDC7-F00D-A278-105D-3D424E5827D5}" name="Zheng, Riliang /US" initials="ZR/" userId="S::Riliang.Zheng@sanofi.com::713cbd21-a643-4b72-863c-cebe148b5803" providerId="AD"/>
  <p188:author id="{FDE77FF0-21D3-FB11-DD2E-DB2CAFC053A5}" name="Abubaker, Mohamed /IN" initials="AM/" userId="S::Mohamed.Abubaker@sanofi.com::d7125fd1-c32b-4ba5-b706-a168f30530a3" providerId="AD"/>
  <p188:author id="{C7E133FE-C325-9F3D-7DD7-1A6348D4FE8A}" name="Maria Munoz" initials="MM" userId="S::Veronica.Munoz@sanofi.com::d58cba91-4309-4f3a-9cbf-2d2752aec9d3"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Toubon, Tiphaine (PAR-FUB)" initials="TT(F" lastIdx="4" clrIdx="0">
    <p:extLst>
      <p:ext uri="{19B8F6BF-5375-455C-9EA6-DF929625EA0E}">
        <p15:presenceInfo xmlns:p15="http://schemas.microsoft.com/office/powerpoint/2012/main" userId="S::ttoubon@futurebrand.com::c108cd7a-0714-4430-bb57-4028788127b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FBFBF"/>
    <a:srgbClr val="D9D9D9"/>
    <a:srgbClr val="EB8C77"/>
    <a:srgbClr val="56B1D2"/>
    <a:srgbClr val="D71EBC"/>
    <a:srgbClr val="E66BD4"/>
    <a:srgbClr val="EF8B85"/>
    <a:srgbClr val="EE938D"/>
    <a:srgbClr val="FFFFFF"/>
    <a:srgbClr val="FFE6A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3D9B15B-A939-47F8-9ED0-93D7F07B059A}" v="9" dt="2025-09-24T06:05:47.704"/>
    <p1510:client id="{C15CA8BC-3054-4749-B842-24268625AA37}" v="2" dt="2025-09-24T06:41:07.209"/>
  </p1510:revLst>
</p1510:revInfo>
</file>

<file path=ppt/tableStyles.xml><?xml version="1.0" encoding="utf-8"?>
<a:tblStyleLst xmlns:a="http://schemas.openxmlformats.org/drawingml/2006/main" def="{F800B559-55DF-4324-A70D-7A5FB1BD5379}">
  <a:tblStyle styleId="{F800B559-55DF-4324-A70D-7A5FB1BD5379}" styleName="Sanofi">
    <a:wholeTbl>
      <a:tcTxStyle>
        <a:fontRef idx="minor">
          <a:schemeClr val="dk1"/>
        </a:fontRef>
        <a:schemeClr val="dk1"/>
      </a:tcTxStyle>
      <a:tcStyle>
        <a:tcBdr>
          <a:left>
            <a:ln w="2500" cmpd="sng">
              <a:solidFill>
                <a:schemeClr val="lt2"/>
              </a:solidFill>
            </a:ln>
          </a:left>
          <a:right>
            <a:ln w="2500" cmpd="sng">
              <a:solidFill>
                <a:schemeClr val="lt2"/>
              </a:solidFill>
            </a:ln>
          </a:right>
          <a:top>
            <a:ln w="2500" cmpd="sng">
              <a:solidFill>
                <a:schemeClr val="lt2"/>
              </a:solidFill>
            </a:ln>
          </a:top>
          <a:bottom>
            <a:ln w="2500" cmpd="sng">
              <a:solidFill>
                <a:schemeClr val="lt2"/>
              </a:solidFill>
            </a:ln>
          </a:bottom>
          <a:insideH>
            <a:ln w="2500" cmpd="sng">
              <a:solidFill>
                <a:schemeClr val="lt2"/>
              </a:solidFill>
            </a:ln>
          </a:insideH>
          <a:insideV>
            <a:ln w="2500" cmpd="sng">
              <a:solidFill>
                <a:schemeClr val="lt2"/>
              </a:solidFill>
            </a:ln>
          </a:insideV>
        </a:tcBdr>
        <a:fill>
          <a:solidFill>
            <a:schemeClr val="lt1"/>
          </a:solidFill>
        </a:fill>
      </a:tcStyle>
    </a:wholeTbl>
    <a:band1H>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H>
    <a:band2H>
      <a:tcStyle>
        <a:tcBdr/>
      </a:tcStyle>
    </a:band2H>
    <a:band1V>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V>
    <a:band2V>
      <a:tcStyle>
        <a:tcBdr/>
      </a:tcStyle>
    </a:band2V>
    <a:lastCol>
      <a:tcTxStyle b="off">
        <a:fontRef idx="minor">
          <a:schemeClr val="dk1"/>
        </a:fontRef>
        <a:schemeClr val="dk1"/>
      </a:tcTxStyle>
      <a:tcStyle>
        <a:tcBdr/>
        <a:fill>
          <a:solidFill>
            <a:schemeClr val="dk2"/>
          </a:solidFill>
        </a:fill>
      </a:tcStyle>
    </a:lastCol>
    <a:firstCol>
      <a:tcTxStyle b="off">
        <a:fontRef idx="minor">
          <a:schemeClr val="dk1"/>
        </a:fontRef>
        <a:schemeClr val="dk1"/>
      </a:tcTxStyle>
      <a:tcStyle>
        <a:tcBdr/>
        <a:fill>
          <a:solidFill>
            <a:schemeClr val="dk2"/>
          </a:solidFill>
        </a:fill>
      </a:tcStyle>
    </a:firstCol>
    <a:lastRow>
      <a:tcTxStyle b="on">
        <a:fontRef idx="major">
          <a:schemeClr val="dk1"/>
        </a:fontRef>
        <a:schemeClr val="dk1"/>
      </a:tcTxStyle>
      <a:tcStyle>
        <a:tcBdr/>
        <a:fill>
          <a:solidFill>
            <a:schemeClr val="dk2"/>
          </a:solidFill>
        </a:fill>
      </a:tcStyle>
    </a:lastRow>
    <a:firstRow>
      <a:tcTxStyle b="off">
        <a:fontRef idx="major">
          <a:schemeClr val="lt2"/>
        </a:fontRef>
        <a:schemeClr val="lt2"/>
      </a:tcTxStyle>
      <a:tcStyle>
        <a:tcBdr>
          <a:bottom>
            <a:ln w="36000" cmpd="sng">
              <a:solidFill>
                <a:schemeClr val="accent2"/>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lt1"/>
      </a:tcTxStyle>
      <a:tcStyle>
        <a:tcBdr/>
        <a:fillRef idx="1">
          <a:schemeClr val="accent2"/>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888" autoAdjust="0"/>
    <p:restoredTop sz="94743" autoAdjust="0"/>
  </p:normalViewPr>
  <p:slideViewPr>
    <p:cSldViewPr snapToGrid="0">
      <p:cViewPr varScale="1">
        <p:scale>
          <a:sx n="98" d="100"/>
          <a:sy n="98" d="100"/>
        </p:scale>
        <p:origin x="388" y="152"/>
      </p:cViewPr>
      <p:guideLst>
        <p:guide orient="horz" pos="3185"/>
        <p:guide pos="2880"/>
        <p:guide pos="1645"/>
      </p:guideLst>
    </p:cSldViewPr>
  </p:slideViewPr>
  <p:notesTextViewPr>
    <p:cViewPr>
      <p:scale>
        <a:sx n="100" d="100"/>
        <a:sy n="100" d="100"/>
      </p:scale>
      <p:origin x="0" y="0"/>
    </p:cViewPr>
  </p:notesTextViewPr>
  <p:sorterViewPr>
    <p:cViewPr varScale="1">
      <p:scale>
        <a:sx n="1" d="1"/>
        <a:sy n="1" d="1"/>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notesMaster" Target="notesMasters/notesMaster1.xml"/><Relationship Id="rId55"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presProps" Target="presProps.xml"/><Relationship Id="rId58" Type="http://schemas.microsoft.com/office/2015/10/relationships/revisionInfo" Target="revisionInfo.xml"/><Relationship Id="rId5" Type="http://schemas.openxmlformats.org/officeDocument/2006/relationships/slide" Target="slides/slide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microsoft.com/office/2018/10/relationships/authors" Target="author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microsoft.com/office/2016/11/relationships/changesInfo" Target="changesInfos/changesInfo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commentAuthors" Target="commen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ohapatra, Jiban /IN" userId="52a7f5ba-fec7-4aee-8bd5-fddeef2edc00" providerId="ADAL" clId="{33D9B15B-A939-47F8-9ED0-93D7F07B059A}"/>
    <pc:docChg chg="undo custSel modSld">
      <pc:chgData name="Mohapatra, Jiban /IN" userId="52a7f5ba-fec7-4aee-8bd5-fddeef2edc00" providerId="ADAL" clId="{33D9B15B-A939-47F8-9ED0-93D7F07B059A}" dt="2025-09-24T06:11:25.091" v="22" actId="688"/>
      <pc:docMkLst>
        <pc:docMk/>
      </pc:docMkLst>
      <pc:sldChg chg="modSp mod">
        <pc:chgData name="Mohapatra, Jiban /IN" userId="52a7f5ba-fec7-4aee-8bd5-fddeef2edc00" providerId="ADAL" clId="{33D9B15B-A939-47F8-9ED0-93D7F07B059A}" dt="2025-09-24T06:11:25.091" v="22" actId="688"/>
        <pc:sldMkLst>
          <pc:docMk/>
          <pc:sldMk cId="897241354" sldId="2147374917"/>
        </pc:sldMkLst>
        <pc:spChg chg="mod">
          <ac:chgData name="Mohapatra, Jiban /IN" userId="52a7f5ba-fec7-4aee-8bd5-fddeef2edc00" providerId="ADAL" clId="{33D9B15B-A939-47F8-9ED0-93D7F07B059A}" dt="2025-09-24T06:11:25.091" v="22" actId="688"/>
          <ac:spMkLst>
            <pc:docMk/>
            <pc:sldMk cId="897241354" sldId="2147374917"/>
            <ac:spMk id="18" creationId="{AEA8044D-FAA5-A787-42CA-8DAFDB6048BD}"/>
          </ac:spMkLst>
        </pc:spChg>
      </pc:sldChg>
    </pc:docChg>
  </pc:docChgLst>
  <pc:docChgLst>
    <pc:chgData name="Conner, Jill /US" userId="20be8daf-dd4b-4b12-91cb-a8d7986c193d" providerId="ADAL" clId="{044714BA-1F6E-4878-B406-17A9CA91D528}"/>
    <pc:docChg chg="custSel modSld">
      <pc:chgData name="Conner, Jill /US" userId="20be8daf-dd4b-4b12-91cb-a8d7986c193d" providerId="ADAL" clId="{044714BA-1F6E-4878-B406-17A9CA91D528}" dt="2025-09-22T00:09:05.961" v="826" actId="1076"/>
      <pc:docMkLst>
        <pc:docMk/>
      </pc:docMkLst>
      <pc:sldChg chg="modSp mod">
        <pc:chgData name="Conner, Jill /US" userId="20be8daf-dd4b-4b12-91cb-a8d7986c193d" providerId="ADAL" clId="{044714BA-1F6E-4878-B406-17A9CA91D528}" dt="2025-09-22T00:01:30.869" v="371" actId="20577"/>
        <pc:sldMkLst>
          <pc:docMk/>
          <pc:sldMk cId="4256697012" sldId="2147374909"/>
        </pc:sldMkLst>
        <pc:spChg chg="mod">
          <ac:chgData name="Conner, Jill /US" userId="20be8daf-dd4b-4b12-91cb-a8d7986c193d" providerId="ADAL" clId="{044714BA-1F6E-4878-B406-17A9CA91D528}" dt="2025-09-21T23:59:03.765" v="273" actId="20577"/>
          <ac:spMkLst>
            <pc:docMk/>
            <pc:sldMk cId="4256697012" sldId="2147374909"/>
            <ac:spMk id="5" creationId="{2746956C-A118-4851-9BC2-1C078AE136CD}"/>
          </ac:spMkLst>
        </pc:spChg>
        <pc:spChg chg="mod">
          <ac:chgData name="Conner, Jill /US" userId="20be8daf-dd4b-4b12-91cb-a8d7986c193d" providerId="ADAL" clId="{044714BA-1F6E-4878-B406-17A9CA91D528}" dt="2025-09-22T00:01:30.869" v="371" actId="20577"/>
          <ac:spMkLst>
            <pc:docMk/>
            <pc:sldMk cId="4256697012" sldId="2147374909"/>
            <ac:spMk id="11" creationId="{4C3F05ED-E6E1-481B-AB49-70C81E80CFA2}"/>
          </ac:spMkLst>
        </pc:spChg>
      </pc:sldChg>
      <pc:sldChg chg="modSp mod">
        <pc:chgData name="Conner, Jill /US" userId="20be8daf-dd4b-4b12-91cb-a8d7986c193d" providerId="ADAL" clId="{044714BA-1F6E-4878-B406-17A9CA91D528}" dt="2025-09-22T00:05:08.612" v="561" actId="1076"/>
        <pc:sldMkLst>
          <pc:docMk/>
          <pc:sldMk cId="1184846458" sldId="2147374910"/>
        </pc:sldMkLst>
        <pc:spChg chg="mod">
          <ac:chgData name="Conner, Jill /US" userId="20be8daf-dd4b-4b12-91cb-a8d7986c193d" providerId="ADAL" clId="{044714BA-1F6E-4878-B406-17A9CA91D528}" dt="2025-09-22T00:05:05.345" v="560" actId="1076"/>
          <ac:spMkLst>
            <pc:docMk/>
            <pc:sldMk cId="1184846458" sldId="2147374910"/>
            <ac:spMk id="2" creationId="{8535F0EB-3435-ED94-EC18-E47DA366C307}"/>
          </ac:spMkLst>
        </pc:spChg>
        <pc:spChg chg="mod">
          <ac:chgData name="Conner, Jill /US" userId="20be8daf-dd4b-4b12-91cb-a8d7986c193d" providerId="ADAL" clId="{044714BA-1F6E-4878-B406-17A9CA91D528}" dt="2025-09-22T00:05:08.612" v="561" actId="1076"/>
          <ac:spMkLst>
            <pc:docMk/>
            <pc:sldMk cId="1184846458" sldId="2147374910"/>
            <ac:spMk id="4" creationId="{8EE8FE11-708F-F1AD-F346-85C44BB98FF8}"/>
          </ac:spMkLst>
        </pc:spChg>
        <pc:spChg chg="mod">
          <ac:chgData name="Conner, Jill /US" userId="20be8daf-dd4b-4b12-91cb-a8d7986c193d" providerId="ADAL" clId="{044714BA-1F6E-4878-B406-17A9CA91D528}" dt="2025-09-21T23:59:14.116" v="275" actId="20577"/>
          <ac:spMkLst>
            <pc:docMk/>
            <pc:sldMk cId="1184846458" sldId="2147374910"/>
            <ac:spMk id="19" creationId="{2D3741F4-4F33-4A54-842C-F5E574D98960}"/>
          </ac:spMkLst>
        </pc:spChg>
        <pc:spChg chg="mod">
          <ac:chgData name="Conner, Jill /US" userId="20be8daf-dd4b-4b12-91cb-a8d7986c193d" providerId="ADAL" clId="{044714BA-1F6E-4878-B406-17A9CA91D528}" dt="2025-09-22T00:03:34.782" v="459" actId="1076"/>
          <ac:spMkLst>
            <pc:docMk/>
            <pc:sldMk cId="1184846458" sldId="2147374910"/>
            <ac:spMk id="25" creationId="{069B8EB6-BC2F-4588-846A-C3D80EA057A8}"/>
          </ac:spMkLst>
        </pc:spChg>
        <pc:spChg chg="mod">
          <ac:chgData name="Conner, Jill /US" userId="20be8daf-dd4b-4b12-91cb-a8d7986c193d" providerId="ADAL" clId="{044714BA-1F6E-4878-B406-17A9CA91D528}" dt="2025-09-22T00:03:44.746" v="477" actId="1035"/>
          <ac:spMkLst>
            <pc:docMk/>
            <pc:sldMk cId="1184846458" sldId="2147374910"/>
            <ac:spMk id="27" creationId="{4F47055F-81FC-86DE-4F46-1BEE99BDBAD8}"/>
          </ac:spMkLst>
        </pc:spChg>
        <pc:spChg chg="mod">
          <ac:chgData name="Conner, Jill /US" userId="20be8daf-dd4b-4b12-91cb-a8d7986c193d" providerId="ADAL" clId="{044714BA-1F6E-4878-B406-17A9CA91D528}" dt="2025-09-22T00:03:44.746" v="477" actId="1035"/>
          <ac:spMkLst>
            <pc:docMk/>
            <pc:sldMk cId="1184846458" sldId="2147374910"/>
            <ac:spMk id="80" creationId="{381F0317-22CE-0A7D-0242-AC1ECEC74D22}"/>
          </ac:spMkLst>
        </pc:spChg>
        <pc:spChg chg="mod">
          <ac:chgData name="Conner, Jill /US" userId="20be8daf-dd4b-4b12-91cb-a8d7986c193d" providerId="ADAL" clId="{044714BA-1F6E-4878-B406-17A9CA91D528}" dt="2025-09-22T00:04:06.687" v="482" actId="20577"/>
          <ac:spMkLst>
            <pc:docMk/>
            <pc:sldMk cId="1184846458" sldId="2147374910"/>
            <ac:spMk id="81" creationId="{B324B8A3-30F7-75CD-E975-6D796E801153}"/>
          </ac:spMkLst>
        </pc:spChg>
        <pc:spChg chg="mod">
          <ac:chgData name="Conner, Jill /US" userId="20be8daf-dd4b-4b12-91cb-a8d7986c193d" providerId="ADAL" clId="{044714BA-1F6E-4878-B406-17A9CA91D528}" dt="2025-09-22T00:03:44.746" v="477" actId="1035"/>
          <ac:spMkLst>
            <pc:docMk/>
            <pc:sldMk cId="1184846458" sldId="2147374910"/>
            <ac:spMk id="82" creationId="{E2B78A28-EAB3-9B7B-24A3-3860F875D6C1}"/>
          </ac:spMkLst>
        </pc:spChg>
        <pc:spChg chg="mod">
          <ac:chgData name="Conner, Jill /US" userId="20be8daf-dd4b-4b12-91cb-a8d7986c193d" providerId="ADAL" clId="{044714BA-1F6E-4878-B406-17A9CA91D528}" dt="2025-09-22T00:03:44.746" v="477" actId="1035"/>
          <ac:spMkLst>
            <pc:docMk/>
            <pc:sldMk cId="1184846458" sldId="2147374910"/>
            <ac:spMk id="83" creationId="{83DBACE7-3D50-64C8-7781-30BB9A0053D1}"/>
          </ac:spMkLst>
        </pc:spChg>
        <pc:spChg chg="mod">
          <ac:chgData name="Conner, Jill /US" userId="20be8daf-dd4b-4b12-91cb-a8d7986c193d" providerId="ADAL" clId="{044714BA-1F6E-4878-B406-17A9CA91D528}" dt="2025-09-22T00:03:44.746" v="477" actId="1035"/>
          <ac:spMkLst>
            <pc:docMk/>
            <pc:sldMk cId="1184846458" sldId="2147374910"/>
            <ac:spMk id="84" creationId="{38D166FA-910F-1B1A-0AC7-CDF05E44D852}"/>
          </ac:spMkLst>
        </pc:spChg>
        <pc:spChg chg="mod">
          <ac:chgData name="Conner, Jill /US" userId="20be8daf-dd4b-4b12-91cb-a8d7986c193d" providerId="ADAL" clId="{044714BA-1F6E-4878-B406-17A9CA91D528}" dt="2025-09-22T00:03:44.746" v="477" actId="1035"/>
          <ac:spMkLst>
            <pc:docMk/>
            <pc:sldMk cId="1184846458" sldId="2147374910"/>
            <ac:spMk id="85" creationId="{20F5C7EC-3C48-12CB-6F17-0ACABC5DD3D8}"/>
          </ac:spMkLst>
        </pc:spChg>
        <pc:spChg chg="mod">
          <ac:chgData name="Conner, Jill /US" userId="20be8daf-dd4b-4b12-91cb-a8d7986c193d" providerId="ADAL" clId="{044714BA-1F6E-4878-B406-17A9CA91D528}" dt="2025-09-22T00:03:44.746" v="477" actId="1035"/>
          <ac:spMkLst>
            <pc:docMk/>
            <pc:sldMk cId="1184846458" sldId="2147374910"/>
            <ac:spMk id="86" creationId="{47553B5A-A1CB-2EFA-DC8D-16E1DB791AE2}"/>
          </ac:spMkLst>
        </pc:spChg>
        <pc:spChg chg="mod">
          <ac:chgData name="Conner, Jill /US" userId="20be8daf-dd4b-4b12-91cb-a8d7986c193d" providerId="ADAL" clId="{044714BA-1F6E-4878-B406-17A9CA91D528}" dt="2025-09-22T00:03:44.746" v="477" actId="1035"/>
          <ac:spMkLst>
            <pc:docMk/>
            <pc:sldMk cId="1184846458" sldId="2147374910"/>
            <ac:spMk id="88" creationId="{05EF89F1-1294-34C5-596C-CAFCB89FC25A}"/>
          </ac:spMkLst>
        </pc:spChg>
        <pc:spChg chg="mod">
          <ac:chgData name="Conner, Jill /US" userId="20be8daf-dd4b-4b12-91cb-a8d7986c193d" providerId="ADAL" clId="{044714BA-1F6E-4878-B406-17A9CA91D528}" dt="2025-09-22T00:03:44.746" v="477" actId="1035"/>
          <ac:spMkLst>
            <pc:docMk/>
            <pc:sldMk cId="1184846458" sldId="2147374910"/>
            <ac:spMk id="90" creationId="{34ABB814-5ECB-7389-0635-865ECABB8386}"/>
          </ac:spMkLst>
        </pc:spChg>
        <pc:grpChg chg="mod">
          <ac:chgData name="Conner, Jill /US" userId="20be8daf-dd4b-4b12-91cb-a8d7986c193d" providerId="ADAL" clId="{044714BA-1F6E-4878-B406-17A9CA91D528}" dt="2025-09-22T00:03:57.636" v="479" actId="1076"/>
          <ac:grpSpMkLst>
            <pc:docMk/>
            <pc:sldMk cId="1184846458" sldId="2147374910"/>
            <ac:grpSpMk id="49" creationId="{1AFB7FA4-89EF-5E32-37C1-34BA902DFE5A}"/>
          </ac:grpSpMkLst>
        </pc:grpChg>
        <pc:grpChg chg="mod">
          <ac:chgData name="Conner, Jill /US" userId="20be8daf-dd4b-4b12-91cb-a8d7986c193d" providerId="ADAL" clId="{044714BA-1F6E-4878-B406-17A9CA91D528}" dt="2025-09-22T00:03:52.603" v="478" actId="1076"/>
          <ac:grpSpMkLst>
            <pc:docMk/>
            <pc:sldMk cId="1184846458" sldId="2147374910"/>
            <ac:grpSpMk id="50" creationId="{F6767A52-816B-799F-5FF6-16C309B00987}"/>
          </ac:grpSpMkLst>
        </pc:grpChg>
        <pc:grpChg chg="mod">
          <ac:chgData name="Conner, Jill /US" userId="20be8daf-dd4b-4b12-91cb-a8d7986c193d" providerId="ADAL" clId="{044714BA-1F6E-4878-B406-17A9CA91D528}" dt="2025-09-22T00:04:01.504" v="480" actId="1076"/>
          <ac:grpSpMkLst>
            <pc:docMk/>
            <pc:sldMk cId="1184846458" sldId="2147374910"/>
            <ac:grpSpMk id="51" creationId="{916D8531-47BF-D01B-C315-BFCCC4444DCD}"/>
          </ac:grpSpMkLst>
        </pc:grpChg>
      </pc:sldChg>
      <pc:sldChg chg="modSp mod">
        <pc:chgData name="Conner, Jill /US" userId="20be8daf-dd4b-4b12-91cb-a8d7986c193d" providerId="ADAL" clId="{044714BA-1F6E-4878-B406-17A9CA91D528}" dt="2025-09-22T00:06:39.459" v="656" actId="1076"/>
        <pc:sldMkLst>
          <pc:docMk/>
          <pc:sldMk cId="3797082742" sldId="2147374912"/>
        </pc:sldMkLst>
        <pc:spChg chg="mod">
          <ac:chgData name="Conner, Jill /US" userId="20be8daf-dd4b-4b12-91cb-a8d7986c193d" providerId="ADAL" clId="{044714BA-1F6E-4878-B406-17A9CA91D528}" dt="2025-09-22T00:06:28.364" v="655" actId="20577"/>
          <ac:spMkLst>
            <pc:docMk/>
            <pc:sldMk cId="3797082742" sldId="2147374912"/>
            <ac:spMk id="4" creationId="{8EE8FE11-708F-F1AD-F346-85C44BB98FF8}"/>
          </ac:spMkLst>
        </pc:spChg>
        <pc:spChg chg="mod">
          <ac:chgData name="Conner, Jill /US" userId="20be8daf-dd4b-4b12-91cb-a8d7986c193d" providerId="ADAL" clId="{044714BA-1F6E-4878-B406-17A9CA91D528}" dt="2025-09-22T00:05:21.337" v="563" actId="20577"/>
          <ac:spMkLst>
            <pc:docMk/>
            <pc:sldMk cId="3797082742" sldId="2147374912"/>
            <ac:spMk id="6" creationId="{0993DF41-5CD7-FD0E-3108-ED2B059A175A}"/>
          </ac:spMkLst>
        </pc:spChg>
        <pc:spChg chg="mod">
          <ac:chgData name="Conner, Jill /US" userId="20be8daf-dd4b-4b12-91cb-a8d7986c193d" providerId="ADAL" clId="{044714BA-1F6E-4878-B406-17A9CA91D528}" dt="2025-09-22T00:06:39.459" v="656" actId="1076"/>
          <ac:spMkLst>
            <pc:docMk/>
            <pc:sldMk cId="3797082742" sldId="2147374912"/>
            <ac:spMk id="9" creationId="{452CB73D-5A6D-7A0F-387E-402721C804E5}"/>
          </ac:spMkLst>
        </pc:spChg>
        <pc:spChg chg="mod">
          <ac:chgData name="Conner, Jill /US" userId="20be8daf-dd4b-4b12-91cb-a8d7986c193d" providerId="ADAL" clId="{044714BA-1F6E-4878-B406-17A9CA91D528}" dt="2025-09-22T00:05:16.720" v="562" actId="20577"/>
          <ac:spMkLst>
            <pc:docMk/>
            <pc:sldMk cId="3797082742" sldId="2147374912"/>
            <ac:spMk id="31" creationId="{7074E46F-7660-7511-D8CB-6BEBAE6DD3E6}"/>
          </ac:spMkLst>
        </pc:spChg>
        <pc:spChg chg="mod">
          <ac:chgData name="Conner, Jill /US" userId="20be8daf-dd4b-4b12-91cb-a8d7986c193d" providerId="ADAL" clId="{044714BA-1F6E-4878-B406-17A9CA91D528}" dt="2025-09-21T23:59:19.523" v="276" actId="20577"/>
          <ac:spMkLst>
            <pc:docMk/>
            <pc:sldMk cId="3797082742" sldId="2147374912"/>
            <ac:spMk id="41" creationId="{C431153B-52D9-7886-53F6-02B2C6F19BE5}"/>
          </ac:spMkLst>
        </pc:spChg>
      </pc:sldChg>
      <pc:sldChg chg="modSp mod">
        <pc:chgData name="Conner, Jill /US" userId="20be8daf-dd4b-4b12-91cb-a8d7986c193d" providerId="ADAL" clId="{044714BA-1F6E-4878-B406-17A9CA91D528}" dt="2025-09-22T00:07:55.182" v="745" actId="20577"/>
        <pc:sldMkLst>
          <pc:docMk/>
          <pc:sldMk cId="126996498" sldId="2147374913"/>
        </pc:sldMkLst>
        <pc:spChg chg="mod">
          <ac:chgData name="Conner, Jill /US" userId="20be8daf-dd4b-4b12-91cb-a8d7986c193d" providerId="ADAL" clId="{044714BA-1F6E-4878-B406-17A9CA91D528}" dt="2025-09-22T00:07:55.182" v="745" actId="20577"/>
          <ac:spMkLst>
            <pc:docMk/>
            <pc:sldMk cId="126996498" sldId="2147374913"/>
            <ac:spMk id="13" creationId="{06721DAA-FE1A-6527-46E7-63559ABBE1E3}"/>
          </ac:spMkLst>
        </pc:spChg>
        <pc:spChg chg="mod">
          <ac:chgData name="Conner, Jill /US" userId="20be8daf-dd4b-4b12-91cb-a8d7986c193d" providerId="ADAL" clId="{044714BA-1F6E-4878-B406-17A9CA91D528}" dt="2025-09-21T23:59:22.203" v="277" actId="20577"/>
          <ac:spMkLst>
            <pc:docMk/>
            <pc:sldMk cId="126996498" sldId="2147374913"/>
            <ac:spMk id="19" creationId="{14C94D6D-9B76-46B1-1D2D-E1B868E60A56}"/>
          </ac:spMkLst>
        </pc:spChg>
      </pc:sldChg>
      <pc:sldChg chg="modSp mod">
        <pc:chgData name="Conner, Jill /US" userId="20be8daf-dd4b-4b12-91cb-a8d7986c193d" providerId="ADAL" clId="{044714BA-1F6E-4878-B406-17A9CA91D528}" dt="2025-09-22T00:09:05.961" v="826" actId="1076"/>
        <pc:sldMkLst>
          <pc:docMk/>
          <pc:sldMk cId="1741494368" sldId="2147374914"/>
        </pc:sldMkLst>
        <pc:spChg chg="mod">
          <ac:chgData name="Conner, Jill /US" userId="20be8daf-dd4b-4b12-91cb-a8d7986c193d" providerId="ADAL" clId="{044714BA-1F6E-4878-B406-17A9CA91D528}" dt="2025-09-22T00:09:05.961" v="826" actId="1076"/>
          <ac:spMkLst>
            <pc:docMk/>
            <pc:sldMk cId="1741494368" sldId="2147374914"/>
            <ac:spMk id="351" creationId="{D4F83A44-FC06-0CF6-1C19-0AD96CC69F22}"/>
          </ac:spMkLst>
        </pc:spChg>
        <pc:spChg chg="mod">
          <ac:chgData name="Conner, Jill /US" userId="20be8daf-dd4b-4b12-91cb-a8d7986c193d" providerId="ADAL" clId="{044714BA-1F6E-4878-B406-17A9CA91D528}" dt="2025-09-21T23:59:24.991" v="278" actId="20577"/>
          <ac:spMkLst>
            <pc:docMk/>
            <pc:sldMk cId="1741494368" sldId="2147374914"/>
            <ac:spMk id="529" creationId="{36978C01-3B61-7A56-7AE7-AF20572DF8F1}"/>
          </ac:spMkLst>
        </pc:spChg>
        <pc:grpChg chg="mod">
          <ac:chgData name="Conner, Jill /US" userId="20be8daf-dd4b-4b12-91cb-a8d7986c193d" providerId="ADAL" clId="{044714BA-1F6E-4878-B406-17A9CA91D528}" dt="2025-09-22T00:08:54.422" v="824" actId="1076"/>
          <ac:grpSpMkLst>
            <pc:docMk/>
            <pc:sldMk cId="1741494368" sldId="2147374914"/>
            <ac:grpSpMk id="5" creationId="{86C7924A-1B53-6011-F5FC-C29D58AD6CBA}"/>
          </ac:grpSpMkLst>
        </pc:grpChg>
        <pc:graphicFrameChg chg="mod">
          <ac:chgData name="Conner, Jill /US" userId="20be8daf-dd4b-4b12-91cb-a8d7986c193d" providerId="ADAL" clId="{044714BA-1F6E-4878-B406-17A9CA91D528}" dt="2025-09-22T00:08:57.202" v="825" actId="1076"/>
          <ac:graphicFrameMkLst>
            <pc:docMk/>
            <pc:sldMk cId="1741494368" sldId="2147374914"/>
            <ac:graphicFrameMk id="509" creationId="{4B3E3656-8F3A-4164-8EAD-07746E8BA33E}"/>
          </ac:graphicFrameMkLst>
        </pc:graphicFrameChg>
      </pc:sldChg>
      <pc:sldChg chg="modSp mod">
        <pc:chgData name="Conner, Jill /US" userId="20be8daf-dd4b-4b12-91cb-a8d7986c193d" providerId="ADAL" clId="{044714BA-1F6E-4878-B406-17A9CA91D528}" dt="2025-09-22T00:03:25.153" v="458" actId="1076"/>
        <pc:sldMkLst>
          <pc:docMk/>
          <pc:sldMk cId="529880349" sldId="2147374915"/>
        </pc:sldMkLst>
        <pc:spChg chg="mod">
          <ac:chgData name="Conner, Jill /US" userId="20be8daf-dd4b-4b12-91cb-a8d7986c193d" providerId="ADAL" clId="{044714BA-1F6E-4878-B406-17A9CA91D528}" dt="2025-09-22T00:03:25.153" v="458" actId="1076"/>
          <ac:spMkLst>
            <pc:docMk/>
            <pc:sldMk cId="529880349" sldId="2147374915"/>
            <ac:spMk id="4" creationId="{8EE8FE11-708F-F1AD-F346-85C44BB98FF8}"/>
          </ac:spMkLst>
        </pc:spChg>
        <pc:spChg chg="mod">
          <ac:chgData name="Conner, Jill /US" userId="20be8daf-dd4b-4b12-91cb-a8d7986c193d" providerId="ADAL" clId="{044714BA-1F6E-4878-B406-17A9CA91D528}" dt="2025-09-21T23:59:10.352" v="274" actId="20577"/>
          <ac:spMkLst>
            <pc:docMk/>
            <pc:sldMk cId="529880349" sldId="2147374915"/>
            <ac:spMk id="19" creationId="{2D3741F4-4F33-4A54-842C-F5E574D98960}"/>
          </ac:spMkLst>
        </pc:spChg>
        <pc:spChg chg="mod">
          <ac:chgData name="Conner, Jill /US" userId="20be8daf-dd4b-4b12-91cb-a8d7986c193d" providerId="ADAL" clId="{044714BA-1F6E-4878-B406-17A9CA91D528}" dt="2025-09-22T00:03:06.520" v="455" actId="1076"/>
          <ac:spMkLst>
            <pc:docMk/>
            <pc:sldMk cId="529880349" sldId="2147374915"/>
            <ac:spMk id="25" creationId="{069B8EB6-BC2F-4588-846A-C3D80EA057A8}"/>
          </ac:spMkLst>
        </pc:spChg>
        <pc:spChg chg="mod">
          <ac:chgData name="Conner, Jill /US" userId="20be8daf-dd4b-4b12-91cb-a8d7986c193d" providerId="ADAL" clId="{044714BA-1F6E-4878-B406-17A9CA91D528}" dt="2025-09-22T00:03:21.886" v="457" actId="1076"/>
          <ac:spMkLst>
            <pc:docMk/>
            <pc:sldMk cId="529880349" sldId="2147374915"/>
            <ac:spMk id="57" creationId="{6275B9F5-5A42-1631-CC93-D67926AFDD0B}"/>
          </ac:spMkLst>
        </pc:spChg>
        <pc:grpChg chg="mod">
          <ac:chgData name="Conner, Jill /US" userId="20be8daf-dd4b-4b12-91cb-a8d7986c193d" providerId="ADAL" clId="{044714BA-1F6E-4878-B406-17A9CA91D528}" dt="2025-09-22T00:03:19.572" v="456" actId="1076"/>
          <ac:grpSpMkLst>
            <pc:docMk/>
            <pc:sldMk cId="529880349" sldId="2147374915"/>
            <ac:grpSpMk id="2" creationId="{6B2D4A0B-2107-B44E-94B3-3EB284FE8E04}"/>
          </ac:grpSpMkLst>
        </pc:grpChg>
      </pc:sldChg>
      <pc:sldChg chg="modSp mod">
        <pc:chgData name="Conner, Jill /US" userId="20be8daf-dd4b-4b12-91cb-a8d7986c193d" providerId="ADAL" clId="{044714BA-1F6E-4878-B406-17A9CA91D528}" dt="2025-09-21T23:50:40.024" v="38" actId="20577"/>
        <pc:sldMkLst>
          <pc:docMk/>
          <pc:sldMk cId="897241354" sldId="2147374917"/>
        </pc:sldMkLst>
        <pc:spChg chg="mod">
          <ac:chgData name="Conner, Jill /US" userId="20be8daf-dd4b-4b12-91cb-a8d7986c193d" providerId="ADAL" clId="{044714BA-1F6E-4878-B406-17A9CA91D528}" dt="2025-09-21T23:50:40.024" v="38" actId="20577"/>
          <ac:spMkLst>
            <pc:docMk/>
            <pc:sldMk cId="897241354" sldId="2147374917"/>
            <ac:spMk id="18" creationId="{AEA8044D-FAA5-A787-42CA-8DAFDB6048BD}"/>
          </ac:spMkLst>
        </pc:spChg>
        <pc:spChg chg="mod">
          <ac:chgData name="Conner, Jill /US" userId="20be8daf-dd4b-4b12-91cb-a8d7986c193d" providerId="ADAL" clId="{044714BA-1F6E-4878-B406-17A9CA91D528}" dt="2025-09-21T23:48:57.838" v="0" actId="20577"/>
          <ac:spMkLst>
            <pc:docMk/>
            <pc:sldMk cId="897241354" sldId="2147374917"/>
            <ac:spMk id="54" creationId="{5773A69E-6297-0BDC-8808-B8FA99BF15FE}"/>
          </ac:spMkLst>
        </pc:spChg>
      </pc:sldChg>
      <pc:sldChg chg="modSp mod">
        <pc:chgData name="Conner, Jill /US" userId="20be8daf-dd4b-4b12-91cb-a8d7986c193d" providerId="ADAL" clId="{044714BA-1F6E-4878-B406-17A9CA91D528}" dt="2025-09-21T23:54:34.699" v="214" actId="6549"/>
        <pc:sldMkLst>
          <pc:docMk/>
          <pc:sldMk cId="2178689747" sldId="2147482329"/>
        </pc:sldMkLst>
        <pc:spChg chg="mod">
          <ac:chgData name="Conner, Jill /US" userId="20be8daf-dd4b-4b12-91cb-a8d7986c193d" providerId="ADAL" clId="{044714BA-1F6E-4878-B406-17A9CA91D528}" dt="2025-09-21T23:54:34.699" v="214" actId="6549"/>
          <ac:spMkLst>
            <pc:docMk/>
            <pc:sldMk cId="2178689747" sldId="2147482329"/>
            <ac:spMk id="5" creationId="{1EDD7B51-AE24-B4F8-43BA-48493EEEF2C3}"/>
          </ac:spMkLst>
        </pc:spChg>
      </pc:sldChg>
      <pc:sldChg chg="modSp mod">
        <pc:chgData name="Conner, Jill /US" userId="20be8daf-dd4b-4b12-91cb-a8d7986c193d" providerId="ADAL" clId="{044714BA-1F6E-4878-B406-17A9CA91D528}" dt="2025-09-21T23:55:10.126" v="218"/>
        <pc:sldMkLst>
          <pc:docMk/>
          <pc:sldMk cId="2815891998" sldId="2147482332"/>
        </pc:sldMkLst>
        <pc:spChg chg="mod">
          <ac:chgData name="Conner, Jill /US" userId="20be8daf-dd4b-4b12-91cb-a8d7986c193d" providerId="ADAL" clId="{044714BA-1F6E-4878-B406-17A9CA91D528}" dt="2025-09-21T23:55:10.126" v="218"/>
          <ac:spMkLst>
            <pc:docMk/>
            <pc:sldMk cId="2815891998" sldId="2147482332"/>
            <ac:spMk id="6" creationId="{1DFA76FA-8C07-B99B-0140-843003D0504B}"/>
          </ac:spMkLst>
        </pc:spChg>
      </pc:sldChg>
      <pc:sldChg chg="modSp mod">
        <pc:chgData name="Conner, Jill /US" userId="20be8daf-dd4b-4b12-91cb-a8d7986c193d" providerId="ADAL" clId="{044714BA-1F6E-4878-B406-17A9CA91D528}" dt="2025-09-21T23:55:37.103" v="221"/>
        <pc:sldMkLst>
          <pc:docMk/>
          <pc:sldMk cId="2602938836" sldId="2147482333"/>
        </pc:sldMkLst>
        <pc:spChg chg="mod">
          <ac:chgData name="Conner, Jill /US" userId="20be8daf-dd4b-4b12-91cb-a8d7986c193d" providerId="ADAL" clId="{044714BA-1F6E-4878-B406-17A9CA91D528}" dt="2025-09-21T23:55:37.103" v="221"/>
          <ac:spMkLst>
            <pc:docMk/>
            <pc:sldMk cId="2602938836" sldId="2147482333"/>
            <ac:spMk id="4" creationId="{37078C2F-A768-C089-B60F-DEE49814DF78}"/>
          </ac:spMkLst>
        </pc:spChg>
      </pc:sldChg>
      <pc:sldChg chg="modSp mod">
        <pc:chgData name="Conner, Jill /US" userId="20be8daf-dd4b-4b12-91cb-a8d7986c193d" providerId="ADAL" clId="{044714BA-1F6E-4878-B406-17A9CA91D528}" dt="2025-09-21T23:57:46.260" v="272" actId="20577"/>
        <pc:sldMkLst>
          <pc:docMk/>
          <pc:sldMk cId="1069980732" sldId="2147482336"/>
        </pc:sldMkLst>
        <pc:spChg chg="mod">
          <ac:chgData name="Conner, Jill /US" userId="20be8daf-dd4b-4b12-91cb-a8d7986c193d" providerId="ADAL" clId="{044714BA-1F6E-4878-B406-17A9CA91D528}" dt="2025-09-21T23:55:00.063" v="216"/>
          <ac:spMkLst>
            <pc:docMk/>
            <pc:sldMk cId="1069980732" sldId="2147482336"/>
            <ac:spMk id="11" creationId="{F4B4F703-EF55-EC18-4B38-EC1005E4261D}"/>
          </ac:spMkLst>
        </pc:spChg>
        <pc:spChg chg="mod">
          <ac:chgData name="Conner, Jill /US" userId="20be8daf-dd4b-4b12-91cb-a8d7986c193d" providerId="ADAL" clId="{044714BA-1F6E-4878-B406-17A9CA91D528}" dt="2025-09-21T23:57:46.260" v="272" actId="20577"/>
          <ac:spMkLst>
            <pc:docMk/>
            <pc:sldMk cId="1069980732" sldId="2147482336"/>
            <ac:spMk id="110" creationId="{B5EE5735-F487-D736-D23A-1CE9AE981B31}"/>
          </ac:spMkLst>
        </pc:spChg>
        <pc:cxnChg chg="mod">
          <ac:chgData name="Conner, Jill /US" userId="20be8daf-dd4b-4b12-91cb-a8d7986c193d" providerId="ADAL" clId="{044714BA-1F6E-4878-B406-17A9CA91D528}" dt="2025-09-21T23:57:43.482" v="264" actId="20577"/>
          <ac:cxnSpMkLst>
            <pc:docMk/>
            <pc:sldMk cId="1069980732" sldId="2147482336"/>
            <ac:cxnSpMk id="16" creationId="{6C007249-DD4A-2DA6-D2CE-F2335CFA400F}"/>
          </ac:cxnSpMkLst>
        </pc:cxnChg>
        <pc:cxnChg chg="mod">
          <ac:chgData name="Conner, Jill /US" userId="20be8daf-dd4b-4b12-91cb-a8d7986c193d" providerId="ADAL" clId="{044714BA-1F6E-4878-B406-17A9CA91D528}" dt="2025-09-21T23:57:43.482" v="264" actId="20577"/>
          <ac:cxnSpMkLst>
            <pc:docMk/>
            <pc:sldMk cId="1069980732" sldId="2147482336"/>
            <ac:cxnSpMk id="20" creationId="{0D158CFC-3E01-C94D-DE72-98D579010182}"/>
          </ac:cxnSpMkLst>
        </pc:cxnChg>
      </pc:sldChg>
    </pc:docChg>
  </pc:docChgLst>
  <pc:docChgLst>
    <pc:chgData name="Mohapatra, Jiban /IN" userId="52a7f5ba-fec7-4aee-8bd5-fddeef2edc00" providerId="ADAL" clId="{C15CA8BC-3054-4749-B842-24268625AA37}"/>
    <pc:docChg chg="modSld">
      <pc:chgData name="Mohapatra, Jiban /IN" userId="52a7f5ba-fec7-4aee-8bd5-fddeef2edc00" providerId="ADAL" clId="{C15CA8BC-3054-4749-B842-24268625AA37}" dt="2025-09-24T06:41:31.989" v="8" actId="14100"/>
      <pc:docMkLst>
        <pc:docMk/>
      </pc:docMkLst>
      <pc:sldChg chg="modSp mod">
        <pc:chgData name="Mohapatra, Jiban /IN" userId="52a7f5ba-fec7-4aee-8bd5-fddeef2edc00" providerId="ADAL" clId="{C15CA8BC-3054-4749-B842-24268625AA37}" dt="2025-09-24T06:41:31.989" v="8" actId="14100"/>
        <pc:sldMkLst>
          <pc:docMk/>
          <pc:sldMk cId="897241354" sldId="2147374917"/>
        </pc:sldMkLst>
        <pc:spChg chg="mod">
          <ac:chgData name="Mohapatra, Jiban /IN" userId="52a7f5ba-fec7-4aee-8bd5-fddeef2edc00" providerId="ADAL" clId="{C15CA8BC-3054-4749-B842-24268625AA37}" dt="2025-09-24T06:41:31.989" v="8" actId="14100"/>
          <ac:spMkLst>
            <pc:docMk/>
            <pc:sldMk cId="897241354" sldId="2147374917"/>
            <ac:spMk id="18" creationId="{AEA8044D-FAA5-A787-42CA-8DAFDB6048BD}"/>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93C5A8E8-CFFD-8244-99C5-C59695B7B587}"/>
              </a:ext>
            </a:extLst>
          </p:cNvPr>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fr-FR" dirty="0"/>
          </a:p>
        </p:txBody>
      </p:sp>
      <p:sp>
        <p:nvSpPr>
          <p:cNvPr id="3" name="Espace réservé de la date 2">
            <a:extLst>
              <a:ext uri="{FF2B5EF4-FFF2-40B4-BE49-F238E27FC236}">
                <a16:creationId xmlns:a16="http://schemas.microsoft.com/office/drawing/2014/main" id="{242097A3-5546-824A-82FF-3390AD25DFDA}"/>
              </a:ext>
            </a:extLst>
          </p:cNvPr>
          <p:cNvSpPr>
            <a:spLocks noGrp="1"/>
          </p:cNvSpPr>
          <p:nvPr>
            <p:ph type="dt" sz="quarter" idx="1"/>
          </p:nvPr>
        </p:nvSpPr>
        <p:spPr>
          <a:xfrm>
            <a:off x="4023092" y="0"/>
            <a:ext cx="3077739" cy="471054"/>
          </a:xfrm>
          <a:prstGeom prst="rect">
            <a:avLst/>
          </a:prstGeom>
        </p:spPr>
        <p:txBody>
          <a:bodyPr vert="horz" lIns="94229" tIns="47114" rIns="94229" bIns="47114" rtlCol="0"/>
          <a:lstStyle>
            <a:lvl1pPr algn="r">
              <a:defRPr sz="1200"/>
            </a:lvl1pPr>
          </a:lstStyle>
          <a:p>
            <a:fld id="{4795986D-8BE5-CF41-BDD9-ABAFDA2F44C7}" type="datetimeFigureOut">
              <a:rPr lang="fr-FR" smtClean="0"/>
              <a:t>24/09/2025</a:t>
            </a:fld>
            <a:endParaRPr lang="fr-FR" dirty="0"/>
          </a:p>
        </p:txBody>
      </p:sp>
      <p:sp>
        <p:nvSpPr>
          <p:cNvPr id="4" name="Espace réservé du pied de page 3">
            <a:extLst>
              <a:ext uri="{FF2B5EF4-FFF2-40B4-BE49-F238E27FC236}">
                <a16:creationId xmlns:a16="http://schemas.microsoft.com/office/drawing/2014/main" id="{D0FF6B0C-B1BA-F042-9223-AFA5A1E54C8A}"/>
              </a:ext>
            </a:extLst>
          </p:cNvPr>
          <p:cNvSpPr>
            <a:spLocks noGrp="1"/>
          </p:cNvSpPr>
          <p:nvPr>
            <p:ph type="ftr" sz="quarter" idx="2"/>
          </p:nvPr>
        </p:nvSpPr>
        <p:spPr>
          <a:xfrm>
            <a:off x="0" y="8917422"/>
            <a:ext cx="3077739" cy="471053"/>
          </a:xfrm>
          <a:prstGeom prst="rect">
            <a:avLst/>
          </a:prstGeom>
        </p:spPr>
        <p:txBody>
          <a:bodyPr vert="horz" lIns="94229" tIns="47114" rIns="94229" bIns="47114" rtlCol="0" anchor="b"/>
          <a:lstStyle>
            <a:lvl1pPr algn="l">
              <a:defRPr sz="1200"/>
            </a:lvl1pPr>
          </a:lstStyle>
          <a:p>
            <a:endParaRPr lang="fr-FR" dirty="0"/>
          </a:p>
        </p:txBody>
      </p:sp>
      <p:sp>
        <p:nvSpPr>
          <p:cNvPr id="5" name="Espace réservé du numéro de diapositive 4">
            <a:extLst>
              <a:ext uri="{FF2B5EF4-FFF2-40B4-BE49-F238E27FC236}">
                <a16:creationId xmlns:a16="http://schemas.microsoft.com/office/drawing/2014/main" id="{FD5FA54A-F961-0E49-BD8F-3E49E88675E1}"/>
              </a:ext>
            </a:extLst>
          </p:cNvPr>
          <p:cNvSpPr>
            <a:spLocks noGrp="1"/>
          </p:cNvSpPr>
          <p:nvPr>
            <p:ph type="sldNum" sz="quarter" idx="3"/>
          </p:nvPr>
        </p:nvSpPr>
        <p:spPr>
          <a:xfrm>
            <a:off x="4023092" y="8917422"/>
            <a:ext cx="3077739" cy="471053"/>
          </a:xfrm>
          <a:prstGeom prst="rect">
            <a:avLst/>
          </a:prstGeom>
        </p:spPr>
        <p:txBody>
          <a:bodyPr vert="horz" lIns="94229" tIns="47114" rIns="94229" bIns="47114" rtlCol="0" anchor="b"/>
          <a:lstStyle>
            <a:lvl1pPr algn="r">
              <a:defRPr sz="1200"/>
            </a:lvl1pPr>
          </a:lstStyle>
          <a:p>
            <a:fld id="{A6DFDA78-543E-4D49-948C-0112778612F3}" type="slidenum">
              <a:rPr lang="fr-FR" smtClean="0"/>
              <a:t>‹#›</a:t>
            </a:fld>
            <a:endParaRPr lang="fr-FR" dirty="0"/>
          </a:p>
        </p:txBody>
      </p:sp>
    </p:spTree>
    <p:extLst>
      <p:ext uri="{BB962C8B-B14F-4D97-AF65-F5344CB8AC3E}">
        <p14:creationId xmlns:p14="http://schemas.microsoft.com/office/powerpoint/2010/main" val="402438112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fr-FR" dirty="0"/>
          </a:p>
        </p:txBody>
      </p:sp>
      <p:sp>
        <p:nvSpPr>
          <p:cNvPr id="3" name="Espace réservé de la date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7ABC6454-8C49-4AFA-8B67-E69B53E09A31}" type="datetimeFigureOut">
              <a:rPr lang="fr-FR" smtClean="0"/>
              <a:t>24/09/2025</a:t>
            </a:fld>
            <a:endParaRPr lang="fr-FR" dirty="0"/>
          </a:p>
        </p:txBody>
      </p:sp>
      <p:sp>
        <p:nvSpPr>
          <p:cNvPr id="4" name="Espace réservé de l'image des diapositives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fr-FR" dirty="0"/>
          </a:p>
        </p:txBody>
      </p:sp>
      <p:sp>
        <p:nvSpPr>
          <p:cNvPr id="5" name="Espace réservé des notes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fr-FR" dirty="0"/>
          </a:p>
        </p:txBody>
      </p:sp>
      <p:sp>
        <p:nvSpPr>
          <p:cNvPr id="7" name="Espace réservé du numéro de diapositive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1F576107-2EC1-4836-BBE2-B29C7F5CEAC4}" type="slidenum">
              <a:rPr lang="fr-FR" smtClean="0"/>
              <a:t>‹#›</a:t>
            </a:fld>
            <a:endParaRPr lang="fr-FR" dirty="0"/>
          </a:p>
        </p:txBody>
      </p:sp>
    </p:spTree>
    <p:extLst>
      <p:ext uri="{BB962C8B-B14F-4D97-AF65-F5344CB8AC3E}">
        <p14:creationId xmlns:p14="http://schemas.microsoft.com/office/powerpoint/2010/main" val="34774726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1</a:t>
            </a:fld>
            <a:endParaRPr lang="fr-FR" dirty="0"/>
          </a:p>
        </p:txBody>
      </p:sp>
    </p:spTree>
    <p:extLst>
      <p:ext uri="{BB962C8B-B14F-4D97-AF65-F5344CB8AC3E}">
        <p14:creationId xmlns:p14="http://schemas.microsoft.com/office/powerpoint/2010/main" val="25048979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6D506A-7830-8D69-F716-0CEDC51210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7B96A1-0CC5-A16C-217F-3511464A7F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E8A2AE1-68DD-AB22-9794-7138FB40CF1C}"/>
              </a:ext>
            </a:extLst>
          </p:cNvPr>
          <p:cNvSpPr>
            <a:spLocks noGrp="1"/>
          </p:cNvSpPr>
          <p:nvPr>
            <p:ph type="body" idx="1"/>
          </p:nvPr>
        </p:nvSpPr>
        <p:spPr/>
        <p:txBody>
          <a:bodyPr/>
          <a:lstStyle/>
          <a:p>
            <a:r>
              <a:rPr lang="en-IN" sz="1200"/>
              <a:t>transforming growth factor-β</a:t>
            </a:r>
            <a:endParaRPr lang="en-IN"/>
          </a:p>
        </p:txBody>
      </p:sp>
      <p:sp>
        <p:nvSpPr>
          <p:cNvPr id="4" name="Slide Number Placeholder 3">
            <a:extLst>
              <a:ext uri="{FF2B5EF4-FFF2-40B4-BE49-F238E27FC236}">
                <a16:creationId xmlns:a16="http://schemas.microsoft.com/office/drawing/2014/main" id="{35CD9AFF-93DA-2D07-814C-8E3F90EF6CAF}"/>
              </a:ext>
            </a:extLst>
          </p:cNvPr>
          <p:cNvSpPr>
            <a:spLocks noGrp="1"/>
          </p:cNvSpPr>
          <p:nvPr>
            <p:ph type="sldNum" sz="quarter" idx="5"/>
          </p:nvPr>
        </p:nvSpPr>
        <p:spPr/>
        <p:txBody>
          <a:bodyPr/>
          <a:lstStyle/>
          <a:p>
            <a:fld id="{1F576107-2EC1-4836-BBE2-B29C7F5CEAC4}" type="slidenum">
              <a:rPr lang="fr-FR" smtClean="0"/>
              <a:t>29</a:t>
            </a:fld>
            <a:endParaRPr lang="fr-FR"/>
          </a:p>
        </p:txBody>
      </p:sp>
    </p:spTree>
    <p:extLst>
      <p:ext uri="{BB962C8B-B14F-4D97-AF65-F5344CB8AC3E}">
        <p14:creationId xmlns:p14="http://schemas.microsoft.com/office/powerpoint/2010/main" val="32953984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1F576107-2EC1-4836-BBE2-B29C7F5CEAC4}" type="slidenum">
              <a:rPr lang="fr-FR" smtClean="0"/>
              <a:t>31</a:t>
            </a:fld>
            <a:endParaRPr lang="fr-FR"/>
          </a:p>
        </p:txBody>
      </p:sp>
    </p:spTree>
    <p:extLst>
      <p:ext uri="{BB962C8B-B14F-4D97-AF65-F5344CB8AC3E}">
        <p14:creationId xmlns:p14="http://schemas.microsoft.com/office/powerpoint/2010/main" val="1521039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5"/>
          </p:nvPr>
        </p:nvSpPr>
        <p:spPr/>
        <p:txBody>
          <a:bodyPr/>
          <a:lstStyle/>
          <a:p>
            <a:fld id="{1F576107-2EC1-4836-BBE2-B29C7F5CEAC4}" type="slidenum">
              <a:rPr lang="fr-FR" smtClean="0"/>
              <a:t>34</a:t>
            </a:fld>
            <a:endParaRPr lang="fr-FR" dirty="0"/>
          </a:p>
        </p:txBody>
      </p:sp>
    </p:spTree>
    <p:extLst>
      <p:ext uri="{BB962C8B-B14F-4D97-AF65-F5344CB8AC3E}">
        <p14:creationId xmlns:p14="http://schemas.microsoft.com/office/powerpoint/2010/main" val="33166670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41</a:t>
            </a:fld>
            <a:endParaRPr lang="fr-FR" dirty="0"/>
          </a:p>
        </p:txBody>
      </p:sp>
    </p:spTree>
    <p:extLst>
      <p:ext uri="{BB962C8B-B14F-4D97-AF65-F5344CB8AC3E}">
        <p14:creationId xmlns:p14="http://schemas.microsoft.com/office/powerpoint/2010/main" val="12845608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44</a:t>
            </a:fld>
            <a:endParaRPr lang="fr-FR" dirty="0"/>
          </a:p>
        </p:txBody>
      </p:sp>
    </p:spTree>
    <p:extLst>
      <p:ext uri="{BB962C8B-B14F-4D97-AF65-F5344CB8AC3E}">
        <p14:creationId xmlns:p14="http://schemas.microsoft.com/office/powerpoint/2010/main" val="39805415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F576107-2EC1-4836-BBE2-B29C7F5CEAC4}" type="slidenum">
              <a:rPr lang="fr-FR" smtClean="0"/>
              <a:t>45</a:t>
            </a:fld>
            <a:endParaRPr lang="fr-FR" dirty="0"/>
          </a:p>
        </p:txBody>
      </p:sp>
    </p:spTree>
    <p:extLst>
      <p:ext uri="{BB962C8B-B14F-4D97-AF65-F5344CB8AC3E}">
        <p14:creationId xmlns:p14="http://schemas.microsoft.com/office/powerpoint/2010/main" val="22045641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slide" Target="../slides/slide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slide" Target="../slides/slide1.xml"/><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svg"/><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2_Text over Image (White logo)">
    <p:bg>
      <p:bgPr>
        <a:solidFill>
          <a:schemeClr val="tx2"/>
        </a:solidFill>
        <a:effectLst/>
      </p:bgPr>
    </p:bg>
    <p:spTree>
      <p:nvGrpSpPr>
        <p:cNvPr id="1" name=""/>
        <p:cNvGrpSpPr/>
        <p:nvPr/>
      </p:nvGrpSpPr>
      <p:grpSpPr>
        <a:xfrm>
          <a:off x="0" y="0"/>
          <a:ext cx="0" cy="0"/>
          <a:chOff x="0" y="0"/>
          <a:chExt cx="0" cy="0"/>
        </a:xfrm>
      </p:grpSpPr>
      <p:sp>
        <p:nvSpPr>
          <p:cNvPr id="15" name="Espace réservé du texte 5">
            <a:extLst>
              <a:ext uri="{FF2B5EF4-FFF2-40B4-BE49-F238E27FC236}">
                <a16:creationId xmlns:a16="http://schemas.microsoft.com/office/drawing/2014/main" id="{36868BBC-8DB2-BC0A-E6E5-CE258D8FD7BE}"/>
              </a:ext>
            </a:extLst>
          </p:cNvPr>
          <p:cNvSpPr>
            <a:spLocks noGrp="1"/>
          </p:cNvSpPr>
          <p:nvPr>
            <p:ph type="body" sz="quarter" idx="26"/>
          </p:nvPr>
        </p:nvSpPr>
        <p:spPr>
          <a:xfrm>
            <a:off x="684716" y="1001486"/>
            <a:ext cx="3201484" cy="2895600"/>
          </a:xfrm>
        </p:spPr>
        <p:txBody>
          <a:bodyPr anchor="ctr">
            <a:noAutofit/>
          </a:bodyPr>
          <a:lstStyle>
            <a:lvl1pPr algn="l">
              <a:lnSpc>
                <a:spcPct val="96000"/>
              </a:lnSpc>
              <a:spcAft>
                <a:spcPts val="1000"/>
              </a:spcAft>
              <a:defRPr lang="fr-FR" sz="3200" b="0" i="0" kern="1200" dirty="0" err="1" smtClean="0">
                <a:solidFill>
                  <a:schemeClr val="tx1"/>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sp>
        <p:nvSpPr>
          <p:cNvPr id="4" name="Espace réservé pour une image  36">
            <a:extLst>
              <a:ext uri="{FF2B5EF4-FFF2-40B4-BE49-F238E27FC236}">
                <a16:creationId xmlns:a16="http://schemas.microsoft.com/office/drawing/2014/main" id="{3150BD10-2B34-FFAF-1AEE-A84BF42BEA3F}"/>
              </a:ext>
            </a:extLst>
          </p:cNvPr>
          <p:cNvSpPr>
            <a:spLocks noGrp="1"/>
          </p:cNvSpPr>
          <p:nvPr>
            <p:ph type="pic" sz="quarter" idx="27"/>
          </p:nvPr>
        </p:nvSpPr>
        <p:spPr>
          <a:xfrm flipH="1">
            <a:off x="4781136" y="0"/>
            <a:ext cx="4362864"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grpSp>
        <p:nvGrpSpPr>
          <p:cNvPr id="6" name="Graphique 7">
            <a:extLst>
              <a:ext uri="{FF2B5EF4-FFF2-40B4-BE49-F238E27FC236}">
                <a16:creationId xmlns:a16="http://schemas.microsoft.com/office/drawing/2014/main" id="{A7540A10-ACF4-A81C-E65A-CA11FE91135D}"/>
              </a:ext>
            </a:extLst>
          </p:cNvPr>
          <p:cNvGrpSpPr>
            <a:grpSpLocks noChangeAspect="1"/>
          </p:cNvGrpSpPr>
          <p:nvPr userDrawn="1"/>
        </p:nvGrpSpPr>
        <p:grpSpPr>
          <a:xfrm>
            <a:off x="684715" y="3935701"/>
            <a:ext cx="1164425" cy="298842"/>
            <a:chOff x="4768103" y="-471733"/>
            <a:chExt cx="744723" cy="191124"/>
          </a:xfrm>
          <a:solidFill>
            <a:srgbClr val="FFFFFF"/>
          </a:solidFill>
        </p:grpSpPr>
        <p:sp>
          <p:nvSpPr>
            <p:cNvPr id="7" name="Forme libre : forme 9">
              <a:extLst>
                <a:ext uri="{FF2B5EF4-FFF2-40B4-BE49-F238E27FC236}">
                  <a16:creationId xmlns:a16="http://schemas.microsoft.com/office/drawing/2014/main" id="{C860EA4C-37BC-72A4-8687-9AEB45B5D9DF}"/>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8" name="Forme libre : forme 10">
              <a:extLst>
                <a:ext uri="{FF2B5EF4-FFF2-40B4-BE49-F238E27FC236}">
                  <a16:creationId xmlns:a16="http://schemas.microsoft.com/office/drawing/2014/main" id="{6B59A5B5-A93D-CC33-B1C7-D95AB2F3F1F4}"/>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9" name="Forme libre : forme 11">
              <a:extLst>
                <a:ext uri="{FF2B5EF4-FFF2-40B4-BE49-F238E27FC236}">
                  <a16:creationId xmlns:a16="http://schemas.microsoft.com/office/drawing/2014/main" id="{05524962-BCBC-A346-A997-3287ECF335C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12644005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7_Text over Image (White logo)">
    <p:bg>
      <p:bgPr>
        <a:solidFill>
          <a:schemeClr val="accent1"/>
        </a:solidFill>
        <a:effectLst/>
      </p:bgPr>
    </p:bg>
    <p:spTree>
      <p:nvGrpSpPr>
        <p:cNvPr id="1" name=""/>
        <p:cNvGrpSpPr/>
        <p:nvPr/>
      </p:nvGrpSpPr>
      <p:grpSpPr>
        <a:xfrm>
          <a:off x="0" y="0"/>
          <a:ext cx="0" cy="0"/>
          <a:chOff x="0" y="0"/>
          <a:chExt cx="0" cy="0"/>
        </a:xfrm>
      </p:grpSpPr>
      <p:sp>
        <p:nvSpPr>
          <p:cNvPr id="11" name="Espace réservé du graphique SmartArt 18">
            <a:extLst>
              <a:ext uri="{FF2B5EF4-FFF2-40B4-BE49-F238E27FC236}">
                <a16:creationId xmlns:a16="http://schemas.microsoft.com/office/drawing/2014/main" id="{BFDBE032-F48A-A45A-68C3-5E45E33AAA1A}"/>
              </a:ext>
            </a:extLst>
          </p:cNvPr>
          <p:cNvSpPr>
            <a:spLocks noGrp="1" noChangeAspect="1"/>
          </p:cNvSpPr>
          <p:nvPr>
            <p:ph type="dgm" sz="quarter" idx="13"/>
          </p:nvPr>
        </p:nvSpPr>
        <p:spPr>
          <a:xfrm>
            <a:off x="2690990" y="3749927"/>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2" name="Espace réservé du graphique SmartArt 19">
            <a:extLst>
              <a:ext uri="{FF2B5EF4-FFF2-40B4-BE49-F238E27FC236}">
                <a16:creationId xmlns:a16="http://schemas.microsoft.com/office/drawing/2014/main" id="{4F9993BB-8E37-C6D3-B2EC-E74AB59342B1}"/>
              </a:ext>
            </a:extLst>
          </p:cNvPr>
          <p:cNvSpPr>
            <a:spLocks noGrp="1" noChangeAspect="1"/>
          </p:cNvSpPr>
          <p:nvPr>
            <p:ph type="dgm" sz="quarter" idx="14"/>
          </p:nvPr>
        </p:nvSpPr>
        <p:spPr>
          <a:xfrm>
            <a:off x="2690990" y="1161010"/>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3" name="Espace réservé du texte 5">
            <a:extLst>
              <a:ext uri="{FF2B5EF4-FFF2-40B4-BE49-F238E27FC236}">
                <a16:creationId xmlns:a16="http://schemas.microsoft.com/office/drawing/2014/main" id="{8C97BBB6-683A-79AE-179A-183F93C75370}"/>
              </a:ext>
            </a:extLst>
          </p:cNvPr>
          <p:cNvSpPr>
            <a:spLocks noGrp="1"/>
          </p:cNvSpPr>
          <p:nvPr>
            <p:ph type="body" sz="quarter" idx="21"/>
          </p:nvPr>
        </p:nvSpPr>
        <p:spPr>
          <a:xfrm>
            <a:off x="435429" y="1393573"/>
            <a:ext cx="4626428" cy="2241725"/>
          </a:xfrm>
        </p:spPr>
        <p:txBody>
          <a:bodyPr anchor="ctr">
            <a:noAutofit/>
          </a:bodyPr>
          <a:lstStyle>
            <a:lvl1pPr algn="ctr">
              <a:lnSpc>
                <a:spcPct val="96000"/>
              </a:lnSpc>
              <a:spcAft>
                <a:spcPts val="1000"/>
              </a:spcAft>
              <a:defRPr lang="fr-FR" sz="36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17" name="Espace réservé du texte 5">
            <a:extLst>
              <a:ext uri="{FF2B5EF4-FFF2-40B4-BE49-F238E27FC236}">
                <a16:creationId xmlns:a16="http://schemas.microsoft.com/office/drawing/2014/main" id="{BBCE9383-E660-2869-DA45-13BB221B5CDB}"/>
              </a:ext>
            </a:extLst>
          </p:cNvPr>
          <p:cNvSpPr>
            <a:spLocks noGrp="1"/>
          </p:cNvSpPr>
          <p:nvPr>
            <p:ph type="body" sz="quarter" idx="22"/>
          </p:nvPr>
        </p:nvSpPr>
        <p:spPr>
          <a:xfrm>
            <a:off x="5567911" y="1393572"/>
            <a:ext cx="3140659" cy="2241725"/>
          </a:xfrm>
        </p:spPr>
        <p:txBody>
          <a:bodyPr anchor="ctr">
            <a:noAutofit/>
          </a:bodyPr>
          <a:lstStyle>
            <a:lvl1pPr algn="l">
              <a:lnSpc>
                <a:spcPct val="96000"/>
              </a:lnSpc>
              <a:spcAft>
                <a:spcPts val="1000"/>
              </a:spcAft>
              <a:defRPr lang="fr-FR" sz="18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4" name="Graphique 7">
            <a:extLst>
              <a:ext uri="{FF2B5EF4-FFF2-40B4-BE49-F238E27FC236}">
                <a16:creationId xmlns:a16="http://schemas.microsoft.com/office/drawing/2014/main" id="{F1088F5B-E09E-F639-0CA5-3403115E5466}"/>
              </a:ext>
            </a:extLst>
          </p:cNvPr>
          <p:cNvGrpSpPr>
            <a:grpSpLocks noChangeAspect="1"/>
          </p:cNvGrpSpPr>
          <p:nvPr userDrawn="1"/>
        </p:nvGrpSpPr>
        <p:grpSpPr>
          <a:xfrm>
            <a:off x="7650857" y="4544669"/>
            <a:ext cx="1157372" cy="297962"/>
            <a:chOff x="4767702" y="-472136"/>
            <a:chExt cx="745525" cy="191931"/>
          </a:xfrm>
          <a:solidFill>
            <a:schemeClr val="bg1"/>
          </a:solidFill>
        </p:grpSpPr>
        <p:sp>
          <p:nvSpPr>
            <p:cNvPr id="15" name="Forme libre : forme 7">
              <a:extLst>
                <a:ext uri="{FF2B5EF4-FFF2-40B4-BE49-F238E27FC236}">
                  <a16:creationId xmlns:a16="http://schemas.microsoft.com/office/drawing/2014/main" id="{0ED9DE71-DE4D-008B-4B67-9D0855C11C01}"/>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6" name="Forme libre : forme 8">
              <a:extLst>
                <a:ext uri="{FF2B5EF4-FFF2-40B4-BE49-F238E27FC236}">
                  <a16:creationId xmlns:a16="http://schemas.microsoft.com/office/drawing/2014/main" id="{96BA8E1D-5253-1984-B371-83F78D8CEDBA}"/>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BAF7775A-64A5-65F5-3192-F1126A8724A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1438751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id="{83FED899-B4B3-45C0-9405-D3B418612AF0}"/>
              </a:ext>
            </a:extLst>
          </p:cNvPr>
          <p:cNvGrpSpPr>
            <a:grpSpLocks noChangeAspect="1"/>
          </p:cNvGrpSpPr>
          <p:nvPr userDrawn="1"/>
        </p:nvGrpSpPr>
        <p:grpSpPr>
          <a:xfrm>
            <a:off x="8446777" y="138649"/>
            <a:ext cx="373373" cy="368706"/>
            <a:chOff x="16497625" y="399118"/>
            <a:chExt cx="828000" cy="817650"/>
          </a:xfrm>
        </p:grpSpPr>
        <p:pic>
          <p:nvPicPr>
            <p:cNvPr id="6" name="Graphique 5">
              <a:extLst>
                <a:ext uri="{FF2B5EF4-FFF2-40B4-BE49-F238E27FC236}">
                  <a16:creationId xmlns:a16="http://schemas.microsoft.com/office/drawing/2014/main" id="{4181F9A5-4875-4575-B5C1-3E0915537F9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497625" y="399118"/>
              <a:ext cx="828000" cy="817650"/>
            </a:xfrm>
            <a:prstGeom prst="rect">
              <a:avLst/>
            </a:prstGeom>
          </p:spPr>
        </p:pic>
        <p:pic>
          <p:nvPicPr>
            <p:cNvPr id="7" name="Graphique 6">
              <a:hlinkClick r:id="rId4" action="ppaction://hlinksldjump"/>
              <a:extLst>
                <a:ext uri="{FF2B5EF4-FFF2-40B4-BE49-F238E27FC236}">
                  <a16:creationId xmlns:a16="http://schemas.microsoft.com/office/drawing/2014/main" id="{3B879CAD-C95C-4D0C-817E-1BE1A364AEC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6677625" y="554893"/>
              <a:ext cx="468000" cy="468000"/>
            </a:xfrm>
            <a:prstGeom prst="rect">
              <a:avLst/>
            </a:prstGeom>
          </p:spPr>
        </p:pic>
      </p:grpSp>
      <p:sp>
        <p:nvSpPr>
          <p:cNvPr id="24" name="Espace réservé du pied de page 9">
            <a:extLst>
              <a:ext uri="{FF2B5EF4-FFF2-40B4-BE49-F238E27FC236}">
                <a16:creationId xmlns:a16="http://schemas.microsoft.com/office/drawing/2014/main" id="{B0CD1411-70A1-4F30-BF64-9F53295119F6}"/>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25" name="Espace réservé du numéro de diapositive 10">
            <a:extLst>
              <a:ext uri="{FF2B5EF4-FFF2-40B4-BE49-F238E27FC236}">
                <a16:creationId xmlns:a16="http://schemas.microsoft.com/office/drawing/2014/main" id="{FE71DA2A-F8F8-48EB-BCB0-65EE38F9C77C}"/>
              </a:ext>
            </a:extLst>
          </p:cNvPr>
          <p:cNvSpPr>
            <a:spLocks noGrp="1"/>
          </p:cNvSpPr>
          <p:nvPr>
            <p:ph type="sldNum" sz="quarter" idx="16"/>
          </p:nvPr>
        </p:nvSpPr>
        <p:spPr>
          <a:xfrm>
            <a:off x="8336226" y="4859491"/>
            <a:ext cx="476250" cy="127750"/>
          </a:xfrm>
        </p:spPr>
        <p:txBody>
          <a:bodyPr/>
          <a:lstStyle/>
          <a:p>
            <a:fld id="{6B54B0F7-55DD-40D6-B7F4-70B586885C0B}" type="slidenum">
              <a:rPr lang="en-US" noProof="0" smtClean="0"/>
              <a:pPr/>
              <a:t>‹#›</a:t>
            </a:fld>
            <a:endParaRPr lang="en-US" noProof="0" dirty="0"/>
          </a:p>
        </p:txBody>
      </p:sp>
    </p:spTree>
    <p:extLst>
      <p:ext uri="{BB962C8B-B14F-4D97-AF65-F5344CB8AC3E}">
        <p14:creationId xmlns:p14="http://schemas.microsoft.com/office/powerpoint/2010/main" val="2480649208"/>
      </p:ext>
    </p:extLst>
  </p:cSld>
  <p:clrMapOvr>
    <a:masterClrMapping/>
  </p:clrMapOvr>
  <mc:AlternateContent xmlns:mc="http://schemas.openxmlformats.org/markup-compatibility/2006" xmlns:p14="http://schemas.microsoft.com/office/powerpoint/2010/main">
    <mc:Choice Requires="p14">
      <p:transition p14:dur="300" advClick="0">
        <p:fade/>
      </p:transition>
    </mc:Choice>
    <mc:Fallback xmlns="">
      <p:transition advClick="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49"/>
            <a:ext cx="8478000" cy="31089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
        <p:nvSpPr>
          <p:cNvPr id="5" name="object 39">
            <a:extLst>
              <a:ext uri="{FF2B5EF4-FFF2-40B4-BE49-F238E27FC236}">
                <a16:creationId xmlns:a16="http://schemas.microsoft.com/office/drawing/2014/main" id="{F578754C-D1B6-6482-BA21-F3A962D8ACE2}"/>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v14.0 – P</a:t>
            </a:r>
            <a:br>
              <a:rPr lang="en-IN" sz="500" dirty="0">
                <a:solidFill>
                  <a:schemeClr val="tx1">
                    <a:lumMod val="50000"/>
                    <a:lumOff val="50000"/>
                  </a:schemeClr>
                </a:solidFill>
              </a:rPr>
            </a:br>
            <a:r>
              <a:rPr lang="en-IN" sz="500" dirty="0">
                <a:solidFill>
                  <a:schemeClr val="tx1">
                    <a:lumMod val="50000"/>
                    <a:lumOff val="50000"/>
                  </a:schemeClr>
                </a:solidFill>
              </a:rPr>
              <a:t>Expiration date:  09/15/2026</a:t>
            </a:r>
          </a:p>
        </p:txBody>
      </p:sp>
    </p:spTree>
    <p:extLst>
      <p:ext uri="{BB962C8B-B14F-4D97-AF65-F5344CB8AC3E}">
        <p14:creationId xmlns:p14="http://schemas.microsoft.com/office/powerpoint/2010/main" val="154140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49"/>
            <a:ext cx="8478000" cy="31089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dirty="0"/>
              <a:t>Click to edit Master title style</a:t>
            </a:r>
          </a:p>
        </p:txBody>
      </p:sp>
      <p:grpSp>
        <p:nvGrpSpPr>
          <p:cNvPr id="7" name="Groupe 4">
            <a:extLst>
              <a:ext uri="{FF2B5EF4-FFF2-40B4-BE49-F238E27FC236}">
                <a16:creationId xmlns:a16="http://schemas.microsoft.com/office/drawing/2014/main" id="{A175C0E9-D41B-43A0-A709-7DB8A9171F3C}"/>
              </a:ext>
            </a:extLst>
          </p:cNvPr>
          <p:cNvGrpSpPr>
            <a:grpSpLocks noChangeAspect="1"/>
          </p:cNvGrpSpPr>
          <p:nvPr userDrawn="1"/>
        </p:nvGrpSpPr>
        <p:grpSpPr>
          <a:xfrm>
            <a:off x="8446777" y="138649"/>
            <a:ext cx="373373" cy="368706"/>
            <a:chOff x="16497625" y="399118"/>
            <a:chExt cx="828000" cy="817650"/>
          </a:xfrm>
        </p:grpSpPr>
        <p:pic>
          <p:nvPicPr>
            <p:cNvPr id="8" name="Graphique 5">
              <a:hlinkClick r:id="rId2" action="ppaction://hlinksldjump"/>
              <a:extLst>
                <a:ext uri="{FF2B5EF4-FFF2-40B4-BE49-F238E27FC236}">
                  <a16:creationId xmlns:a16="http://schemas.microsoft.com/office/drawing/2014/main" id="{8682288C-F6DA-4FDB-86A8-C001769CAD9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6497625" y="399118"/>
              <a:ext cx="828000" cy="817650"/>
            </a:xfrm>
            <a:prstGeom prst="rect">
              <a:avLst/>
            </a:prstGeom>
          </p:spPr>
        </p:pic>
        <p:pic>
          <p:nvPicPr>
            <p:cNvPr id="9" name="Graphique 6">
              <a:hlinkClick r:id="rId2" action="ppaction://hlinksldjump"/>
              <a:extLst>
                <a:ext uri="{FF2B5EF4-FFF2-40B4-BE49-F238E27FC236}">
                  <a16:creationId xmlns:a16="http://schemas.microsoft.com/office/drawing/2014/main" id="{CAF3DCBA-93CD-4861-9E75-2817983898C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6677625" y="554893"/>
              <a:ext cx="468000" cy="468000"/>
            </a:xfrm>
            <a:prstGeom prst="rect">
              <a:avLst/>
            </a:prstGeom>
          </p:spPr>
        </p:pic>
      </p:grpSp>
      <p:sp>
        <p:nvSpPr>
          <p:cNvPr id="6" name="object 39">
            <a:extLst>
              <a:ext uri="{FF2B5EF4-FFF2-40B4-BE49-F238E27FC236}">
                <a16:creationId xmlns:a16="http://schemas.microsoft.com/office/drawing/2014/main" id="{5B32303A-504F-3A85-40FF-787721F63AB1}"/>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v14.0 – P</a:t>
            </a:r>
            <a:br>
              <a:rPr lang="en-IN" sz="500" dirty="0">
                <a:solidFill>
                  <a:schemeClr val="tx1">
                    <a:lumMod val="50000"/>
                    <a:lumOff val="50000"/>
                  </a:schemeClr>
                </a:solidFill>
              </a:rPr>
            </a:br>
            <a:r>
              <a:rPr lang="en-IN" sz="500" dirty="0">
                <a:solidFill>
                  <a:schemeClr val="tx1">
                    <a:lumMod val="50000"/>
                    <a:lumOff val="50000"/>
                  </a:schemeClr>
                </a:solidFill>
              </a:rPr>
              <a:t>Expiration date:  09/15/2026</a:t>
            </a:r>
          </a:p>
        </p:txBody>
      </p:sp>
    </p:spTree>
    <p:extLst>
      <p:ext uri="{BB962C8B-B14F-4D97-AF65-F5344CB8AC3E}">
        <p14:creationId xmlns:p14="http://schemas.microsoft.com/office/powerpoint/2010/main" val="238161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hapter (Light)">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124222" y="3119437"/>
            <a:ext cx="953453" cy="942975"/>
          </a:xfrm>
          <a:prstGeom prst="rect">
            <a:avLst/>
          </a:prstGeom>
        </p:spPr>
      </p:pic>
      <p:sp>
        <p:nvSpPr>
          <p:cNvPr id="7" name="Espace réservé du texte 17">
            <a:extLst>
              <a:ext uri="{FF2B5EF4-FFF2-40B4-BE49-F238E27FC236}">
                <a16:creationId xmlns:a16="http://schemas.microsoft.com/office/drawing/2014/main" id="{1CE40FF4-616D-467E-AEDB-B9934FB2C80A}"/>
              </a:ext>
            </a:extLst>
          </p:cNvPr>
          <p:cNvSpPr>
            <a:spLocks noGrp="1"/>
          </p:cNvSpPr>
          <p:nvPr>
            <p:ph type="body" sz="quarter" idx="22" hasCustomPrompt="1"/>
          </p:nvPr>
        </p:nvSpPr>
        <p:spPr>
          <a:xfrm>
            <a:off x="868680" y="2265747"/>
            <a:ext cx="838579" cy="332399"/>
          </a:xfrm>
        </p:spPr>
        <p:txBody>
          <a:bodyPr vert="horz" lIns="0" tIns="0" rIns="0" bIns="0" rtlCol="0">
            <a:noAutofit/>
          </a:bodyPr>
          <a:lstStyle>
            <a:lvl1pPr>
              <a:defRPr lang="en-US" sz="2400" b="1" noProof="0" dirty="0">
                <a:solidFill>
                  <a:schemeClr val="tx1"/>
                </a:solidFill>
              </a:defRPr>
            </a:lvl1pPr>
            <a:lvl2pPr marL="0" indent="0">
              <a:buFont typeface="Arial" panose="020B0604020202020204" pitchFamily="34" charset="0"/>
              <a:buNone/>
              <a:defRPr/>
            </a:lvl2pPr>
          </a:lstStyle>
          <a:p>
            <a:pPr lvl="0" algn="r">
              <a:lnSpc>
                <a:spcPct val="90000"/>
              </a:lnSpc>
            </a:pPr>
            <a:r>
              <a:rPr lang="en-US" noProof="0"/>
              <a:t>00</a:t>
            </a:r>
          </a:p>
        </p:txBody>
      </p:sp>
      <p:sp>
        <p:nvSpPr>
          <p:cNvPr id="8" name="Espace réservé du texte 17">
            <a:extLst>
              <a:ext uri="{FF2B5EF4-FFF2-40B4-BE49-F238E27FC236}">
                <a16:creationId xmlns:a16="http://schemas.microsoft.com/office/drawing/2014/main" id="{2C7B456D-17FA-4CA6-A94C-1F15CC23B221}"/>
              </a:ext>
            </a:extLst>
          </p:cNvPr>
          <p:cNvSpPr>
            <a:spLocks noGrp="1"/>
          </p:cNvSpPr>
          <p:nvPr>
            <p:ph type="body" sz="quarter" idx="23"/>
          </p:nvPr>
        </p:nvSpPr>
        <p:spPr>
          <a:xfrm>
            <a:off x="2009318" y="2265747"/>
            <a:ext cx="4888011" cy="332399"/>
          </a:xfrm>
        </p:spPr>
        <p:txBody>
          <a:bodyPr/>
          <a:lstStyle>
            <a:lvl1pPr>
              <a:lnSpc>
                <a:spcPct val="90000"/>
              </a:lnSpc>
              <a:defRPr lang="fr-FR" sz="2400" b="1" i="0" kern="1200" dirty="0" err="1">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9" name="Espace réservé du texte 17">
            <a:extLst>
              <a:ext uri="{FF2B5EF4-FFF2-40B4-BE49-F238E27FC236}">
                <a16:creationId xmlns:a16="http://schemas.microsoft.com/office/drawing/2014/main" id="{A4BDC3FC-500C-4A36-AFD2-52224706F782}"/>
              </a:ext>
            </a:extLst>
          </p:cNvPr>
          <p:cNvSpPr>
            <a:spLocks noGrp="1"/>
          </p:cNvSpPr>
          <p:nvPr>
            <p:ph type="body" sz="quarter" idx="24"/>
          </p:nvPr>
        </p:nvSpPr>
        <p:spPr>
          <a:xfrm>
            <a:off x="2009318" y="2985658"/>
            <a:ext cx="4888011" cy="236561"/>
          </a:xfrm>
        </p:spPr>
        <p:txBody>
          <a:bodyPr/>
          <a:lstStyle>
            <a:lvl1pPr>
              <a:lnSpc>
                <a:spcPct val="90000"/>
              </a:lnSpc>
              <a:defRPr lang="fr-FR" sz="1400" b="0" i="1" kern="1200" dirty="0" err="1">
                <a:solidFill>
                  <a:schemeClr val="accent2"/>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0" name="Espace réservé du texte 17">
            <a:extLst>
              <a:ext uri="{FF2B5EF4-FFF2-40B4-BE49-F238E27FC236}">
                <a16:creationId xmlns:a16="http://schemas.microsoft.com/office/drawing/2014/main" id="{A97CE5D1-697D-4C34-8623-6B2871AE2E2D}"/>
              </a:ext>
            </a:extLst>
          </p:cNvPr>
          <p:cNvSpPr>
            <a:spLocks noGrp="1"/>
          </p:cNvSpPr>
          <p:nvPr>
            <p:ph type="body" sz="quarter" idx="25"/>
          </p:nvPr>
        </p:nvSpPr>
        <p:spPr>
          <a:xfrm>
            <a:off x="2009318" y="2665618"/>
            <a:ext cx="4888011" cy="236561"/>
          </a:xfrm>
        </p:spPr>
        <p:txBody>
          <a:bodyPr/>
          <a:lstStyle>
            <a:lvl1pPr>
              <a:lnSpc>
                <a:spcPct val="90000"/>
              </a:lnSpc>
              <a:defRPr lang="fr-FR" sz="1400" b="0" i="0" kern="1200" cap="all" baseline="0" dirty="0" err="1">
                <a:solidFill>
                  <a:schemeClr val="accent2"/>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3107620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Chapter (Dark)">
    <p:bg>
      <p:bgPr>
        <a:solidFill>
          <a:srgbClr val="1E034A"/>
        </a:solidFill>
        <a:effectLst/>
      </p:bgPr>
    </p:bg>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124222" y="3119437"/>
            <a:ext cx="953453" cy="942975"/>
          </a:xfrm>
          <a:prstGeom prst="rect">
            <a:avLst/>
          </a:prstGeom>
        </p:spPr>
      </p:pic>
      <p:sp>
        <p:nvSpPr>
          <p:cNvPr id="8" name="Espace réservé du texte 17">
            <a:extLst>
              <a:ext uri="{FF2B5EF4-FFF2-40B4-BE49-F238E27FC236}">
                <a16:creationId xmlns:a16="http://schemas.microsoft.com/office/drawing/2014/main" id="{0769BEBC-7765-4066-98E6-DCA767130052}"/>
              </a:ext>
            </a:extLst>
          </p:cNvPr>
          <p:cNvSpPr>
            <a:spLocks noGrp="1"/>
          </p:cNvSpPr>
          <p:nvPr>
            <p:ph type="body" sz="quarter" idx="22" hasCustomPrompt="1"/>
          </p:nvPr>
        </p:nvSpPr>
        <p:spPr>
          <a:xfrm>
            <a:off x="868680" y="2265747"/>
            <a:ext cx="838579" cy="332399"/>
          </a:xfrm>
        </p:spPr>
        <p:txBody>
          <a:bodyPr vert="horz" lIns="0" tIns="0" rIns="0" bIns="0" rtlCol="0">
            <a:noAutofit/>
          </a:bodyPr>
          <a:lstStyle>
            <a:lvl1pPr>
              <a:defRPr lang="en-US" sz="2400" b="1" noProof="0" dirty="0">
                <a:solidFill>
                  <a:schemeClr val="bg1"/>
                </a:solidFill>
              </a:defRPr>
            </a:lvl1pPr>
            <a:lvl2pPr marL="0" indent="0">
              <a:buFont typeface="Arial" panose="020B0604020202020204" pitchFamily="34" charset="0"/>
              <a:buNone/>
              <a:defRPr/>
            </a:lvl2pPr>
          </a:lstStyle>
          <a:p>
            <a:pPr lvl="0" algn="r">
              <a:lnSpc>
                <a:spcPct val="90000"/>
              </a:lnSpc>
            </a:pPr>
            <a:r>
              <a:rPr lang="en-US" noProof="0"/>
              <a:t>00</a:t>
            </a:r>
          </a:p>
        </p:txBody>
      </p:sp>
      <p:sp>
        <p:nvSpPr>
          <p:cNvPr id="9" name="Espace réservé du texte 17">
            <a:extLst>
              <a:ext uri="{FF2B5EF4-FFF2-40B4-BE49-F238E27FC236}">
                <a16:creationId xmlns:a16="http://schemas.microsoft.com/office/drawing/2014/main" id="{3AED2226-94E9-4522-A668-7274CF4EB450}"/>
              </a:ext>
            </a:extLst>
          </p:cNvPr>
          <p:cNvSpPr>
            <a:spLocks noGrp="1"/>
          </p:cNvSpPr>
          <p:nvPr>
            <p:ph type="body" sz="quarter" idx="23"/>
          </p:nvPr>
        </p:nvSpPr>
        <p:spPr>
          <a:xfrm>
            <a:off x="2009318" y="2265747"/>
            <a:ext cx="4888011" cy="332399"/>
          </a:xfrm>
        </p:spPr>
        <p:txBody>
          <a:bodyPr/>
          <a:lstStyle>
            <a:lvl1pPr>
              <a:lnSpc>
                <a:spcPct val="90000"/>
              </a:lnSpc>
              <a:defRPr lang="fr-FR" sz="2400" b="1" i="0" kern="120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0" name="Espace réservé du texte 17">
            <a:extLst>
              <a:ext uri="{FF2B5EF4-FFF2-40B4-BE49-F238E27FC236}">
                <a16:creationId xmlns:a16="http://schemas.microsoft.com/office/drawing/2014/main" id="{11F8087E-3028-4753-8145-09D0F3090EB4}"/>
              </a:ext>
            </a:extLst>
          </p:cNvPr>
          <p:cNvSpPr>
            <a:spLocks noGrp="1"/>
          </p:cNvSpPr>
          <p:nvPr>
            <p:ph type="body" sz="quarter" idx="24"/>
          </p:nvPr>
        </p:nvSpPr>
        <p:spPr>
          <a:xfrm>
            <a:off x="2009318" y="2985658"/>
            <a:ext cx="4888011" cy="236561"/>
          </a:xfrm>
        </p:spPr>
        <p:txBody>
          <a:bodyPr/>
          <a:lstStyle>
            <a:lvl1pPr>
              <a:lnSpc>
                <a:spcPct val="90000"/>
              </a:lnSpc>
              <a:defRPr lang="fr-FR" sz="1400" b="0" i="1" kern="120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11" name="Espace réservé du texte 17">
            <a:extLst>
              <a:ext uri="{FF2B5EF4-FFF2-40B4-BE49-F238E27FC236}">
                <a16:creationId xmlns:a16="http://schemas.microsoft.com/office/drawing/2014/main" id="{754A9ECA-E049-4F8E-90ED-E0DEDB685A50}"/>
              </a:ext>
            </a:extLst>
          </p:cNvPr>
          <p:cNvSpPr>
            <a:spLocks noGrp="1"/>
          </p:cNvSpPr>
          <p:nvPr>
            <p:ph type="body" sz="quarter" idx="25"/>
          </p:nvPr>
        </p:nvSpPr>
        <p:spPr>
          <a:xfrm>
            <a:off x="2009318" y="2665618"/>
            <a:ext cx="4888011" cy="236561"/>
          </a:xfrm>
        </p:spPr>
        <p:txBody>
          <a:bodyPr/>
          <a:lstStyle>
            <a:lvl1pPr>
              <a:lnSpc>
                <a:spcPct val="90000"/>
              </a:lnSpc>
              <a:defRPr lang="fr-FR" sz="1400" b="0" i="0" kern="1200" cap="all" baseline="0" dirty="0" err="1">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nSpc>
                <a:spcPct val="90000"/>
              </a:lnSpc>
              <a:spcBef>
                <a:spcPts val="600"/>
              </a:spcBef>
              <a:buFont typeface="Arial" panose="020B0604020202020204" pitchFamily="34" charset="0"/>
              <a:buNone/>
              <a:defRPr lang="fr-FR" sz="1400"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marL="230400" indent="0">
              <a:lnSpc>
                <a:spcPct val="100000"/>
              </a:lnSpc>
              <a:spcBef>
                <a:spcPts val="800"/>
              </a:spcBef>
              <a:buFont typeface="Arial" panose="020B0604020202020204" pitchFamily="34" charset="0"/>
              <a:buNone/>
              <a:defRPr sz="1400" i="1">
                <a:solidFill>
                  <a:schemeClr val="bg2"/>
                </a:solidFill>
              </a:defRPr>
            </a:lvl3pPr>
            <a:lvl4pPr>
              <a:lnSpc>
                <a:spcPct val="90000"/>
              </a:lnSpc>
              <a:spcBef>
                <a:spcPts val="300"/>
              </a:spcBef>
              <a:defRPr lang="fr-FR" sz="750" kern="1200" cap="all" baseline="0" dirty="0">
                <a:solidFill>
                  <a:schemeClr val="accent2"/>
                </a:solidFill>
                <a:latin typeface="+mn-lt"/>
                <a:ea typeface="+mn-ea"/>
                <a:cs typeface="+mn-cs"/>
              </a:defRPr>
            </a:lvl4pPr>
          </a:lstStyle>
          <a:p>
            <a:pPr lvl="0"/>
            <a:r>
              <a:rPr lang="en-US" noProof="0"/>
              <a:t>Click to edit Master text styles</a:t>
            </a:r>
          </a:p>
        </p:txBody>
      </p:sp>
      <p:sp>
        <p:nvSpPr>
          <p:cNvPr id="2" name="object 39">
            <a:extLst>
              <a:ext uri="{FF2B5EF4-FFF2-40B4-BE49-F238E27FC236}">
                <a16:creationId xmlns:a16="http://schemas.microsoft.com/office/drawing/2014/main" id="{CA7DA862-08A3-36C7-E7FA-92D740C10252}"/>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bg1"/>
                </a:solidFill>
              </a:rPr>
              <a:t>MAT-US-2100084 v14.0 – P</a:t>
            </a:r>
            <a:br>
              <a:rPr lang="en-IN" sz="500" dirty="0">
                <a:solidFill>
                  <a:schemeClr val="bg1"/>
                </a:solidFill>
              </a:rPr>
            </a:br>
            <a:r>
              <a:rPr lang="en-IN" sz="500" dirty="0">
                <a:solidFill>
                  <a:schemeClr val="bg1"/>
                </a:solidFill>
              </a:rPr>
              <a:t>Expiration date:  09/15/2026</a:t>
            </a:r>
          </a:p>
        </p:txBody>
      </p:sp>
    </p:spTree>
    <p:extLst>
      <p:ext uri="{BB962C8B-B14F-4D97-AF65-F5344CB8AC3E}">
        <p14:creationId xmlns:p14="http://schemas.microsoft.com/office/powerpoint/2010/main" val="1691548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Content and Number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797200" cy="5143500"/>
          </a:xfrm>
          <a:prstGeom prst="rect">
            <a:avLst/>
          </a:prstGeom>
          <a:solidFill>
            <a:srgbClr val="E9E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smtClean="0"/>
              <a:pPr/>
              <a:t>‹#›</a:t>
            </a:fld>
            <a:endParaRPr lang="en-US" dirty="0"/>
          </a:p>
        </p:txBody>
      </p:sp>
      <p:sp>
        <p:nvSpPr>
          <p:cNvPr id="16" name="Espace réservé pour une image  15">
            <a:extLst>
              <a:ext uri="{FF2B5EF4-FFF2-40B4-BE49-F238E27FC236}">
                <a16:creationId xmlns:a16="http://schemas.microsoft.com/office/drawing/2014/main" id="{8BEDC788-81F2-409E-8CE9-FF2A15A91919}"/>
              </a:ext>
            </a:extLst>
          </p:cNvPr>
          <p:cNvSpPr>
            <a:spLocks noGrp="1"/>
          </p:cNvSpPr>
          <p:nvPr>
            <p:ph type="pic" sz="quarter" idx="17"/>
          </p:nvPr>
        </p:nvSpPr>
        <p:spPr>
          <a:xfrm>
            <a:off x="4051562" y="1851729"/>
            <a:ext cx="1034787" cy="1364400"/>
          </a:xfrm>
        </p:spPr>
        <p:txBody>
          <a:bodyPr>
            <a:noAutofit/>
          </a:bodyPr>
          <a:lstStyle>
            <a:lvl1pPr>
              <a:defRPr>
                <a:noFill/>
              </a:defRPr>
            </a:lvl1pPr>
          </a:lstStyle>
          <a:p>
            <a:r>
              <a:rPr lang="en-US" noProof="0" dirty="0"/>
              <a:t>Click icon to add picture</a:t>
            </a:r>
          </a:p>
        </p:txBody>
      </p:sp>
      <p:sp>
        <p:nvSpPr>
          <p:cNvPr id="17" name="Espace réservé du texte 4">
            <a:extLst>
              <a:ext uri="{FF2B5EF4-FFF2-40B4-BE49-F238E27FC236}">
                <a16:creationId xmlns:a16="http://schemas.microsoft.com/office/drawing/2014/main" id="{D96EF966-14FD-41BC-A600-7421C0981677}"/>
              </a:ext>
            </a:extLst>
          </p:cNvPr>
          <p:cNvSpPr>
            <a:spLocks noGrp="1"/>
          </p:cNvSpPr>
          <p:nvPr>
            <p:ph type="body" sz="quarter" idx="23" hasCustomPrompt="1"/>
          </p:nvPr>
        </p:nvSpPr>
        <p:spPr>
          <a:xfrm>
            <a:off x="4051561" y="1188615"/>
            <a:ext cx="1034787"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01</a:t>
            </a:r>
          </a:p>
        </p:txBody>
      </p:sp>
      <p:sp>
        <p:nvSpPr>
          <p:cNvPr id="18" name="Espace réservé du texte 4">
            <a:extLst>
              <a:ext uri="{FF2B5EF4-FFF2-40B4-BE49-F238E27FC236}">
                <a16:creationId xmlns:a16="http://schemas.microsoft.com/office/drawing/2014/main" id="{09C6DAE5-28F5-4BE0-9DAE-75B6B0AC968B}"/>
              </a:ext>
            </a:extLst>
          </p:cNvPr>
          <p:cNvSpPr>
            <a:spLocks noGrp="1"/>
          </p:cNvSpPr>
          <p:nvPr>
            <p:ph type="body" sz="quarter" idx="24"/>
          </p:nvPr>
        </p:nvSpPr>
        <p:spPr>
          <a:xfrm>
            <a:off x="3025070" y="1139318"/>
            <a:ext cx="883540" cy="398442"/>
          </a:xfrm>
        </p:spPr>
        <p:txBody>
          <a:bodyPr anchor="b">
            <a:noAutofit/>
          </a:bodyPr>
          <a:lstStyle>
            <a:lvl1pPr algn="r">
              <a:lnSpc>
                <a:spcPct val="110000"/>
              </a:lnSpc>
              <a:defRPr sz="800" cap="all" baseline="0">
                <a:solidFill>
                  <a:schemeClr val="tx1"/>
                </a:solidFill>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19" name="Espace réservé du texte 4">
            <a:extLst>
              <a:ext uri="{FF2B5EF4-FFF2-40B4-BE49-F238E27FC236}">
                <a16:creationId xmlns:a16="http://schemas.microsoft.com/office/drawing/2014/main" id="{DB385219-3623-4C80-90CB-E73147176A63}"/>
              </a:ext>
            </a:extLst>
          </p:cNvPr>
          <p:cNvSpPr>
            <a:spLocks noGrp="1"/>
          </p:cNvSpPr>
          <p:nvPr>
            <p:ph type="body" sz="quarter" idx="25"/>
          </p:nvPr>
        </p:nvSpPr>
        <p:spPr>
          <a:xfrm>
            <a:off x="4051562"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0" name="Espace réservé pour une image  15">
            <a:extLst>
              <a:ext uri="{FF2B5EF4-FFF2-40B4-BE49-F238E27FC236}">
                <a16:creationId xmlns:a16="http://schemas.microsoft.com/office/drawing/2014/main" id="{E7DD041E-74AB-4E79-8DE2-875A9F1E7DB5}"/>
              </a:ext>
            </a:extLst>
          </p:cNvPr>
          <p:cNvSpPr>
            <a:spLocks noGrp="1"/>
          </p:cNvSpPr>
          <p:nvPr>
            <p:ph type="pic" sz="quarter" idx="26"/>
          </p:nvPr>
        </p:nvSpPr>
        <p:spPr>
          <a:xfrm>
            <a:off x="5296499" y="1851729"/>
            <a:ext cx="1034787" cy="1364400"/>
          </a:xfrm>
        </p:spPr>
        <p:txBody>
          <a:bodyPr>
            <a:noAutofit/>
          </a:bodyPr>
          <a:lstStyle>
            <a:lvl1pPr>
              <a:defRPr>
                <a:noFill/>
              </a:defRPr>
            </a:lvl1pPr>
          </a:lstStyle>
          <a:p>
            <a:r>
              <a:rPr lang="en-US" noProof="0" dirty="0"/>
              <a:t>Click icon to add picture</a:t>
            </a:r>
          </a:p>
        </p:txBody>
      </p:sp>
      <p:sp>
        <p:nvSpPr>
          <p:cNvPr id="21" name="Espace réservé du texte 4">
            <a:extLst>
              <a:ext uri="{FF2B5EF4-FFF2-40B4-BE49-F238E27FC236}">
                <a16:creationId xmlns:a16="http://schemas.microsoft.com/office/drawing/2014/main" id="{065977EE-862D-4B7C-8337-FDC6002343A7}"/>
              </a:ext>
            </a:extLst>
          </p:cNvPr>
          <p:cNvSpPr>
            <a:spLocks noGrp="1"/>
          </p:cNvSpPr>
          <p:nvPr>
            <p:ph type="body" sz="quarter" idx="27" hasCustomPrompt="1"/>
          </p:nvPr>
        </p:nvSpPr>
        <p:spPr>
          <a:xfrm>
            <a:off x="5296499" y="1188615"/>
            <a:ext cx="1034786"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02</a:t>
            </a:r>
          </a:p>
        </p:txBody>
      </p:sp>
      <p:sp>
        <p:nvSpPr>
          <p:cNvPr id="23" name="Espace réservé pour une image  15">
            <a:extLst>
              <a:ext uri="{FF2B5EF4-FFF2-40B4-BE49-F238E27FC236}">
                <a16:creationId xmlns:a16="http://schemas.microsoft.com/office/drawing/2014/main" id="{F89C23CF-B6A6-47AA-A07B-24B1AE35C570}"/>
              </a:ext>
            </a:extLst>
          </p:cNvPr>
          <p:cNvSpPr>
            <a:spLocks noGrp="1"/>
          </p:cNvSpPr>
          <p:nvPr>
            <p:ph type="pic" sz="quarter" idx="29"/>
          </p:nvPr>
        </p:nvSpPr>
        <p:spPr>
          <a:xfrm>
            <a:off x="6541436" y="1851729"/>
            <a:ext cx="1034787" cy="1364400"/>
          </a:xfrm>
        </p:spPr>
        <p:txBody>
          <a:bodyPr>
            <a:noAutofit/>
          </a:bodyPr>
          <a:lstStyle>
            <a:lvl1pPr>
              <a:defRPr>
                <a:noFill/>
              </a:defRPr>
            </a:lvl1pPr>
          </a:lstStyle>
          <a:p>
            <a:r>
              <a:rPr lang="en-US" noProof="0" dirty="0"/>
              <a:t>Click icon to add picture</a:t>
            </a:r>
          </a:p>
        </p:txBody>
      </p:sp>
      <p:sp>
        <p:nvSpPr>
          <p:cNvPr id="24" name="Espace réservé du texte 4">
            <a:extLst>
              <a:ext uri="{FF2B5EF4-FFF2-40B4-BE49-F238E27FC236}">
                <a16:creationId xmlns:a16="http://schemas.microsoft.com/office/drawing/2014/main" id="{637D886D-DA77-4D52-A839-266F7AEEBCE1}"/>
              </a:ext>
            </a:extLst>
          </p:cNvPr>
          <p:cNvSpPr>
            <a:spLocks noGrp="1"/>
          </p:cNvSpPr>
          <p:nvPr>
            <p:ph type="body" sz="quarter" idx="30" hasCustomPrompt="1"/>
          </p:nvPr>
        </p:nvSpPr>
        <p:spPr>
          <a:xfrm>
            <a:off x="6541435" y="1188615"/>
            <a:ext cx="1034785"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03</a:t>
            </a:r>
          </a:p>
        </p:txBody>
      </p:sp>
      <p:sp>
        <p:nvSpPr>
          <p:cNvPr id="26" name="Espace réservé pour une image  15">
            <a:extLst>
              <a:ext uri="{FF2B5EF4-FFF2-40B4-BE49-F238E27FC236}">
                <a16:creationId xmlns:a16="http://schemas.microsoft.com/office/drawing/2014/main" id="{4D28439E-7746-4AA1-A924-0AEC11614B84}"/>
              </a:ext>
            </a:extLst>
          </p:cNvPr>
          <p:cNvSpPr>
            <a:spLocks noGrp="1"/>
          </p:cNvSpPr>
          <p:nvPr>
            <p:ph type="pic" sz="quarter" idx="32"/>
          </p:nvPr>
        </p:nvSpPr>
        <p:spPr>
          <a:xfrm>
            <a:off x="7786373" y="1851729"/>
            <a:ext cx="1034787" cy="1364400"/>
          </a:xfrm>
        </p:spPr>
        <p:txBody>
          <a:bodyPr>
            <a:noAutofit/>
          </a:bodyPr>
          <a:lstStyle>
            <a:lvl1pPr>
              <a:defRPr>
                <a:noFill/>
              </a:defRPr>
            </a:lvl1pPr>
          </a:lstStyle>
          <a:p>
            <a:r>
              <a:rPr lang="en-US" noProof="0" dirty="0"/>
              <a:t>Click icon to add picture</a:t>
            </a:r>
          </a:p>
        </p:txBody>
      </p:sp>
      <p:sp>
        <p:nvSpPr>
          <p:cNvPr id="27" name="Espace réservé du texte 4">
            <a:extLst>
              <a:ext uri="{FF2B5EF4-FFF2-40B4-BE49-F238E27FC236}">
                <a16:creationId xmlns:a16="http://schemas.microsoft.com/office/drawing/2014/main" id="{40E34842-79F1-492E-A94C-F1F0DECB7DB2}"/>
              </a:ext>
            </a:extLst>
          </p:cNvPr>
          <p:cNvSpPr>
            <a:spLocks noGrp="1"/>
          </p:cNvSpPr>
          <p:nvPr>
            <p:ph type="body" sz="quarter" idx="33" hasCustomPrompt="1"/>
          </p:nvPr>
        </p:nvSpPr>
        <p:spPr>
          <a:xfrm>
            <a:off x="7786372" y="1188615"/>
            <a:ext cx="1034785" cy="399212"/>
          </a:xfrm>
        </p:spPr>
        <p:txBody>
          <a:bodyPr/>
          <a:lstStyle>
            <a:lvl1pPr algn="l">
              <a:lnSpc>
                <a:spcPct val="110000"/>
              </a:lnSpc>
              <a:defRPr sz="2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04</a:t>
            </a:r>
          </a:p>
        </p:txBody>
      </p:sp>
      <p:sp>
        <p:nvSpPr>
          <p:cNvPr id="33" name="Espace réservé du texte 4">
            <a:extLst>
              <a:ext uri="{FF2B5EF4-FFF2-40B4-BE49-F238E27FC236}">
                <a16:creationId xmlns:a16="http://schemas.microsoft.com/office/drawing/2014/main" id="{3DDB0039-9DEF-41FA-9376-CCCD184F46B0}"/>
              </a:ext>
            </a:extLst>
          </p:cNvPr>
          <p:cNvSpPr>
            <a:spLocks noGrp="1"/>
          </p:cNvSpPr>
          <p:nvPr>
            <p:ph type="body" sz="quarter" idx="35"/>
          </p:nvPr>
        </p:nvSpPr>
        <p:spPr>
          <a:xfrm>
            <a:off x="4051562"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4" name="Espace réservé du texte 4">
            <a:extLst>
              <a:ext uri="{FF2B5EF4-FFF2-40B4-BE49-F238E27FC236}">
                <a16:creationId xmlns:a16="http://schemas.microsoft.com/office/drawing/2014/main" id="{9F3CCA0F-99FD-49EB-AD69-BB3D91D198E7}"/>
              </a:ext>
            </a:extLst>
          </p:cNvPr>
          <p:cNvSpPr>
            <a:spLocks noGrp="1"/>
          </p:cNvSpPr>
          <p:nvPr>
            <p:ph type="body" sz="quarter" idx="36"/>
          </p:nvPr>
        </p:nvSpPr>
        <p:spPr>
          <a:xfrm>
            <a:off x="5296498"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5" name="Espace réservé du texte 4">
            <a:extLst>
              <a:ext uri="{FF2B5EF4-FFF2-40B4-BE49-F238E27FC236}">
                <a16:creationId xmlns:a16="http://schemas.microsoft.com/office/drawing/2014/main" id="{2E47962C-C9E2-4FED-BEA8-B8A7A8DD496C}"/>
              </a:ext>
            </a:extLst>
          </p:cNvPr>
          <p:cNvSpPr>
            <a:spLocks noGrp="1"/>
          </p:cNvSpPr>
          <p:nvPr>
            <p:ph type="body" sz="quarter" idx="37"/>
          </p:nvPr>
        </p:nvSpPr>
        <p:spPr>
          <a:xfrm>
            <a:off x="5296498"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6" name="Espace réservé du texte 4">
            <a:extLst>
              <a:ext uri="{FF2B5EF4-FFF2-40B4-BE49-F238E27FC236}">
                <a16:creationId xmlns:a16="http://schemas.microsoft.com/office/drawing/2014/main" id="{4F25B19E-3945-49B3-BEAB-C69BF39E2303}"/>
              </a:ext>
            </a:extLst>
          </p:cNvPr>
          <p:cNvSpPr>
            <a:spLocks noGrp="1"/>
          </p:cNvSpPr>
          <p:nvPr>
            <p:ph type="body" sz="quarter" idx="38"/>
          </p:nvPr>
        </p:nvSpPr>
        <p:spPr>
          <a:xfrm>
            <a:off x="6541433"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7" name="Espace réservé du texte 4">
            <a:extLst>
              <a:ext uri="{FF2B5EF4-FFF2-40B4-BE49-F238E27FC236}">
                <a16:creationId xmlns:a16="http://schemas.microsoft.com/office/drawing/2014/main" id="{39A64BFA-75AB-499E-A131-9140B81690A0}"/>
              </a:ext>
            </a:extLst>
          </p:cNvPr>
          <p:cNvSpPr>
            <a:spLocks noGrp="1"/>
          </p:cNvSpPr>
          <p:nvPr>
            <p:ph type="body" sz="quarter" idx="39"/>
          </p:nvPr>
        </p:nvSpPr>
        <p:spPr>
          <a:xfrm>
            <a:off x="6541433"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8" name="Espace réservé du texte 4">
            <a:extLst>
              <a:ext uri="{FF2B5EF4-FFF2-40B4-BE49-F238E27FC236}">
                <a16:creationId xmlns:a16="http://schemas.microsoft.com/office/drawing/2014/main" id="{3B5F3F20-0254-4AB0-8E67-4CD251DE7CC0}"/>
              </a:ext>
            </a:extLst>
          </p:cNvPr>
          <p:cNvSpPr>
            <a:spLocks noGrp="1"/>
          </p:cNvSpPr>
          <p:nvPr>
            <p:ph type="body" sz="quarter" idx="40"/>
          </p:nvPr>
        </p:nvSpPr>
        <p:spPr>
          <a:xfrm>
            <a:off x="7786367" y="3440297"/>
            <a:ext cx="1034787"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9" name="Espace réservé du texte 4">
            <a:extLst>
              <a:ext uri="{FF2B5EF4-FFF2-40B4-BE49-F238E27FC236}">
                <a16:creationId xmlns:a16="http://schemas.microsoft.com/office/drawing/2014/main" id="{71337317-15B9-4EF3-81D5-FE9D001892D3}"/>
              </a:ext>
            </a:extLst>
          </p:cNvPr>
          <p:cNvSpPr>
            <a:spLocks noGrp="1"/>
          </p:cNvSpPr>
          <p:nvPr>
            <p:ph type="body" sz="quarter" idx="41"/>
          </p:nvPr>
        </p:nvSpPr>
        <p:spPr>
          <a:xfrm>
            <a:off x="7786367" y="3779622"/>
            <a:ext cx="1034787"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9" name="Espace réservé du texte 4">
            <a:extLst>
              <a:ext uri="{FF2B5EF4-FFF2-40B4-BE49-F238E27FC236}">
                <a16:creationId xmlns:a16="http://schemas.microsoft.com/office/drawing/2014/main" id="{5114C6CE-4866-474F-BF86-38E09FF9D45B}"/>
              </a:ext>
            </a:extLst>
          </p:cNvPr>
          <p:cNvSpPr>
            <a:spLocks noGrp="1"/>
          </p:cNvSpPr>
          <p:nvPr>
            <p:ph type="body" sz="quarter" idx="22"/>
          </p:nvPr>
        </p:nvSpPr>
        <p:spPr>
          <a:xfrm>
            <a:off x="333730" y="1183183"/>
            <a:ext cx="2118055" cy="369332"/>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30" name="Text Placeholder 2">
            <a:extLst>
              <a:ext uri="{FF2B5EF4-FFF2-40B4-BE49-F238E27FC236}">
                <a16:creationId xmlns:a16="http://schemas.microsoft.com/office/drawing/2014/main" id="{351B796C-D9CF-43FC-A477-86A208BBE8F2}"/>
              </a:ext>
            </a:extLst>
          </p:cNvPr>
          <p:cNvSpPr>
            <a:spLocks noGrp="1"/>
          </p:cNvSpPr>
          <p:nvPr>
            <p:ph type="body" sz="quarter" idx="21"/>
          </p:nvPr>
        </p:nvSpPr>
        <p:spPr>
          <a:xfrm>
            <a:off x="331526" y="1457849"/>
            <a:ext cx="2120260" cy="32214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AA7C93D6-412D-42D2-B4F0-861F3AFA4F71}"/>
              </a:ext>
            </a:extLst>
          </p:cNvPr>
          <p:cNvSpPr>
            <a:spLocks noGrp="1"/>
          </p:cNvSpPr>
          <p:nvPr>
            <p:ph type="title"/>
          </p:nvPr>
        </p:nvSpPr>
        <p:spPr>
          <a:xfrm>
            <a:off x="331200" y="532800"/>
            <a:ext cx="2120585" cy="561185"/>
          </a:xfrm>
        </p:spPr>
        <p:txBody>
          <a:bodyPr/>
          <a:lstStyle/>
          <a:p>
            <a:r>
              <a:rPr lang="en-US"/>
              <a:t>Click to edit Master title style</a:t>
            </a:r>
          </a:p>
        </p:txBody>
      </p:sp>
      <p:sp>
        <p:nvSpPr>
          <p:cNvPr id="31" name="Forme libre : forme 9">
            <a:extLst>
              <a:ext uri="{FF2B5EF4-FFF2-40B4-BE49-F238E27FC236}">
                <a16:creationId xmlns:a16="http://schemas.microsoft.com/office/drawing/2014/main" id="{F5349C85-4F38-41FC-8627-25D47DE73E7F}"/>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grpSp>
        <p:nvGrpSpPr>
          <p:cNvPr id="32" name="Graphique 7">
            <a:extLst>
              <a:ext uri="{FF2B5EF4-FFF2-40B4-BE49-F238E27FC236}">
                <a16:creationId xmlns:a16="http://schemas.microsoft.com/office/drawing/2014/main" id="{06A5D6C0-9CFB-4C86-8BD0-9B0F6C1008B0}"/>
              </a:ext>
            </a:extLst>
          </p:cNvPr>
          <p:cNvGrpSpPr>
            <a:grpSpLocks noChangeAspect="1"/>
          </p:cNvGrpSpPr>
          <p:nvPr userDrawn="1"/>
        </p:nvGrpSpPr>
        <p:grpSpPr>
          <a:xfrm>
            <a:off x="331624" y="4747145"/>
            <a:ext cx="803890" cy="206313"/>
            <a:chOff x="4768103" y="-471733"/>
            <a:chExt cx="744723" cy="191124"/>
          </a:xfrm>
          <a:solidFill>
            <a:srgbClr val="FFFFFF"/>
          </a:solidFill>
        </p:grpSpPr>
        <p:sp>
          <p:nvSpPr>
            <p:cNvPr id="40" name="Forme libre : forme 9">
              <a:extLst>
                <a:ext uri="{FF2B5EF4-FFF2-40B4-BE49-F238E27FC236}">
                  <a16:creationId xmlns:a16="http://schemas.microsoft.com/office/drawing/2014/main" id="{7570A171-087A-451D-8C88-52D822ABF6D0}"/>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dirty="0"/>
            </a:p>
          </p:txBody>
        </p:sp>
        <p:sp>
          <p:nvSpPr>
            <p:cNvPr id="41" name="Forme libre : forme 10">
              <a:extLst>
                <a:ext uri="{FF2B5EF4-FFF2-40B4-BE49-F238E27FC236}">
                  <a16:creationId xmlns:a16="http://schemas.microsoft.com/office/drawing/2014/main" id="{FC3C9097-DD6E-4680-8304-A8A8F1E97DBB}"/>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dirty="0">
                <a:solidFill>
                  <a:schemeClr val="accent2"/>
                </a:solidFill>
              </a:endParaRPr>
            </a:p>
          </p:txBody>
        </p:sp>
        <p:sp>
          <p:nvSpPr>
            <p:cNvPr id="45" name="Forme libre : forme 11">
              <a:extLst>
                <a:ext uri="{FF2B5EF4-FFF2-40B4-BE49-F238E27FC236}">
                  <a16:creationId xmlns:a16="http://schemas.microsoft.com/office/drawing/2014/main" id="{BDB8E9CF-D9B2-4FB3-B1A5-B96BB1FF6D5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dirty="0"/>
            </a:p>
          </p:txBody>
        </p:sp>
      </p:grpSp>
      <p:sp>
        <p:nvSpPr>
          <p:cNvPr id="43" name="Espace réservé du texte 5">
            <a:extLst>
              <a:ext uri="{FF2B5EF4-FFF2-40B4-BE49-F238E27FC236}">
                <a16:creationId xmlns:a16="http://schemas.microsoft.com/office/drawing/2014/main" id="{55CF6E0B-A728-4D36-84A3-9989D7D67242}"/>
              </a:ext>
            </a:extLst>
          </p:cNvPr>
          <p:cNvSpPr>
            <a:spLocks noGrp="1"/>
          </p:cNvSpPr>
          <p:nvPr>
            <p:ph type="body" sz="quarter" idx="42"/>
          </p:nvPr>
        </p:nvSpPr>
        <p:spPr>
          <a:xfrm>
            <a:off x="3025070" y="318887"/>
            <a:ext cx="578666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a:lnSpc>
                <a:spcPct val="100000"/>
              </a:lnSpc>
              <a:spcBef>
                <a:spcPts val="300"/>
              </a:spcBef>
              <a:spcAft>
                <a:spcPts val="0"/>
              </a:spcAft>
              <a:buFont typeface="Arial" panose="020B0604020202020204" pitchFamily="34" charset="0"/>
              <a:buNone/>
              <a:defRPr sz="400" b="0" i="0" cap="all" baseline="0">
                <a:latin typeface="Verdana" panose="020B0604030504040204" pitchFamily="34" charset="0"/>
                <a:ea typeface="Verdana" panose="020B0604030504040204" pitchFamily="34" charset="0"/>
                <a:cs typeface="Verdana" panose="020B0604030504040204" pitchFamily="34" charset="0"/>
              </a:defRPr>
            </a:lvl2pPr>
            <a:lvl3pPr marL="230400" indent="0">
              <a:spcBef>
                <a:spcPts val="300"/>
              </a:spcBef>
              <a:buFont typeface="Arial" panose="020B0604020202020204" pitchFamily="34" charset="0"/>
              <a:buNone/>
              <a:tabLst>
                <a:tab pos="627063" algn="l"/>
              </a:tabLst>
              <a:defRPr sz="400"/>
            </a:lvl3pPr>
          </a:lstStyle>
          <a:p>
            <a:pPr lvl="0"/>
            <a:r>
              <a:rPr lang="en-US" noProof="0"/>
              <a:t>Click to edit Master text styles</a:t>
            </a:r>
          </a:p>
        </p:txBody>
      </p:sp>
    </p:spTree>
    <p:extLst>
      <p:ext uri="{BB962C8B-B14F-4D97-AF65-F5344CB8AC3E}">
        <p14:creationId xmlns:p14="http://schemas.microsoft.com/office/powerpoint/2010/main" val="2701713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Content and Numbers (Alternativ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466975"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lvl1pPr>
              <a:defRPr sz="600"/>
            </a:lvl1pPr>
          </a:lstStyle>
          <a:p>
            <a:fld id="{6B54B0F7-55DD-40D6-B7F4-70B586885C0B}" type="slidenum">
              <a:rPr lang="en-US" smtClean="0"/>
              <a:pPr/>
              <a:t>‹#›</a:t>
            </a:fld>
            <a:endParaRPr lang="en-US" dirty="0"/>
          </a:p>
        </p:txBody>
      </p:sp>
      <p:sp>
        <p:nvSpPr>
          <p:cNvPr id="24" name="Espace réservé du texte 4">
            <a:extLst>
              <a:ext uri="{FF2B5EF4-FFF2-40B4-BE49-F238E27FC236}">
                <a16:creationId xmlns:a16="http://schemas.microsoft.com/office/drawing/2014/main" id="{CBC1E183-B986-4005-B87A-30E837CB27F1}"/>
              </a:ext>
            </a:extLst>
          </p:cNvPr>
          <p:cNvSpPr>
            <a:spLocks noGrp="1"/>
          </p:cNvSpPr>
          <p:nvPr>
            <p:ph type="body" sz="quarter" idx="48"/>
          </p:nvPr>
        </p:nvSpPr>
        <p:spPr>
          <a:xfrm>
            <a:off x="333729" y="1149313"/>
            <a:ext cx="1982017" cy="307777"/>
          </a:xfrm>
        </p:spPr>
        <p:txBody>
          <a:bodyPr wrap="square" anchor="ctr">
            <a:noAutofit/>
          </a:bodyPr>
          <a:lstStyle>
            <a:lvl1pPr>
              <a:lnSpc>
                <a:spcPct val="100000"/>
              </a:lnSpc>
              <a:spcAft>
                <a:spcPts val="0"/>
              </a:spcAft>
              <a:defRPr sz="1100" b="1" i="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5" name="Text Placeholder 2">
            <a:extLst>
              <a:ext uri="{FF2B5EF4-FFF2-40B4-BE49-F238E27FC236}">
                <a16:creationId xmlns:a16="http://schemas.microsoft.com/office/drawing/2014/main" id="{61183799-5968-4FC4-B6D2-F8DDF1F8685C}"/>
              </a:ext>
            </a:extLst>
          </p:cNvPr>
          <p:cNvSpPr>
            <a:spLocks noGrp="1"/>
          </p:cNvSpPr>
          <p:nvPr>
            <p:ph type="body" sz="quarter" idx="49"/>
          </p:nvPr>
        </p:nvSpPr>
        <p:spPr>
          <a:xfrm>
            <a:off x="331524" y="1621738"/>
            <a:ext cx="1982017" cy="3057528"/>
          </a:xfrm>
        </p:spPr>
        <p:txBody>
          <a:bodyPr/>
          <a:lstStyle>
            <a:lvl1pPr>
              <a:lnSpc>
                <a:spcPct val="100000"/>
              </a:lnSpc>
              <a:spcAft>
                <a:spcPts val="600"/>
              </a:spcAft>
              <a:defRPr sz="900">
                <a:solidFill>
                  <a:schemeClr val="bg1"/>
                </a:solidFill>
              </a:defRPr>
            </a:lvl1pPr>
            <a:lvl2pPr marL="226800" indent="-226800">
              <a:lnSpc>
                <a:spcPct val="100000"/>
              </a:lnSpc>
              <a:spcAft>
                <a:spcPts val="600"/>
              </a:spcAft>
              <a:buFontTx/>
              <a:buBlip>
                <a:blip r:embed="rId2"/>
              </a:buBlip>
              <a:defRPr sz="900">
                <a:solidFill>
                  <a:schemeClr val="bg1"/>
                </a:solidFill>
              </a:defRPr>
            </a:lvl2pPr>
            <a:lvl3pPr marL="457200" indent="-226800">
              <a:lnSpc>
                <a:spcPct val="100000"/>
              </a:lnSpc>
              <a:spcAft>
                <a:spcPts val="600"/>
              </a:spcAft>
              <a:buFontTx/>
              <a:buBlip>
                <a:blip r:embed="rId2"/>
              </a:buBlip>
              <a:defRPr sz="900">
                <a:solidFill>
                  <a:schemeClr val="bg1"/>
                </a:solidFill>
              </a:defRPr>
            </a:lvl3pPr>
            <a:lvl4pPr marL="684000" indent="-226800">
              <a:lnSpc>
                <a:spcPct val="100000"/>
              </a:lnSpc>
              <a:spcAft>
                <a:spcPts val="600"/>
              </a:spcAft>
              <a:buFontTx/>
              <a:buBlip>
                <a:blip r:embed="rId2"/>
              </a:buBlip>
              <a:defRPr sz="900">
                <a:solidFill>
                  <a:schemeClr val="bg1"/>
                </a:solidFill>
              </a:defRPr>
            </a:lvl4pPr>
            <a:lvl5pPr>
              <a:lnSpc>
                <a:spcPct val="100000"/>
              </a:lnSpc>
              <a:spcAft>
                <a:spcPts val="600"/>
              </a:spcAft>
              <a:defRPr sz="9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B60C5BA-4E6C-49B9-BC13-AE34B754C3AB}"/>
              </a:ext>
            </a:extLst>
          </p:cNvPr>
          <p:cNvSpPr>
            <a:spLocks noGrp="1"/>
          </p:cNvSpPr>
          <p:nvPr>
            <p:ph type="title"/>
          </p:nvPr>
        </p:nvSpPr>
        <p:spPr>
          <a:xfrm>
            <a:off x="331199" y="532800"/>
            <a:ext cx="1982017" cy="561185"/>
          </a:xfrm>
        </p:spPr>
        <p:txBody>
          <a:bodyPr>
            <a:noAutofit/>
          </a:bodyPr>
          <a:lstStyle>
            <a:lvl1pPr>
              <a:defRPr sz="1800">
                <a:solidFill>
                  <a:schemeClr val="bg1"/>
                </a:solidFill>
              </a:defRPr>
            </a:lvl1pPr>
          </a:lstStyle>
          <a:p>
            <a:r>
              <a:rPr lang="en-US"/>
              <a:t>Click to edit Master title style</a:t>
            </a:r>
          </a:p>
        </p:txBody>
      </p:sp>
      <p:sp>
        <p:nvSpPr>
          <p:cNvPr id="26" name="Forme libre : forme 9">
            <a:extLst>
              <a:ext uri="{FF2B5EF4-FFF2-40B4-BE49-F238E27FC236}">
                <a16:creationId xmlns:a16="http://schemas.microsoft.com/office/drawing/2014/main" id="{A9C36C71-038F-4436-BBC3-96ADAFADF4C5}"/>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7" name="Graphique 7">
            <a:extLst>
              <a:ext uri="{FF2B5EF4-FFF2-40B4-BE49-F238E27FC236}">
                <a16:creationId xmlns:a16="http://schemas.microsoft.com/office/drawing/2014/main" id="{DBF91248-A888-4963-A212-5E5A4549B33C}"/>
              </a:ext>
            </a:extLst>
          </p:cNvPr>
          <p:cNvGrpSpPr>
            <a:grpSpLocks noChangeAspect="1"/>
          </p:cNvGrpSpPr>
          <p:nvPr userDrawn="1"/>
        </p:nvGrpSpPr>
        <p:grpSpPr>
          <a:xfrm>
            <a:off x="331624" y="4747145"/>
            <a:ext cx="803890" cy="206313"/>
            <a:chOff x="4768103" y="-471733"/>
            <a:chExt cx="744723" cy="191124"/>
          </a:xfrm>
          <a:solidFill>
            <a:schemeClr val="bg1"/>
          </a:solidFill>
        </p:grpSpPr>
        <p:sp>
          <p:nvSpPr>
            <p:cNvPr id="28" name="Forme libre : forme 9">
              <a:extLst>
                <a:ext uri="{FF2B5EF4-FFF2-40B4-BE49-F238E27FC236}">
                  <a16:creationId xmlns:a16="http://schemas.microsoft.com/office/drawing/2014/main" id="{68EE507B-C9A9-4C38-B6EF-2887A9778C9A}"/>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34" name="Forme libre : forme 10">
              <a:extLst>
                <a:ext uri="{FF2B5EF4-FFF2-40B4-BE49-F238E27FC236}">
                  <a16:creationId xmlns:a16="http://schemas.microsoft.com/office/drawing/2014/main" id="{AE069B0D-3A77-4024-93DE-B14818FED9C1}"/>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46" name="Forme libre : forme 11">
              <a:extLst>
                <a:ext uri="{FF2B5EF4-FFF2-40B4-BE49-F238E27FC236}">
                  <a16:creationId xmlns:a16="http://schemas.microsoft.com/office/drawing/2014/main" id="{4FEF900E-F4FF-408E-9225-41DC79A3C407}"/>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grpSp>
        <p:nvGrpSpPr>
          <p:cNvPr id="35" name="Groupe 4">
            <a:extLst>
              <a:ext uri="{FF2B5EF4-FFF2-40B4-BE49-F238E27FC236}">
                <a16:creationId xmlns:a16="http://schemas.microsoft.com/office/drawing/2014/main" id="{890EB0E2-473C-49BA-A457-7235C9B28242}"/>
              </a:ext>
            </a:extLst>
          </p:cNvPr>
          <p:cNvGrpSpPr>
            <a:grpSpLocks noChangeAspect="1"/>
          </p:cNvGrpSpPr>
          <p:nvPr userDrawn="1"/>
        </p:nvGrpSpPr>
        <p:grpSpPr>
          <a:xfrm>
            <a:off x="8446777" y="138649"/>
            <a:ext cx="373373" cy="368706"/>
            <a:chOff x="16497625" y="399118"/>
            <a:chExt cx="828000" cy="817650"/>
          </a:xfrm>
        </p:grpSpPr>
        <p:pic>
          <p:nvPicPr>
            <p:cNvPr id="37" name="Graphique 5">
              <a:hlinkClick r:id="rId3" action="ppaction://hlinksldjump"/>
              <a:extLst>
                <a:ext uri="{FF2B5EF4-FFF2-40B4-BE49-F238E27FC236}">
                  <a16:creationId xmlns:a16="http://schemas.microsoft.com/office/drawing/2014/main" id="{41B0FFF0-554F-4621-ABB0-A34A7BD2ECD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6497625" y="399118"/>
              <a:ext cx="828000" cy="817650"/>
            </a:xfrm>
            <a:prstGeom prst="rect">
              <a:avLst/>
            </a:prstGeom>
          </p:spPr>
        </p:pic>
        <p:pic>
          <p:nvPicPr>
            <p:cNvPr id="47" name="Graphique 6">
              <a:hlinkClick r:id="rId3" action="ppaction://hlinksldjump"/>
              <a:extLst>
                <a:ext uri="{FF2B5EF4-FFF2-40B4-BE49-F238E27FC236}">
                  <a16:creationId xmlns:a16="http://schemas.microsoft.com/office/drawing/2014/main" id="{906C914E-1EDF-481C-B5D9-D30D71F9CD3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6677625" y="554893"/>
              <a:ext cx="468000" cy="468000"/>
            </a:xfrm>
            <a:prstGeom prst="rect">
              <a:avLst/>
            </a:prstGeom>
          </p:spPr>
        </p:pic>
      </p:grpSp>
      <p:sp>
        <p:nvSpPr>
          <p:cNvPr id="48" name="Espace réservé du texte 4">
            <a:extLst>
              <a:ext uri="{FF2B5EF4-FFF2-40B4-BE49-F238E27FC236}">
                <a16:creationId xmlns:a16="http://schemas.microsoft.com/office/drawing/2014/main" id="{94D5F68A-0EF4-4F10-84E9-1EED2BE1C913}"/>
              </a:ext>
            </a:extLst>
          </p:cNvPr>
          <p:cNvSpPr>
            <a:spLocks noGrp="1"/>
          </p:cNvSpPr>
          <p:nvPr>
            <p:ph type="body" sz="quarter" idx="22"/>
          </p:nvPr>
        </p:nvSpPr>
        <p:spPr>
          <a:xfrm>
            <a:off x="2600325" y="1149313"/>
            <a:ext cx="6210300" cy="307777"/>
          </a:xfrm>
        </p:spPr>
        <p:txBody>
          <a:bodyPr vert="horz" wrap="square" lIns="0" tIns="0" rIns="0" bIns="0" rtlCol="0" anchor="ctr">
            <a:noAutofit/>
          </a:bodyPr>
          <a:lstStyle>
            <a:lvl1pPr>
              <a:lnSpc>
                <a:spcPct val="100000"/>
              </a:lnSpc>
              <a:defRPr lang="en-US" sz="1400" b="0" i="1" noProof="0">
                <a:latin typeface="Georgia" panose="02040502050405020303" pitchFamily="18" charset="0"/>
              </a:defRPr>
            </a:lvl1pPr>
          </a:lstStyle>
          <a:p>
            <a:pPr lvl="0"/>
            <a:r>
              <a:rPr lang="en-US" noProof="0"/>
              <a:t>Click to edit Master text styles</a:t>
            </a:r>
          </a:p>
        </p:txBody>
      </p:sp>
      <p:sp>
        <p:nvSpPr>
          <p:cNvPr id="16" name="object 26">
            <a:hlinkClick r:id="" action="ppaction://noaction"/>
            <a:extLst>
              <a:ext uri="{FF2B5EF4-FFF2-40B4-BE49-F238E27FC236}">
                <a16:creationId xmlns:a16="http://schemas.microsoft.com/office/drawing/2014/main" id="{2FC970A8-3563-481F-912D-7B20A28EE769}"/>
              </a:ext>
            </a:extLst>
          </p:cNvPr>
          <p:cNvSpPr txBox="1"/>
          <p:nvPr userDrawn="1"/>
        </p:nvSpPr>
        <p:spPr>
          <a:xfrm>
            <a:off x="8267700" y="4538821"/>
            <a:ext cx="552450" cy="149080"/>
          </a:xfrm>
          <a:prstGeom prst="roundRect">
            <a:avLst>
              <a:gd name="adj" fmla="val 50000"/>
            </a:avLst>
          </a:prstGeom>
          <a:solidFill>
            <a:schemeClr val="accent2"/>
          </a:solidFill>
        </p:spPr>
        <p:txBody>
          <a:bodyPr vert="horz" wrap="square" lIns="18288" tIns="18288" rIns="18288" bIns="18288" rtlCol="0" anchor="ctr">
            <a:noAutofit/>
          </a:bodyPr>
          <a:lstStyle/>
          <a:p>
            <a:pPr marL="12700" algn="ctr"/>
            <a:r>
              <a:rPr lang="en-IN" sz="600" u="sng" baseline="0" dirty="0">
                <a:solidFill>
                  <a:schemeClr val="bg1"/>
                </a:solidFill>
                <a:uFill>
                  <a:solidFill>
                    <a:schemeClr val="accent2"/>
                  </a:solidFill>
                </a:uFill>
                <a:cs typeface="Calibri"/>
                <a:hlinkClick r:id="" action="ppaction://noaction">
                  <a:extLst>
                    <a:ext uri="{A12FA001-AC4F-418D-AE19-62706E023703}">
                      <ahyp:hlinkClr xmlns:ahyp="http://schemas.microsoft.com/office/drawing/2018/hyperlinkcolor" val="tx"/>
                    </a:ext>
                  </a:extLst>
                </a:hlinkClick>
              </a:rPr>
              <a:t>References</a:t>
            </a:r>
            <a:endParaRPr sz="600" u="sng" baseline="0" dirty="0">
              <a:solidFill>
                <a:schemeClr val="bg1"/>
              </a:solidFill>
              <a:uFill>
                <a:solidFill>
                  <a:schemeClr val="accent2"/>
                </a:solidFill>
              </a:uFill>
              <a:cs typeface="Calibri"/>
            </a:endParaRPr>
          </a:p>
        </p:txBody>
      </p:sp>
      <p:sp>
        <p:nvSpPr>
          <p:cNvPr id="4" name="object 39">
            <a:extLst>
              <a:ext uri="{FF2B5EF4-FFF2-40B4-BE49-F238E27FC236}">
                <a16:creationId xmlns:a16="http://schemas.microsoft.com/office/drawing/2014/main" id="{A73E6298-4230-AD84-67B4-CF1FF3320CAF}"/>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v14.0 – P</a:t>
            </a:r>
            <a:br>
              <a:rPr lang="en-IN" sz="500" dirty="0">
                <a:solidFill>
                  <a:schemeClr val="tx1">
                    <a:lumMod val="50000"/>
                    <a:lumOff val="50000"/>
                  </a:schemeClr>
                </a:solidFill>
              </a:rPr>
            </a:br>
            <a:r>
              <a:rPr lang="en-IN" sz="500" dirty="0">
                <a:solidFill>
                  <a:schemeClr val="tx1">
                    <a:lumMod val="50000"/>
                    <a:lumOff val="50000"/>
                  </a:schemeClr>
                </a:solidFill>
              </a:rPr>
              <a:t>Expiration date:  09/15/2026</a:t>
            </a:r>
          </a:p>
        </p:txBody>
      </p:sp>
    </p:spTree>
    <p:extLst>
      <p:ext uri="{BB962C8B-B14F-4D97-AF65-F5344CB8AC3E}">
        <p14:creationId xmlns:p14="http://schemas.microsoft.com/office/powerpoint/2010/main" val="56194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Content and Numbers (Alternativ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7276DEF-3CBF-476F-8A84-C6760A5FE884}"/>
              </a:ext>
            </a:extLst>
          </p:cNvPr>
          <p:cNvSpPr/>
          <p:nvPr userDrawn="1"/>
        </p:nvSpPr>
        <p:spPr>
          <a:xfrm>
            <a:off x="0" y="0"/>
            <a:ext cx="2797200"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1" y="4859491"/>
            <a:ext cx="4844338" cy="127750"/>
          </a:xfrm>
          <a:prstGeom prst="rect">
            <a:avLst/>
          </a:prstGeom>
        </p:spPr>
        <p:txBody>
          <a:bodyPr/>
          <a:lstStyle/>
          <a:p>
            <a:r>
              <a:rPr lang="en-US" noProof="0" dirty="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a:t>
            </a:fld>
            <a:endParaRPr lang="en-US" noProof="0" dirty="0"/>
          </a:p>
        </p:txBody>
      </p:sp>
      <p:sp>
        <p:nvSpPr>
          <p:cNvPr id="29" name="Espace réservé du texte 4">
            <a:extLst>
              <a:ext uri="{FF2B5EF4-FFF2-40B4-BE49-F238E27FC236}">
                <a16:creationId xmlns:a16="http://schemas.microsoft.com/office/drawing/2014/main" id="{EFA975DA-1F61-4E92-847F-881A6B959F18}"/>
              </a:ext>
            </a:extLst>
          </p:cNvPr>
          <p:cNvSpPr>
            <a:spLocks noGrp="1"/>
          </p:cNvSpPr>
          <p:nvPr>
            <p:ph type="body" sz="quarter" idx="21" hasCustomPrompt="1"/>
          </p:nvPr>
        </p:nvSpPr>
        <p:spPr>
          <a:xfrm>
            <a:off x="3264209"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01</a:t>
            </a:r>
          </a:p>
        </p:txBody>
      </p:sp>
      <p:sp>
        <p:nvSpPr>
          <p:cNvPr id="30" name="Espace réservé du texte 4">
            <a:extLst>
              <a:ext uri="{FF2B5EF4-FFF2-40B4-BE49-F238E27FC236}">
                <a16:creationId xmlns:a16="http://schemas.microsoft.com/office/drawing/2014/main" id="{F6E50AC3-1EA3-493F-A0D3-634DA300E233}"/>
              </a:ext>
            </a:extLst>
          </p:cNvPr>
          <p:cNvSpPr>
            <a:spLocks noGrp="1"/>
          </p:cNvSpPr>
          <p:nvPr>
            <p:ph type="body" sz="quarter" idx="22"/>
          </p:nvPr>
        </p:nvSpPr>
        <p:spPr>
          <a:xfrm>
            <a:off x="3264209" y="1183183"/>
            <a:ext cx="4844338" cy="184281"/>
          </a:xfrm>
        </p:spPr>
        <p:txBody>
          <a:bodyPr wrap="square">
            <a:spAutoFit/>
          </a:bodyPr>
          <a:lstStyle>
            <a:lvl1pPr algn="l">
              <a:lnSpc>
                <a:spcPct val="110000"/>
              </a:lnSpc>
              <a:defRPr sz="1200">
                <a:solidFill>
                  <a:schemeClr val="tx1"/>
                </a:solidFill>
              </a:defRPr>
            </a:lvl1pPr>
            <a:lvl2pPr marL="171450" indent="-171450">
              <a:buFontTx/>
              <a:buBlip>
                <a:blip r:embed="rId2">
                  <a:extLst>
                    <a:ext uri="{96DAC541-7B7A-43D3-8B79-37D633B846F1}">
                      <asvg:svgBlip xmlns:asvg="http://schemas.microsoft.com/office/drawing/2016/SVG/main" r:embed="rId3"/>
                    </a:ext>
                  </a:extLst>
                </a:blip>
              </a:buBlip>
              <a:defRPr sz="800"/>
            </a:lvl2pPr>
            <a:lvl3pPr>
              <a:lnSpc>
                <a:spcPct val="110000"/>
              </a:lnSpc>
              <a:defRPr sz="800">
                <a:latin typeface="+mj-lt"/>
              </a:defRPr>
            </a:lvl3pPr>
            <a:lvl4pPr>
              <a:defRPr sz="1000"/>
            </a:lvl4pPr>
            <a:lvl5pPr>
              <a:defRPr sz="1000"/>
            </a:lvl5pPr>
          </a:lstStyle>
          <a:p>
            <a:pPr lvl="0"/>
            <a:r>
              <a:rPr lang="en-US" noProof="0"/>
              <a:t>Click to edit Master text styles</a:t>
            </a:r>
          </a:p>
        </p:txBody>
      </p:sp>
      <p:sp>
        <p:nvSpPr>
          <p:cNvPr id="31" name="Espace réservé du texte 4">
            <a:extLst>
              <a:ext uri="{FF2B5EF4-FFF2-40B4-BE49-F238E27FC236}">
                <a16:creationId xmlns:a16="http://schemas.microsoft.com/office/drawing/2014/main" id="{0E2314AF-F33D-4B84-8412-DF73ECC51E6B}"/>
              </a:ext>
            </a:extLst>
          </p:cNvPr>
          <p:cNvSpPr>
            <a:spLocks noGrp="1"/>
          </p:cNvSpPr>
          <p:nvPr>
            <p:ph type="body" sz="quarter" idx="25" hasCustomPrompt="1"/>
          </p:nvPr>
        </p:nvSpPr>
        <p:spPr>
          <a:xfrm>
            <a:off x="4689811"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02</a:t>
            </a:r>
          </a:p>
        </p:txBody>
      </p:sp>
      <p:sp>
        <p:nvSpPr>
          <p:cNvPr id="32" name="Espace réservé du texte 4">
            <a:extLst>
              <a:ext uri="{FF2B5EF4-FFF2-40B4-BE49-F238E27FC236}">
                <a16:creationId xmlns:a16="http://schemas.microsoft.com/office/drawing/2014/main" id="{8444AA6E-9EC0-4895-8FC6-4351D2BEE032}"/>
              </a:ext>
            </a:extLst>
          </p:cNvPr>
          <p:cNvSpPr>
            <a:spLocks noGrp="1"/>
          </p:cNvSpPr>
          <p:nvPr>
            <p:ph type="body" sz="quarter" idx="28" hasCustomPrompt="1"/>
          </p:nvPr>
        </p:nvSpPr>
        <p:spPr>
          <a:xfrm>
            <a:off x="6115413"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03</a:t>
            </a:r>
          </a:p>
        </p:txBody>
      </p:sp>
      <p:sp>
        <p:nvSpPr>
          <p:cNvPr id="33" name="Espace réservé du texte 4">
            <a:extLst>
              <a:ext uri="{FF2B5EF4-FFF2-40B4-BE49-F238E27FC236}">
                <a16:creationId xmlns:a16="http://schemas.microsoft.com/office/drawing/2014/main" id="{E3BC2BD0-41C8-4C7A-BC1B-E444A392D03A}"/>
              </a:ext>
            </a:extLst>
          </p:cNvPr>
          <p:cNvSpPr>
            <a:spLocks noGrp="1"/>
          </p:cNvSpPr>
          <p:nvPr>
            <p:ph type="body" sz="quarter" idx="31" hasCustomPrompt="1"/>
          </p:nvPr>
        </p:nvSpPr>
        <p:spPr>
          <a:xfrm>
            <a:off x="7541016" y="1665010"/>
            <a:ext cx="818888" cy="690958"/>
          </a:xfrm>
        </p:spPr>
        <p:txBody>
          <a:bodyPr>
            <a:spAutoFit/>
          </a:bodyPr>
          <a:lstStyle>
            <a:lvl1pPr algn="l">
              <a:lnSpc>
                <a:spcPct val="110000"/>
              </a:lnSpc>
              <a:defRPr sz="45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800"/>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04</a:t>
            </a:r>
          </a:p>
        </p:txBody>
      </p:sp>
      <p:sp>
        <p:nvSpPr>
          <p:cNvPr id="38" name="Espace réservé du texte 4">
            <a:extLst>
              <a:ext uri="{FF2B5EF4-FFF2-40B4-BE49-F238E27FC236}">
                <a16:creationId xmlns:a16="http://schemas.microsoft.com/office/drawing/2014/main" id="{E6118210-A598-4833-8C53-BBA66CF5796F}"/>
              </a:ext>
            </a:extLst>
          </p:cNvPr>
          <p:cNvSpPr>
            <a:spLocks noGrp="1"/>
          </p:cNvSpPr>
          <p:nvPr>
            <p:ph type="body" sz="quarter" idx="40"/>
          </p:nvPr>
        </p:nvSpPr>
        <p:spPr>
          <a:xfrm>
            <a:off x="3264209"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39" name="Espace réservé du texte 4">
            <a:extLst>
              <a:ext uri="{FF2B5EF4-FFF2-40B4-BE49-F238E27FC236}">
                <a16:creationId xmlns:a16="http://schemas.microsoft.com/office/drawing/2014/main" id="{140FC0A1-6231-4649-9573-C6772F9B84BC}"/>
              </a:ext>
            </a:extLst>
          </p:cNvPr>
          <p:cNvSpPr>
            <a:spLocks noGrp="1"/>
          </p:cNvSpPr>
          <p:nvPr>
            <p:ph type="body" sz="quarter" idx="41"/>
          </p:nvPr>
        </p:nvSpPr>
        <p:spPr>
          <a:xfrm>
            <a:off x="3264209"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0" name="Espace réservé du texte 4">
            <a:extLst>
              <a:ext uri="{FF2B5EF4-FFF2-40B4-BE49-F238E27FC236}">
                <a16:creationId xmlns:a16="http://schemas.microsoft.com/office/drawing/2014/main" id="{2DAC1528-CEDA-41B5-AAAF-B8FF60A576A9}"/>
              </a:ext>
            </a:extLst>
          </p:cNvPr>
          <p:cNvSpPr>
            <a:spLocks noGrp="1"/>
          </p:cNvSpPr>
          <p:nvPr>
            <p:ph type="body" sz="quarter" idx="42"/>
          </p:nvPr>
        </p:nvSpPr>
        <p:spPr>
          <a:xfrm>
            <a:off x="4689811"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1" name="Espace réservé du texte 4">
            <a:extLst>
              <a:ext uri="{FF2B5EF4-FFF2-40B4-BE49-F238E27FC236}">
                <a16:creationId xmlns:a16="http://schemas.microsoft.com/office/drawing/2014/main" id="{5FFDA929-E8A8-4AC0-99CE-44C3C6910AE5}"/>
              </a:ext>
            </a:extLst>
          </p:cNvPr>
          <p:cNvSpPr>
            <a:spLocks noGrp="1"/>
          </p:cNvSpPr>
          <p:nvPr>
            <p:ph type="body" sz="quarter" idx="43"/>
          </p:nvPr>
        </p:nvSpPr>
        <p:spPr>
          <a:xfrm>
            <a:off x="4689811"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2" name="Espace réservé du texte 4">
            <a:extLst>
              <a:ext uri="{FF2B5EF4-FFF2-40B4-BE49-F238E27FC236}">
                <a16:creationId xmlns:a16="http://schemas.microsoft.com/office/drawing/2014/main" id="{9709CCCA-F00B-45D4-9788-1FBC4F09AA09}"/>
              </a:ext>
            </a:extLst>
          </p:cNvPr>
          <p:cNvSpPr>
            <a:spLocks noGrp="1"/>
          </p:cNvSpPr>
          <p:nvPr>
            <p:ph type="body" sz="quarter" idx="44"/>
          </p:nvPr>
        </p:nvSpPr>
        <p:spPr>
          <a:xfrm>
            <a:off x="6115414"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3" name="Espace réservé du texte 4">
            <a:extLst>
              <a:ext uri="{FF2B5EF4-FFF2-40B4-BE49-F238E27FC236}">
                <a16:creationId xmlns:a16="http://schemas.microsoft.com/office/drawing/2014/main" id="{B5E93FAA-61CE-40AC-8738-0DE2C5E1F424}"/>
              </a:ext>
            </a:extLst>
          </p:cNvPr>
          <p:cNvSpPr>
            <a:spLocks noGrp="1"/>
          </p:cNvSpPr>
          <p:nvPr>
            <p:ph type="body" sz="quarter" idx="45"/>
          </p:nvPr>
        </p:nvSpPr>
        <p:spPr>
          <a:xfrm>
            <a:off x="6115414"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4" name="Espace réservé du texte 4">
            <a:extLst>
              <a:ext uri="{FF2B5EF4-FFF2-40B4-BE49-F238E27FC236}">
                <a16:creationId xmlns:a16="http://schemas.microsoft.com/office/drawing/2014/main" id="{14A4C1F7-829A-4567-999B-287472F1F401}"/>
              </a:ext>
            </a:extLst>
          </p:cNvPr>
          <p:cNvSpPr>
            <a:spLocks noGrp="1"/>
          </p:cNvSpPr>
          <p:nvPr>
            <p:ph type="body" sz="quarter" idx="46"/>
          </p:nvPr>
        </p:nvSpPr>
        <p:spPr>
          <a:xfrm>
            <a:off x="7541017" y="2452011"/>
            <a:ext cx="1270713" cy="314435"/>
          </a:xfrm>
        </p:spPr>
        <p:txBody>
          <a:bodyPr/>
          <a:lstStyle>
            <a:lvl1pPr algn="l">
              <a:lnSpc>
                <a:spcPct val="125000"/>
              </a:lnSpc>
              <a:defRPr sz="1200">
                <a:solidFill>
                  <a:schemeClr val="accent2"/>
                </a:solidFill>
              </a:defRPr>
            </a:lvl1pPr>
            <a:lvl2pPr marL="0" indent="0">
              <a:lnSpc>
                <a:spcPts val="1200"/>
              </a:lnSpc>
              <a:spcAft>
                <a:spcPts val="400"/>
              </a:spcAft>
              <a:buFont typeface="Arial" panose="020B0604020202020204" pitchFamily="34" charset="0"/>
              <a:buNone/>
              <a:defRPr sz="1100">
                <a:solidFill>
                  <a:schemeClr val="accent2"/>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45" name="Espace réservé du texte 4">
            <a:extLst>
              <a:ext uri="{FF2B5EF4-FFF2-40B4-BE49-F238E27FC236}">
                <a16:creationId xmlns:a16="http://schemas.microsoft.com/office/drawing/2014/main" id="{A4030E47-E75C-4A3D-9FAD-95FD358BD577}"/>
              </a:ext>
            </a:extLst>
          </p:cNvPr>
          <p:cNvSpPr>
            <a:spLocks noGrp="1"/>
          </p:cNvSpPr>
          <p:nvPr>
            <p:ph type="body" sz="quarter" idx="47"/>
          </p:nvPr>
        </p:nvSpPr>
        <p:spPr>
          <a:xfrm>
            <a:off x="7541017" y="2791336"/>
            <a:ext cx="1270713" cy="314435"/>
          </a:xfrm>
        </p:spPr>
        <p:txBody>
          <a:bodyPr/>
          <a:lstStyle>
            <a:lvl1pPr algn="l">
              <a:lnSpc>
                <a:spcPct val="125000"/>
              </a:lnSpc>
              <a:defRPr sz="800">
                <a:solidFill>
                  <a:schemeClr val="tx1"/>
                </a:solidFill>
              </a:defRPr>
            </a:lvl1pPr>
            <a:lvl2pPr marL="0" indent="0">
              <a:lnSpc>
                <a:spcPts val="1200"/>
              </a:lnSpc>
              <a:spcAft>
                <a:spcPts val="400"/>
              </a:spcAft>
              <a:buFont typeface="Arial" panose="020B0604020202020204" pitchFamily="34" charset="0"/>
              <a:buNone/>
              <a:defRPr sz="700">
                <a:solidFill>
                  <a:schemeClr val="tx1"/>
                </a:solidFill>
              </a:defRPr>
            </a:lvl2pPr>
            <a:lvl3pPr marL="230400" indent="0">
              <a:lnSpc>
                <a:spcPct val="110000"/>
              </a:lnSpc>
              <a:buFont typeface="Arial" panose="020B0604020202020204" pitchFamily="34" charset="0"/>
              <a:buNone/>
              <a:defRPr sz="800">
                <a:latin typeface="+mj-lt"/>
              </a:defRPr>
            </a:lvl3pPr>
            <a:lvl4pPr>
              <a:defRPr sz="1000"/>
            </a:lvl4pPr>
            <a:lvl5pPr>
              <a:defRPr sz="1000"/>
            </a:lvl5pPr>
          </a:lstStyle>
          <a:p>
            <a:pPr lvl="0"/>
            <a:r>
              <a:rPr lang="en-US" noProof="0"/>
              <a:t>Click to edit Master text styles</a:t>
            </a:r>
          </a:p>
        </p:txBody>
      </p:sp>
      <p:sp>
        <p:nvSpPr>
          <p:cNvPr id="24" name="Espace réservé du texte 4">
            <a:extLst>
              <a:ext uri="{FF2B5EF4-FFF2-40B4-BE49-F238E27FC236}">
                <a16:creationId xmlns:a16="http://schemas.microsoft.com/office/drawing/2014/main" id="{CBC1E183-B986-4005-B87A-30E837CB27F1}"/>
              </a:ext>
            </a:extLst>
          </p:cNvPr>
          <p:cNvSpPr>
            <a:spLocks noGrp="1"/>
          </p:cNvSpPr>
          <p:nvPr>
            <p:ph type="body" sz="quarter" idx="48"/>
          </p:nvPr>
        </p:nvSpPr>
        <p:spPr>
          <a:xfrm>
            <a:off x="333730" y="1183183"/>
            <a:ext cx="2118055" cy="369332"/>
          </a:xfrm>
        </p:spPr>
        <p:txBody>
          <a:bodyPr wrap="square">
            <a:spAutoFit/>
          </a:bodyPr>
          <a:lstStyle>
            <a:lvl1pPr>
              <a:lnSpc>
                <a:spcPct val="100000"/>
              </a:lnSpc>
              <a:spcAft>
                <a:spcPts val="0"/>
              </a:spcAft>
              <a:defRPr sz="1200" b="0" i="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5" name="Text Placeholder 2">
            <a:extLst>
              <a:ext uri="{FF2B5EF4-FFF2-40B4-BE49-F238E27FC236}">
                <a16:creationId xmlns:a16="http://schemas.microsoft.com/office/drawing/2014/main" id="{61183799-5968-4FC4-B6D2-F8DDF1F8685C}"/>
              </a:ext>
            </a:extLst>
          </p:cNvPr>
          <p:cNvSpPr>
            <a:spLocks noGrp="1"/>
          </p:cNvSpPr>
          <p:nvPr>
            <p:ph type="body" sz="quarter" idx="49"/>
          </p:nvPr>
        </p:nvSpPr>
        <p:spPr>
          <a:xfrm>
            <a:off x="331525" y="1457849"/>
            <a:ext cx="2120585" cy="3221417"/>
          </a:xfrm>
        </p:spPr>
        <p:txBody>
          <a:bodyPr/>
          <a:lstStyle>
            <a:lvl1pPr>
              <a:defRPr>
                <a:solidFill>
                  <a:schemeClr val="bg1"/>
                </a:solidFill>
              </a:defRPr>
            </a:lvl1pPr>
            <a:lvl2pPr marL="226800" indent="-226800">
              <a:buFontTx/>
              <a:buBlip>
                <a:blip r:embed="rId4"/>
              </a:buBlip>
              <a:defRPr>
                <a:solidFill>
                  <a:schemeClr val="bg1"/>
                </a:solidFill>
              </a:defRPr>
            </a:lvl2pPr>
            <a:lvl3pPr marL="457200" indent="-226800">
              <a:buFontTx/>
              <a:buBlip>
                <a:blip r:embed="rId4"/>
              </a:buBlip>
              <a:defRPr>
                <a:solidFill>
                  <a:schemeClr val="bg1"/>
                </a:solidFill>
              </a:defRPr>
            </a:lvl3pPr>
            <a:lvl4pPr marL="684000" indent="-226800">
              <a:buFontTx/>
              <a:buBlip>
                <a:blip r:embed="rId4"/>
              </a:buBlip>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B60C5BA-4E6C-49B9-BC13-AE34B754C3AB}"/>
              </a:ext>
            </a:extLst>
          </p:cNvPr>
          <p:cNvSpPr>
            <a:spLocks noGrp="1"/>
          </p:cNvSpPr>
          <p:nvPr>
            <p:ph type="title"/>
          </p:nvPr>
        </p:nvSpPr>
        <p:spPr>
          <a:xfrm>
            <a:off x="331200" y="532800"/>
            <a:ext cx="2120585" cy="561185"/>
          </a:xfrm>
        </p:spPr>
        <p:txBody>
          <a:bodyPr/>
          <a:lstStyle>
            <a:lvl1pPr>
              <a:defRPr>
                <a:solidFill>
                  <a:schemeClr val="bg1"/>
                </a:solidFill>
              </a:defRPr>
            </a:lvl1pPr>
          </a:lstStyle>
          <a:p>
            <a:r>
              <a:rPr lang="en-US"/>
              <a:t>Click to edit Master title style</a:t>
            </a:r>
          </a:p>
        </p:txBody>
      </p:sp>
      <p:sp>
        <p:nvSpPr>
          <p:cNvPr id="26" name="Forme libre : forme 9">
            <a:extLst>
              <a:ext uri="{FF2B5EF4-FFF2-40B4-BE49-F238E27FC236}">
                <a16:creationId xmlns:a16="http://schemas.microsoft.com/office/drawing/2014/main" id="{A9C36C71-038F-4436-BBC3-96ADAFADF4C5}"/>
              </a:ext>
            </a:extLst>
          </p:cNvPr>
          <p:cNvSpPr>
            <a:spLocks noChangeAspect="1"/>
          </p:cNvSpPr>
          <p:nvPr userDrawn="1"/>
        </p:nvSpPr>
        <p:spPr>
          <a:xfrm>
            <a:off x="331199" y="4747737"/>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7" name="Graphique 7">
            <a:extLst>
              <a:ext uri="{FF2B5EF4-FFF2-40B4-BE49-F238E27FC236}">
                <a16:creationId xmlns:a16="http://schemas.microsoft.com/office/drawing/2014/main" id="{DBF91248-A888-4963-A212-5E5A4549B33C}"/>
              </a:ext>
            </a:extLst>
          </p:cNvPr>
          <p:cNvGrpSpPr>
            <a:grpSpLocks noChangeAspect="1"/>
          </p:cNvGrpSpPr>
          <p:nvPr userDrawn="1"/>
        </p:nvGrpSpPr>
        <p:grpSpPr>
          <a:xfrm>
            <a:off x="331624" y="4747145"/>
            <a:ext cx="803890" cy="206313"/>
            <a:chOff x="4768103" y="-471733"/>
            <a:chExt cx="744723" cy="191124"/>
          </a:xfrm>
          <a:solidFill>
            <a:schemeClr val="bg1"/>
          </a:solidFill>
        </p:grpSpPr>
        <p:sp>
          <p:nvSpPr>
            <p:cNvPr id="28" name="Forme libre : forme 9">
              <a:extLst>
                <a:ext uri="{FF2B5EF4-FFF2-40B4-BE49-F238E27FC236}">
                  <a16:creationId xmlns:a16="http://schemas.microsoft.com/office/drawing/2014/main" id="{68EE507B-C9A9-4C38-B6EF-2887A9778C9A}"/>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34" name="Forme libre : forme 10">
              <a:extLst>
                <a:ext uri="{FF2B5EF4-FFF2-40B4-BE49-F238E27FC236}">
                  <a16:creationId xmlns:a16="http://schemas.microsoft.com/office/drawing/2014/main" id="{AE069B0D-3A77-4024-93DE-B14818FED9C1}"/>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46" name="Forme libre : forme 11">
              <a:extLst>
                <a:ext uri="{FF2B5EF4-FFF2-40B4-BE49-F238E27FC236}">
                  <a16:creationId xmlns:a16="http://schemas.microsoft.com/office/drawing/2014/main" id="{4FEF900E-F4FF-408E-9225-41DC79A3C407}"/>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
        <p:nvSpPr>
          <p:cNvPr id="36" name="Espace réservé du texte 5">
            <a:extLst>
              <a:ext uri="{FF2B5EF4-FFF2-40B4-BE49-F238E27FC236}">
                <a16:creationId xmlns:a16="http://schemas.microsoft.com/office/drawing/2014/main" id="{E84A8FD7-8FA2-4544-A842-D034742C4BED}"/>
              </a:ext>
            </a:extLst>
          </p:cNvPr>
          <p:cNvSpPr>
            <a:spLocks noGrp="1"/>
          </p:cNvSpPr>
          <p:nvPr>
            <p:ph type="body" sz="quarter" idx="50"/>
          </p:nvPr>
        </p:nvSpPr>
        <p:spPr>
          <a:xfrm>
            <a:off x="3025070" y="318887"/>
            <a:ext cx="578666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a:lnSpc>
                <a:spcPct val="100000"/>
              </a:lnSpc>
              <a:spcBef>
                <a:spcPts val="300"/>
              </a:spcBef>
              <a:spcAft>
                <a:spcPts val="0"/>
              </a:spcAft>
              <a:buFont typeface="Arial" panose="020B0604020202020204" pitchFamily="34" charset="0"/>
              <a:buNone/>
              <a:defRPr sz="400" b="0" i="0" cap="all" baseline="0">
                <a:latin typeface="Verdana" panose="020B0604030504040204" pitchFamily="34" charset="0"/>
                <a:ea typeface="Verdana" panose="020B0604030504040204" pitchFamily="34" charset="0"/>
                <a:cs typeface="Verdana" panose="020B0604030504040204" pitchFamily="34" charset="0"/>
              </a:defRPr>
            </a:lvl2pPr>
            <a:lvl3pPr marL="230400" indent="0">
              <a:spcBef>
                <a:spcPts val="300"/>
              </a:spcBef>
              <a:buFont typeface="Arial" panose="020B0604020202020204" pitchFamily="34" charset="0"/>
              <a:buNone/>
              <a:tabLst>
                <a:tab pos="627063" algn="l"/>
              </a:tabLst>
              <a:defRPr sz="400"/>
            </a:lvl3pPr>
          </a:lstStyle>
          <a:p>
            <a:pPr lvl="0"/>
            <a:r>
              <a:rPr lang="en-US" noProof="0"/>
              <a:t>Click to edit Master text styles</a:t>
            </a:r>
          </a:p>
        </p:txBody>
      </p:sp>
    </p:spTree>
    <p:extLst>
      <p:ext uri="{BB962C8B-B14F-4D97-AF65-F5344CB8AC3E}">
        <p14:creationId xmlns:p14="http://schemas.microsoft.com/office/powerpoint/2010/main" val="620560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rgbClr val="23004C"/>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143000" y="2238027"/>
            <a:ext cx="6858000" cy="667446"/>
          </a:xfrm>
        </p:spPr>
        <p:txBody>
          <a:bodyPr anchor="ctr">
            <a:normAutofit/>
          </a:bodyPr>
          <a:lstStyle>
            <a:lvl1pPr algn="ctr">
              <a:defRPr sz="4000">
                <a:solidFill>
                  <a:schemeClr val="bg2"/>
                </a:solidFill>
              </a:defRPr>
            </a:lvl1pPr>
          </a:lstStyle>
          <a:p>
            <a:r>
              <a:rPr lang="en-US" noProof="0"/>
              <a:t>Thank you</a:t>
            </a:r>
          </a:p>
        </p:txBody>
      </p:sp>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08583" y="3260202"/>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08583" y="1771699"/>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8" name="Forme libre : forme 9">
            <a:extLst>
              <a:ext uri="{FF2B5EF4-FFF2-40B4-BE49-F238E27FC236}">
                <a16:creationId xmlns:a16="http://schemas.microsoft.com/office/drawing/2014/main" id="{9BDDF620-0779-479D-AEB4-C14EF8564C01}"/>
              </a:ext>
            </a:extLst>
          </p:cNvPr>
          <p:cNvSpPr>
            <a:spLocks noChangeAspect="1"/>
          </p:cNvSpPr>
          <p:nvPr userDrawn="1"/>
        </p:nvSpPr>
        <p:spPr>
          <a:xfrm>
            <a:off x="4169622" y="4511009"/>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noProof="0" dirty="0"/>
          </a:p>
        </p:txBody>
      </p:sp>
      <p:grpSp>
        <p:nvGrpSpPr>
          <p:cNvPr id="21" name="Graphique 7">
            <a:extLst>
              <a:ext uri="{FF2B5EF4-FFF2-40B4-BE49-F238E27FC236}">
                <a16:creationId xmlns:a16="http://schemas.microsoft.com/office/drawing/2014/main" id="{CCF15C7E-6A99-4286-A9D8-5CFB7F6C2F2D}"/>
              </a:ext>
            </a:extLst>
          </p:cNvPr>
          <p:cNvGrpSpPr>
            <a:grpSpLocks noChangeAspect="1"/>
          </p:cNvGrpSpPr>
          <p:nvPr userDrawn="1"/>
        </p:nvGrpSpPr>
        <p:grpSpPr>
          <a:xfrm>
            <a:off x="4170047" y="4510417"/>
            <a:ext cx="803890" cy="206313"/>
            <a:chOff x="4768103" y="-471733"/>
            <a:chExt cx="744723" cy="191124"/>
          </a:xfrm>
          <a:solidFill>
            <a:schemeClr val="bg1"/>
          </a:solidFill>
        </p:grpSpPr>
        <p:sp>
          <p:nvSpPr>
            <p:cNvPr id="22" name="Forme libre : forme 9">
              <a:extLst>
                <a:ext uri="{FF2B5EF4-FFF2-40B4-BE49-F238E27FC236}">
                  <a16:creationId xmlns:a16="http://schemas.microsoft.com/office/drawing/2014/main" id="{6694094C-70CE-4AC8-A396-70F4CAC44E42}"/>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23" name="Forme libre : forme 10">
              <a:extLst>
                <a:ext uri="{FF2B5EF4-FFF2-40B4-BE49-F238E27FC236}">
                  <a16:creationId xmlns:a16="http://schemas.microsoft.com/office/drawing/2014/main" id="{F0CC9C0D-B090-476A-A414-384A1818254E}"/>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24" name="Forme libre : forme 11">
              <a:extLst>
                <a:ext uri="{FF2B5EF4-FFF2-40B4-BE49-F238E27FC236}">
                  <a16:creationId xmlns:a16="http://schemas.microsoft.com/office/drawing/2014/main" id="{6DE4ADDB-0CA9-4651-BF0C-18EF0C881B3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4288923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4_Text over Image (White logo)">
    <p:bg>
      <p:bgPr>
        <a:solidFill>
          <a:schemeClr val="accent1"/>
        </a:solidFill>
        <a:effectLst/>
      </p:bgPr>
    </p:bg>
    <p:spTree>
      <p:nvGrpSpPr>
        <p:cNvPr id="1" name=""/>
        <p:cNvGrpSpPr/>
        <p:nvPr/>
      </p:nvGrpSpPr>
      <p:grpSpPr>
        <a:xfrm>
          <a:off x="0" y="0"/>
          <a:ext cx="0" cy="0"/>
          <a:chOff x="0" y="0"/>
          <a:chExt cx="0" cy="0"/>
        </a:xfrm>
      </p:grpSpPr>
      <p:sp>
        <p:nvSpPr>
          <p:cNvPr id="15" name="Espace réservé du texte 5">
            <a:extLst>
              <a:ext uri="{FF2B5EF4-FFF2-40B4-BE49-F238E27FC236}">
                <a16:creationId xmlns:a16="http://schemas.microsoft.com/office/drawing/2014/main" id="{36868BBC-8DB2-BC0A-E6E5-CE258D8FD7BE}"/>
              </a:ext>
            </a:extLst>
          </p:cNvPr>
          <p:cNvSpPr>
            <a:spLocks noGrp="1"/>
          </p:cNvSpPr>
          <p:nvPr>
            <p:ph type="body" sz="quarter" idx="26"/>
          </p:nvPr>
        </p:nvSpPr>
        <p:spPr>
          <a:xfrm>
            <a:off x="684716" y="1001486"/>
            <a:ext cx="3201484" cy="2895600"/>
          </a:xfrm>
        </p:spPr>
        <p:txBody>
          <a:bodyPr anchor="ctr">
            <a:noAutofit/>
          </a:bodyPr>
          <a:lstStyle>
            <a:lvl1pPr algn="l">
              <a:lnSpc>
                <a:spcPct val="96000"/>
              </a:lnSpc>
              <a:spcAft>
                <a:spcPts val="1000"/>
              </a:spcAft>
              <a:defRPr lang="fr-FR" sz="3200" b="0" i="0" kern="1200" dirty="0" err="1" smtClean="0">
                <a:solidFill>
                  <a:schemeClr val="bg2"/>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sp>
        <p:nvSpPr>
          <p:cNvPr id="4" name="Espace réservé pour une image  36">
            <a:extLst>
              <a:ext uri="{FF2B5EF4-FFF2-40B4-BE49-F238E27FC236}">
                <a16:creationId xmlns:a16="http://schemas.microsoft.com/office/drawing/2014/main" id="{3150BD10-2B34-FFAF-1AEE-A84BF42BEA3F}"/>
              </a:ext>
            </a:extLst>
          </p:cNvPr>
          <p:cNvSpPr>
            <a:spLocks noGrp="1"/>
          </p:cNvSpPr>
          <p:nvPr>
            <p:ph type="pic" sz="quarter" idx="27"/>
          </p:nvPr>
        </p:nvSpPr>
        <p:spPr>
          <a:xfrm flipH="1">
            <a:off x="4781136" y="0"/>
            <a:ext cx="4362864"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grpSp>
        <p:nvGrpSpPr>
          <p:cNvPr id="14" name="Graphique 7">
            <a:extLst>
              <a:ext uri="{FF2B5EF4-FFF2-40B4-BE49-F238E27FC236}">
                <a16:creationId xmlns:a16="http://schemas.microsoft.com/office/drawing/2014/main" id="{F76BF907-29D3-DFE6-ADAD-4387FCE78D93}"/>
              </a:ext>
            </a:extLst>
          </p:cNvPr>
          <p:cNvGrpSpPr>
            <a:grpSpLocks noChangeAspect="1"/>
          </p:cNvGrpSpPr>
          <p:nvPr userDrawn="1"/>
        </p:nvGrpSpPr>
        <p:grpSpPr>
          <a:xfrm>
            <a:off x="687818" y="3942924"/>
            <a:ext cx="1157372" cy="297962"/>
            <a:chOff x="4767702" y="-472136"/>
            <a:chExt cx="745525" cy="191931"/>
          </a:xfrm>
          <a:solidFill>
            <a:schemeClr val="bg1"/>
          </a:solidFill>
        </p:grpSpPr>
        <p:sp>
          <p:nvSpPr>
            <p:cNvPr id="16" name="Forme libre : forme 7">
              <a:extLst>
                <a:ext uri="{FF2B5EF4-FFF2-40B4-BE49-F238E27FC236}">
                  <a16:creationId xmlns:a16="http://schemas.microsoft.com/office/drawing/2014/main" id="{1891BECE-A8B3-BEEB-FF46-87DD96BE8933}"/>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7" name="Forme libre : forme 8">
              <a:extLst>
                <a:ext uri="{FF2B5EF4-FFF2-40B4-BE49-F238E27FC236}">
                  <a16:creationId xmlns:a16="http://schemas.microsoft.com/office/drawing/2014/main" id="{CC8BEE0E-8D6B-7DF3-EC2A-449AC77D86A0}"/>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8ECC5364-5441-9998-50BE-E049A8F447A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8304082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482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Title with Image (Light)">
    <p:spTree>
      <p:nvGrpSpPr>
        <p:cNvPr id="1" name=""/>
        <p:cNvGrpSpPr/>
        <p:nvPr/>
      </p:nvGrpSpPr>
      <p:grpSpPr>
        <a:xfrm>
          <a:off x="0" y="0"/>
          <a:ext cx="0" cy="0"/>
          <a:chOff x="0" y="0"/>
          <a:chExt cx="0" cy="0"/>
        </a:xfrm>
      </p:grpSpPr>
      <p:sp>
        <p:nvSpPr>
          <p:cNvPr id="4" name="Espace réservé de la date 3">
            <a:extLst>
              <a:ext uri="{FF2B5EF4-FFF2-40B4-BE49-F238E27FC236}">
                <a16:creationId xmlns:a16="http://schemas.microsoft.com/office/drawing/2014/main" id="{B061F378-E818-498E-989A-601A8E73F31E}"/>
              </a:ext>
            </a:extLst>
          </p:cNvPr>
          <p:cNvSpPr>
            <a:spLocks noGrp="1"/>
          </p:cNvSpPr>
          <p:nvPr>
            <p:ph type="dt" sz="half" idx="20"/>
          </p:nvPr>
        </p:nvSpPr>
        <p:spPr>
          <a:xfrm>
            <a:off x="5915025" y="4534579"/>
            <a:ext cx="2057400" cy="274637"/>
          </a:xfrm>
        </p:spPr>
        <p:txBody>
          <a:bodyPr/>
          <a:lstStyle/>
          <a:p>
            <a:r>
              <a:rPr lang="fr-FR" dirty="0"/>
              <a:t>XX . XX . XXXX</a:t>
            </a:r>
          </a:p>
        </p:txBody>
      </p:sp>
      <p:grpSp>
        <p:nvGrpSpPr>
          <p:cNvPr id="13" name="Graphique 7">
            <a:extLst>
              <a:ext uri="{FF2B5EF4-FFF2-40B4-BE49-F238E27FC236}">
                <a16:creationId xmlns:a16="http://schemas.microsoft.com/office/drawing/2014/main" id="{9EDD880A-DFFE-4F0B-ACE0-49E81EAC5C57}"/>
              </a:ext>
            </a:extLst>
          </p:cNvPr>
          <p:cNvGrpSpPr>
            <a:grpSpLocks noChangeAspect="1"/>
          </p:cNvGrpSpPr>
          <p:nvPr userDrawn="1"/>
        </p:nvGrpSpPr>
        <p:grpSpPr>
          <a:xfrm>
            <a:off x="6518220" y="387185"/>
            <a:ext cx="851011" cy="219091"/>
            <a:chOff x="4767702" y="-472136"/>
            <a:chExt cx="745525" cy="191931"/>
          </a:xfrm>
          <a:solidFill>
            <a:srgbClr val="FFFFFF"/>
          </a:solidFill>
        </p:grpSpPr>
        <p:sp>
          <p:nvSpPr>
            <p:cNvPr id="14" name="Forme libre : forme 13">
              <a:extLst>
                <a:ext uri="{FF2B5EF4-FFF2-40B4-BE49-F238E27FC236}">
                  <a16:creationId xmlns:a16="http://schemas.microsoft.com/office/drawing/2014/main" id="{23232CF7-6A63-4E62-9BB3-AEC2E2985622}"/>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dirty="0"/>
            </a:p>
          </p:txBody>
        </p:sp>
        <p:sp>
          <p:nvSpPr>
            <p:cNvPr id="15" name="Forme libre : forme 14">
              <a:extLst>
                <a:ext uri="{FF2B5EF4-FFF2-40B4-BE49-F238E27FC236}">
                  <a16:creationId xmlns:a16="http://schemas.microsoft.com/office/drawing/2014/main" id="{57EF7850-35A6-4B4B-BC7E-9FC7583FB3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dirty="0">
                <a:solidFill>
                  <a:schemeClr val="accent2"/>
                </a:solidFill>
              </a:endParaRPr>
            </a:p>
          </p:txBody>
        </p:sp>
        <p:sp>
          <p:nvSpPr>
            <p:cNvPr id="18" name="Forme libre : forme 17">
              <a:extLst>
                <a:ext uri="{FF2B5EF4-FFF2-40B4-BE49-F238E27FC236}">
                  <a16:creationId xmlns:a16="http://schemas.microsoft.com/office/drawing/2014/main" id="{2E436654-D7D3-4BBB-9470-2F10DA8514EE}"/>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dirty="0"/>
            </a:p>
          </p:txBody>
        </p:sp>
      </p:grpSp>
      <p:sp>
        <p:nvSpPr>
          <p:cNvPr id="17" name="Espace réservé du graphique SmartArt 11">
            <a:extLst>
              <a:ext uri="{FF2B5EF4-FFF2-40B4-BE49-F238E27FC236}">
                <a16:creationId xmlns:a16="http://schemas.microsoft.com/office/drawing/2014/main" id="{4F60E46E-0715-41F6-BEAC-C9C998D41D44}"/>
              </a:ext>
            </a:extLst>
          </p:cNvPr>
          <p:cNvSpPr>
            <a:spLocks noGrp="1" noChangeAspect="1"/>
          </p:cNvSpPr>
          <p:nvPr>
            <p:ph type="dgm" sz="quarter" idx="14"/>
          </p:nvPr>
        </p:nvSpPr>
        <p:spPr>
          <a:xfrm>
            <a:off x="6892559" y="1322814"/>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a:ln w="22225">
            <a:noFill/>
          </a:ln>
        </p:spPr>
        <p:txBody>
          <a:bodyPr wrap="square">
            <a:noAutofit/>
          </a:bodyPr>
          <a:lstStyle>
            <a:lvl1pPr>
              <a:defRPr>
                <a:noFill/>
              </a:defRPr>
            </a:lvl1pPr>
          </a:lstStyle>
          <a:p>
            <a:r>
              <a:rPr lang="en-US" dirty="0"/>
              <a:t>Click icon to add SmartArt graphic</a:t>
            </a:r>
            <a:endParaRPr lang="fr-FR" dirty="0"/>
          </a:p>
        </p:txBody>
      </p:sp>
      <p:sp>
        <p:nvSpPr>
          <p:cNvPr id="22" name="Espace réservé du graphique SmartArt 11">
            <a:extLst>
              <a:ext uri="{FF2B5EF4-FFF2-40B4-BE49-F238E27FC236}">
                <a16:creationId xmlns:a16="http://schemas.microsoft.com/office/drawing/2014/main" id="{2835F6F0-E601-40E8-8F65-7949A8AA2AF1}"/>
              </a:ext>
            </a:extLst>
          </p:cNvPr>
          <p:cNvSpPr>
            <a:spLocks noGrp="1" noChangeAspect="1"/>
          </p:cNvSpPr>
          <p:nvPr>
            <p:ph type="dgm" sz="quarter" idx="19"/>
          </p:nvPr>
        </p:nvSpPr>
        <p:spPr>
          <a:xfrm>
            <a:off x="6892559" y="3877313"/>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a:ln w="22225">
            <a:noFill/>
          </a:ln>
        </p:spPr>
        <p:txBody>
          <a:bodyPr wrap="square">
            <a:noAutofit/>
          </a:bodyPr>
          <a:lstStyle>
            <a:lvl1pPr>
              <a:defRPr>
                <a:noFill/>
              </a:defRPr>
            </a:lvl1pPr>
          </a:lstStyle>
          <a:p>
            <a:r>
              <a:rPr lang="en-US" dirty="0"/>
              <a:t>Click icon to add SmartArt graphic</a:t>
            </a:r>
            <a:endParaRPr lang="fr-FR" dirty="0"/>
          </a:p>
        </p:txBody>
      </p:sp>
      <p:sp>
        <p:nvSpPr>
          <p:cNvPr id="37" name="Espace réservé pour une image  36">
            <a:extLst>
              <a:ext uri="{FF2B5EF4-FFF2-40B4-BE49-F238E27FC236}">
                <a16:creationId xmlns:a16="http://schemas.microsoft.com/office/drawing/2014/main" id="{B393D89D-0FFD-4664-8FAD-EE45D64CF7A7}"/>
              </a:ext>
            </a:extLst>
          </p:cNvPr>
          <p:cNvSpPr>
            <a:spLocks noGrp="1"/>
          </p:cNvSpPr>
          <p:nvPr>
            <p:ph type="pic" sz="quarter" idx="17"/>
          </p:nvPr>
        </p:nvSpPr>
        <p:spPr>
          <a:xfrm>
            <a:off x="1" y="0"/>
            <a:ext cx="4781135"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dirty="0"/>
              <a:t>Click icon to add picture</a:t>
            </a:r>
            <a:endParaRPr lang="fr-FR" dirty="0"/>
          </a:p>
        </p:txBody>
      </p:sp>
      <p:sp>
        <p:nvSpPr>
          <p:cNvPr id="25" name="Espace réservé du texte 5">
            <a:extLst>
              <a:ext uri="{FF2B5EF4-FFF2-40B4-BE49-F238E27FC236}">
                <a16:creationId xmlns:a16="http://schemas.microsoft.com/office/drawing/2014/main" id="{CA236998-34E3-4BB4-B42A-72EE346C3C40}"/>
              </a:ext>
            </a:extLst>
          </p:cNvPr>
          <p:cNvSpPr>
            <a:spLocks noGrp="1"/>
          </p:cNvSpPr>
          <p:nvPr>
            <p:ph type="body" sz="quarter" idx="21"/>
          </p:nvPr>
        </p:nvSpPr>
        <p:spPr>
          <a:xfrm>
            <a:off x="5087572" y="1444725"/>
            <a:ext cx="3712306" cy="1243611"/>
          </a:xfrm>
        </p:spPr>
        <p:txBody>
          <a:bodyPr anchor="b">
            <a:noAutofit/>
          </a:bodyPr>
          <a:lstStyle>
            <a:lvl1pPr algn="ctr">
              <a:lnSpc>
                <a:spcPct val="96000"/>
              </a:lnSpc>
              <a:spcAft>
                <a:spcPts val="1000"/>
              </a:spcAft>
              <a:defRPr lang="fr-FR" sz="30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6" name="Espace réservé du texte 5">
            <a:extLst>
              <a:ext uri="{FF2B5EF4-FFF2-40B4-BE49-F238E27FC236}">
                <a16:creationId xmlns:a16="http://schemas.microsoft.com/office/drawing/2014/main" id="{14179443-CD99-4560-A70A-CF3E60CA5C3E}"/>
              </a:ext>
            </a:extLst>
          </p:cNvPr>
          <p:cNvSpPr>
            <a:spLocks noGrp="1"/>
          </p:cNvSpPr>
          <p:nvPr>
            <p:ph type="body" sz="quarter" idx="22"/>
          </p:nvPr>
        </p:nvSpPr>
        <p:spPr>
          <a:xfrm>
            <a:off x="5087572" y="2818617"/>
            <a:ext cx="3712306" cy="403469"/>
          </a:xfrm>
        </p:spPr>
        <p:txBody>
          <a:bodyPr anchor="t">
            <a:noAutofit/>
          </a:bodyPr>
          <a:lstStyle>
            <a:lvl1pPr algn="ctr">
              <a:lnSpc>
                <a:spcPct val="96000"/>
              </a:lnSpc>
              <a:spcAft>
                <a:spcPts val="1000"/>
              </a:spcAft>
              <a:defRPr lang="en-US" sz="2000" b="0" i="1" kern="1200" dirty="0">
                <a:solidFill>
                  <a:schemeClr val="accent2"/>
                </a:solidFill>
                <a:latin typeface="Georgia" panose="02040502050405020303" pitchFamily="18" charset="0"/>
                <a:ea typeface="Verdana" panose="020B0604030504040204" pitchFamily="34" charset="0"/>
                <a:cs typeface="Verdana" panose="020B0604030504040204" pitchFamily="34" charset="0"/>
              </a:defRPr>
            </a:lvl1pPr>
            <a:lvl2pPr marL="27855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7" name="Espace réservé du texte 5">
            <a:extLst>
              <a:ext uri="{FF2B5EF4-FFF2-40B4-BE49-F238E27FC236}">
                <a16:creationId xmlns:a16="http://schemas.microsoft.com/office/drawing/2014/main" id="{633150E7-212E-42D8-857F-00B727BB0E60}"/>
              </a:ext>
            </a:extLst>
          </p:cNvPr>
          <p:cNvSpPr>
            <a:spLocks noGrp="1"/>
          </p:cNvSpPr>
          <p:nvPr>
            <p:ph type="body" sz="quarter" idx="23"/>
          </p:nvPr>
        </p:nvSpPr>
        <p:spPr>
          <a:xfrm>
            <a:off x="5087572" y="3240373"/>
            <a:ext cx="3712306" cy="577995"/>
          </a:xfrm>
        </p:spPr>
        <p:txBody>
          <a:bodyPr anchor="t">
            <a:noAutofit/>
          </a:bodyPr>
          <a:lstStyle>
            <a:lvl1pPr algn="ctr">
              <a:lnSpc>
                <a:spcPct val="96000"/>
              </a:lnSpc>
              <a:spcAft>
                <a:spcPts val="1000"/>
              </a:spcAft>
              <a:defRPr lang="en-US" sz="1200" b="0" i="0" kern="1200" dirty="0">
                <a:solidFill>
                  <a:schemeClr val="tx1"/>
                </a:solidFill>
                <a:latin typeface="+mj-lt"/>
                <a:ea typeface="Verdana" panose="020B0604030504040204" pitchFamily="34" charset="0"/>
                <a:cs typeface="Verdana" panose="020B0604030504040204" pitchFamily="34" charset="0"/>
              </a:defRPr>
            </a:lvl1pPr>
            <a:lvl2pPr marL="0" indent="0" algn="l">
              <a:lnSpc>
                <a:spcPct val="100000"/>
              </a:lnSpc>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Tree>
    <p:extLst>
      <p:ext uri="{BB962C8B-B14F-4D97-AF65-F5344CB8AC3E}">
        <p14:creationId xmlns:p14="http://schemas.microsoft.com/office/powerpoint/2010/main" val="287581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Title with Image (Dark)">
    <p:bg>
      <p:bgPr>
        <a:solidFill>
          <a:schemeClr val="accent1"/>
        </a:solidFill>
        <a:effectLst/>
      </p:bgPr>
    </p:bg>
    <p:spTree>
      <p:nvGrpSpPr>
        <p:cNvPr id="1" name=""/>
        <p:cNvGrpSpPr/>
        <p:nvPr/>
      </p:nvGrpSpPr>
      <p:grpSpPr>
        <a:xfrm>
          <a:off x="0" y="0"/>
          <a:ext cx="0" cy="0"/>
          <a:chOff x="0" y="0"/>
          <a:chExt cx="0" cy="0"/>
        </a:xfrm>
      </p:grpSpPr>
      <p:sp>
        <p:nvSpPr>
          <p:cNvPr id="4" name="Espace réservé de la date 3">
            <a:extLst>
              <a:ext uri="{FF2B5EF4-FFF2-40B4-BE49-F238E27FC236}">
                <a16:creationId xmlns:a16="http://schemas.microsoft.com/office/drawing/2014/main" id="{B061F378-E818-498E-989A-601A8E73F31E}"/>
              </a:ext>
            </a:extLst>
          </p:cNvPr>
          <p:cNvSpPr>
            <a:spLocks noGrp="1"/>
          </p:cNvSpPr>
          <p:nvPr>
            <p:ph type="dt" sz="half" idx="20"/>
          </p:nvPr>
        </p:nvSpPr>
        <p:spPr>
          <a:xfrm>
            <a:off x="5915025" y="4534579"/>
            <a:ext cx="2057400" cy="274637"/>
          </a:xfrm>
        </p:spPr>
        <p:txBody>
          <a:bodyPr/>
          <a:lstStyle>
            <a:lvl1pPr>
              <a:defRPr>
                <a:solidFill>
                  <a:schemeClr val="bg2"/>
                </a:solidFill>
              </a:defRPr>
            </a:lvl1pPr>
          </a:lstStyle>
          <a:p>
            <a:r>
              <a:rPr lang="en-US" dirty="0"/>
              <a:t>XX . XX . XXXX</a:t>
            </a:r>
          </a:p>
        </p:txBody>
      </p:sp>
      <p:grpSp>
        <p:nvGrpSpPr>
          <p:cNvPr id="13" name="Graphique 7">
            <a:extLst>
              <a:ext uri="{FF2B5EF4-FFF2-40B4-BE49-F238E27FC236}">
                <a16:creationId xmlns:a16="http://schemas.microsoft.com/office/drawing/2014/main" id="{9EDD880A-DFFE-4F0B-ACE0-49E81EAC5C57}"/>
              </a:ext>
            </a:extLst>
          </p:cNvPr>
          <p:cNvGrpSpPr>
            <a:grpSpLocks noChangeAspect="1"/>
          </p:cNvGrpSpPr>
          <p:nvPr userDrawn="1"/>
        </p:nvGrpSpPr>
        <p:grpSpPr>
          <a:xfrm>
            <a:off x="6518220" y="387185"/>
            <a:ext cx="851011" cy="219091"/>
            <a:chOff x="4767702" y="-472136"/>
            <a:chExt cx="745525" cy="191931"/>
          </a:xfrm>
          <a:solidFill>
            <a:schemeClr val="bg1"/>
          </a:solidFill>
        </p:grpSpPr>
        <p:sp>
          <p:nvSpPr>
            <p:cNvPr id="14" name="Forme libre : forme 13">
              <a:extLst>
                <a:ext uri="{FF2B5EF4-FFF2-40B4-BE49-F238E27FC236}">
                  <a16:creationId xmlns:a16="http://schemas.microsoft.com/office/drawing/2014/main" id="{23232CF7-6A63-4E62-9BB3-AEC2E2985622}"/>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en-US" noProof="0" dirty="0"/>
            </a:p>
          </p:txBody>
        </p:sp>
        <p:sp>
          <p:nvSpPr>
            <p:cNvPr id="15" name="Forme libre : forme 14">
              <a:extLst>
                <a:ext uri="{FF2B5EF4-FFF2-40B4-BE49-F238E27FC236}">
                  <a16:creationId xmlns:a16="http://schemas.microsoft.com/office/drawing/2014/main" id="{57EF7850-35A6-4B4B-BC7E-9FC7583FB3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en-US" noProof="0" dirty="0">
                <a:solidFill>
                  <a:schemeClr val="accent2"/>
                </a:solidFill>
              </a:endParaRPr>
            </a:p>
          </p:txBody>
        </p:sp>
        <p:sp>
          <p:nvSpPr>
            <p:cNvPr id="18" name="Forme libre : forme 17">
              <a:extLst>
                <a:ext uri="{FF2B5EF4-FFF2-40B4-BE49-F238E27FC236}">
                  <a16:creationId xmlns:a16="http://schemas.microsoft.com/office/drawing/2014/main" id="{2E436654-D7D3-4BBB-9470-2F10DA8514EE}"/>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en-US" noProof="0" dirty="0"/>
            </a:p>
          </p:txBody>
        </p:sp>
      </p:grpSp>
      <p:sp>
        <p:nvSpPr>
          <p:cNvPr id="37" name="Espace réservé pour une image  36">
            <a:extLst>
              <a:ext uri="{FF2B5EF4-FFF2-40B4-BE49-F238E27FC236}">
                <a16:creationId xmlns:a16="http://schemas.microsoft.com/office/drawing/2014/main" id="{B393D89D-0FFD-4664-8FAD-EE45D64CF7A7}"/>
              </a:ext>
            </a:extLst>
          </p:cNvPr>
          <p:cNvSpPr>
            <a:spLocks noGrp="1"/>
          </p:cNvSpPr>
          <p:nvPr>
            <p:ph type="pic" sz="quarter" idx="17"/>
          </p:nvPr>
        </p:nvSpPr>
        <p:spPr>
          <a:xfrm>
            <a:off x="1" y="0"/>
            <a:ext cx="4781135"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dirty="0"/>
              <a:t>Click icon to add picture</a:t>
            </a:r>
          </a:p>
        </p:txBody>
      </p:sp>
      <p:sp>
        <p:nvSpPr>
          <p:cNvPr id="11" name="Espace réservé du graphique SmartArt 11">
            <a:extLst>
              <a:ext uri="{FF2B5EF4-FFF2-40B4-BE49-F238E27FC236}">
                <a16:creationId xmlns:a16="http://schemas.microsoft.com/office/drawing/2014/main" id="{540F3744-EAB0-48D1-B7AE-720C8628C071}"/>
              </a:ext>
            </a:extLst>
          </p:cNvPr>
          <p:cNvSpPr>
            <a:spLocks noGrp="1" noChangeAspect="1"/>
          </p:cNvSpPr>
          <p:nvPr>
            <p:ph type="dgm" sz="quarter" idx="14"/>
          </p:nvPr>
        </p:nvSpPr>
        <p:spPr>
          <a:xfrm>
            <a:off x="6892559" y="1322814"/>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dirty="0"/>
              <a:t>Click icon to add SmartArt graphic</a:t>
            </a:r>
          </a:p>
        </p:txBody>
      </p:sp>
      <p:sp>
        <p:nvSpPr>
          <p:cNvPr id="16" name="Espace réservé du graphique SmartArt 11">
            <a:extLst>
              <a:ext uri="{FF2B5EF4-FFF2-40B4-BE49-F238E27FC236}">
                <a16:creationId xmlns:a16="http://schemas.microsoft.com/office/drawing/2014/main" id="{E04644FF-725F-4770-81BC-F016774228AE}"/>
              </a:ext>
            </a:extLst>
          </p:cNvPr>
          <p:cNvSpPr>
            <a:spLocks noGrp="1" noChangeAspect="1"/>
          </p:cNvSpPr>
          <p:nvPr>
            <p:ph type="dgm" sz="quarter" idx="19"/>
          </p:nvPr>
        </p:nvSpPr>
        <p:spPr>
          <a:xfrm>
            <a:off x="6892559" y="3877313"/>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dirty="0"/>
              <a:t>Click icon to add SmartArt graphic</a:t>
            </a:r>
          </a:p>
        </p:txBody>
      </p:sp>
      <p:sp>
        <p:nvSpPr>
          <p:cNvPr id="17" name="Espace réservé du texte 5">
            <a:extLst>
              <a:ext uri="{FF2B5EF4-FFF2-40B4-BE49-F238E27FC236}">
                <a16:creationId xmlns:a16="http://schemas.microsoft.com/office/drawing/2014/main" id="{F0F559FE-3E76-48FC-AA29-2B2239C1E5E8}"/>
              </a:ext>
            </a:extLst>
          </p:cNvPr>
          <p:cNvSpPr>
            <a:spLocks noGrp="1"/>
          </p:cNvSpPr>
          <p:nvPr>
            <p:ph type="body" sz="quarter" idx="21"/>
          </p:nvPr>
        </p:nvSpPr>
        <p:spPr>
          <a:xfrm>
            <a:off x="5087572" y="1444725"/>
            <a:ext cx="3712306" cy="1243611"/>
          </a:xfrm>
        </p:spPr>
        <p:txBody>
          <a:bodyPr anchor="b">
            <a:noAutofit/>
          </a:bodyPr>
          <a:lstStyle>
            <a:lvl1pPr algn="ctr">
              <a:lnSpc>
                <a:spcPct val="96000"/>
              </a:lnSpc>
              <a:spcAft>
                <a:spcPts val="1000"/>
              </a:spcAft>
              <a:defRPr lang="fr-FR" sz="3000" b="0" i="0" kern="1200" dirty="0" err="1" smtClean="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19" name="Espace réservé du texte 5">
            <a:extLst>
              <a:ext uri="{FF2B5EF4-FFF2-40B4-BE49-F238E27FC236}">
                <a16:creationId xmlns:a16="http://schemas.microsoft.com/office/drawing/2014/main" id="{D5746B6F-61CE-4336-AE2B-64E25227F170}"/>
              </a:ext>
            </a:extLst>
          </p:cNvPr>
          <p:cNvSpPr>
            <a:spLocks noGrp="1"/>
          </p:cNvSpPr>
          <p:nvPr>
            <p:ph type="body" sz="quarter" idx="22"/>
          </p:nvPr>
        </p:nvSpPr>
        <p:spPr>
          <a:xfrm>
            <a:off x="5087572" y="2818617"/>
            <a:ext cx="3712306" cy="403469"/>
          </a:xfrm>
        </p:spPr>
        <p:txBody>
          <a:bodyPr anchor="t">
            <a:noAutofit/>
          </a:bodyPr>
          <a:lstStyle>
            <a:lvl1pPr algn="ctr">
              <a:lnSpc>
                <a:spcPct val="96000"/>
              </a:lnSpc>
              <a:spcAft>
                <a:spcPts val="1000"/>
              </a:spcAft>
              <a:defRPr lang="en-US" sz="2000" b="0" i="1" kern="1200" dirty="0">
                <a:solidFill>
                  <a:schemeClr val="bg1"/>
                </a:solidFill>
                <a:latin typeface="Georgia" panose="02040502050405020303" pitchFamily="18" charset="0"/>
                <a:ea typeface="Verdana" panose="020B0604030504040204" pitchFamily="34" charset="0"/>
                <a:cs typeface="Verdana" panose="020B0604030504040204" pitchFamily="34" charset="0"/>
              </a:defRPr>
            </a:lvl1pPr>
            <a:lvl2pPr marL="278550" indent="0" algn="ctr">
              <a:lnSpc>
                <a:spcPct val="100000"/>
              </a:lnSpc>
              <a:buFont typeface="Arial" panose="020B0604020202020204" pitchFamily="34" charset="0"/>
              <a:buNone/>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0" name="Espace réservé du texte 5">
            <a:extLst>
              <a:ext uri="{FF2B5EF4-FFF2-40B4-BE49-F238E27FC236}">
                <a16:creationId xmlns:a16="http://schemas.microsoft.com/office/drawing/2014/main" id="{E57E010B-5E1B-4CAB-8D53-F9C9328F65D0}"/>
              </a:ext>
            </a:extLst>
          </p:cNvPr>
          <p:cNvSpPr>
            <a:spLocks noGrp="1"/>
          </p:cNvSpPr>
          <p:nvPr>
            <p:ph type="body" sz="quarter" idx="23"/>
          </p:nvPr>
        </p:nvSpPr>
        <p:spPr>
          <a:xfrm>
            <a:off x="5087572" y="3240373"/>
            <a:ext cx="3712306" cy="577995"/>
          </a:xfrm>
        </p:spPr>
        <p:txBody>
          <a:bodyPr anchor="t">
            <a:noAutofit/>
          </a:bodyPr>
          <a:lstStyle>
            <a:lvl1pPr algn="ctr">
              <a:lnSpc>
                <a:spcPct val="96000"/>
              </a:lnSpc>
              <a:spcAft>
                <a:spcPts val="1000"/>
              </a:spcAft>
              <a:defRPr lang="en-US" sz="1200" b="0" i="0" kern="1200" dirty="0">
                <a:solidFill>
                  <a:schemeClr val="bg1"/>
                </a:solidFill>
                <a:latin typeface="+mj-lt"/>
                <a:ea typeface="Verdana" panose="020B0604030504040204" pitchFamily="34" charset="0"/>
                <a:cs typeface="Verdana" panose="020B0604030504040204" pitchFamily="34" charset="0"/>
              </a:defRPr>
            </a:lvl1pPr>
            <a:lvl2pPr marL="0" indent="0" algn="l">
              <a:lnSpc>
                <a:spcPct val="100000"/>
              </a:lnSpc>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230400" indent="0" algn="ctr">
              <a:lnSpc>
                <a:spcPct val="100000"/>
              </a:lnSpc>
              <a:spcBef>
                <a:spcPts val="1000"/>
              </a:spcBef>
              <a:buFont typeface="Arial" panose="020B0604020202020204" pitchFamily="34" charset="0"/>
              <a:buNone/>
              <a:defRPr/>
            </a:lvl3pPr>
          </a:lstStyle>
          <a:p>
            <a:pPr lvl="0"/>
            <a:r>
              <a:rPr lang="en-US"/>
              <a:t>Click to edit Master text styles</a:t>
            </a:r>
          </a:p>
        </p:txBody>
      </p:sp>
      <p:sp>
        <p:nvSpPr>
          <p:cNvPr id="2" name="object 39">
            <a:extLst>
              <a:ext uri="{FF2B5EF4-FFF2-40B4-BE49-F238E27FC236}">
                <a16:creationId xmlns:a16="http://schemas.microsoft.com/office/drawing/2014/main" id="{FDA420C0-A11D-F631-0775-DC4AEAE0CC53}"/>
              </a:ext>
            </a:extLst>
          </p:cNvPr>
          <p:cNvSpPr txBox="1">
            <a:spLocks/>
          </p:cNvSpPr>
          <p:nvPr userDrawn="1"/>
        </p:nvSpPr>
        <p:spPr>
          <a:xfrm>
            <a:off x="7312662" y="4782547"/>
            <a:ext cx="1101090" cy="153888"/>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700" algn="r"/>
            <a:r>
              <a:rPr lang="en-IN" sz="500" dirty="0">
                <a:solidFill>
                  <a:schemeClr val="tx1">
                    <a:lumMod val="50000"/>
                    <a:lumOff val="50000"/>
                  </a:schemeClr>
                </a:solidFill>
              </a:rPr>
              <a:t>MAT-US-2100084 v12.0 – P</a:t>
            </a:r>
            <a:br>
              <a:rPr lang="en-IN" sz="500" dirty="0">
                <a:solidFill>
                  <a:schemeClr val="tx1">
                    <a:lumMod val="50000"/>
                    <a:lumOff val="50000"/>
                  </a:schemeClr>
                </a:solidFill>
              </a:rPr>
            </a:br>
            <a:r>
              <a:rPr lang="en-IN" sz="500" dirty="0">
                <a:solidFill>
                  <a:schemeClr val="tx1">
                    <a:lumMod val="50000"/>
                    <a:lumOff val="50000"/>
                  </a:schemeClr>
                </a:solidFill>
              </a:rPr>
              <a:t>Expiration date:  01/10/2026</a:t>
            </a:r>
          </a:p>
        </p:txBody>
      </p:sp>
    </p:spTree>
    <p:extLst>
      <p:ext uri="{BB962C8B-B14F-4D97-AF65-F5344CB8AC3E}">
        <p14:creationId xmlns:p14="http://schemas.microsoft.com/office/powerpoint/2010/main" val="373647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3_Text over Image (White logo)">
    <p:bg>
      <p:bgPr>
        <a:solidFill>
          <a:schemeClr val="tx2"/>
        </a:solidFill>
        <a:effectLst/>
      </p:bgPr>
    </p:bg>
    <p:spTree>
      <p:nvGrpSpPr>
        <p:cNvPr id="1" name=""/>
        <p:cNvGrpSpPr/>
        <p:nvPr/>
      </p:nvGrpSpPr>
      <p:grpSpPr>
        <a:xfrm>
          <a:off x="0" y="0"/>
          <a:ext cx="0" cy="0"/>
          <a:chOff x="0" y="0"/>
          <a:chExt cx="0" cy="0"/>
        </a:xfrm>
      </p:grpSpPr>
      <p:sp>
        <p:nvSpPr>
          <p:cNvPr id="5" name="Espace réservé pour une image  8">
            <a:extLst>
              <a:ext uri="{FF2B5EF4-FFF2-40B4-BE49-F238E27FC236}">
                <a16:creationId xmlns:a16="http://schemas.microsoft.com/office/drawing/2014/main" id="{AD2401DC-9D3E-04CD-DE4F-3ECF86F9AF54}"/>
              </a:ext>
            </a:extLst>
          </p:cNvPr>
          <p:cNvSpPr>
            <a:spLocks noGrp="1" noChangeAspect="1"/>
          </p:cNvSpPr>
          <p:nvPr>
            <p:ph type="pic" sz="quarter" idx="33"/>
          </p:nvPr>
        </p:nvSpPr>
        <p:spPr>
          <a:xfrm>
            <a:off x="5257802" y="1034723"/>
            <a:ext cx="3096000" cy="3074054"/>
          </a:xfrm>
          <a:custGeom>
            <a:avLst/>
            <a:gdLst>
              <a:gd name="connsiteX0" fmla="*/ 2060531 w 4210385"/>
              <a:gd name="connsiteY0" fmla="*/ 0 h 4180540"/>
              <a:gd name="connsiteX1" fmla="*/ 4210385 w 4210385"/>
              <a:gd name="connsiteY1" fmla="*/ 2090481 h 4180540"/>
              <a:gd name="connsiteX2" fmla="*/ 2150107 w 4210385"/>
              <a:gd name="connsiteY2" fmla="*/ 4180540 h 4180540"/>
              <a:gd name="connsiteX3" fmla="*/ 1 w 4210385"/>
              <a:gd name="connsiteY3" fmla="*/ 2090329 h 4180540"/>
              <a:gd name="connsiteX4" fmla="*/ 2060531 w 4210385"/>
              <a:gd name="connsiteY4" fmla="*/ 0 h 4180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0385" h="4180540">
                <a:moveTo>
                  <a:pt x="2060531" y="0"/>
                </a:moveTo>
                <a:cubicBezTo>
                  <a:pt x="3374243" y="0"/>
                  <a:pt x="4210385" y="776533"/>
                  <a:pt x="4210385" y="2090481"/>
                </a:cubicBezTo>
                <a:cubicBezTo>
                  <a:pt x="4210536" y="3374486"/>
                  <a:pt x="3374209" y="4180389"/>
                  <a:pt x="2150107" y="4180540"/>
                </a:cubicBezTo>
                <a:cubicBezTo>
                  <a:pt x="806184" y="4180422"/>
                  <a:pt x="-117" y="3374334"/>
                  <a:pt x="1" y="2090329"/>
                </a:cubicBezTo>
                <a:cubicBezTo>
                  <a:pt x="-16" y="776398"/>
                  <a:pt x="806217" y="34"/>
                  <a:pt x="2060531" y="0"/>
                </a:cubicBezTo>
                <a:close/>
              </a:path>
            </a:pathLst>
          </a:custGeom>
          <a:noFill/>
        </p:spPr>
        <p:txBody>
          <a:bodyPr wrap="square">
            <a:noAutofit/>
          </a:bodyPr>
          <a:lstStyle>
            <a:lvl1pPr>
              <a:defRPr>
                <a:noFill/>
              </a:defRPr>
            </a:lvl1pPr>
          </a:lstStyle>
          <a:p>
            <a:r>
              <a:rPr lang="en-US" dirty="0"/>
              <a:t>Click icon to add picture</a:t>
            </a:r>
            <a:endParaRPr lang="fr-FR" dirty="0"/>
          </a:p>
        </p:txBody>
      </p:sp>
      <p:sp>
        <p:nvSpPr>
          <p:cNvPr id="6" name="Espace réservé du texte 5">
            <a:extLst>
              <a:ext uri="{FF2B5EF4-FFF2-40B4-BE49-F238E27FC236}">
                <a16:creationId xmlns:a16="http://schemas.microsoft.com/office/drawing/2014/main" id="{DD1BFF4E-EE18-D1FB-7574-8569A97A9791}"/>
              </a:ext>
            </a:extLst>
          </p:cNvPr>
          <p:cNvSpPr>
            <a:spLocks noGrp="1"/>
          </p:cNvSpPr>
          <p:nvPr>
            <p:ph type="body" sz="quarter" idx="26"/>
          </p:nvPr>
        </p:nvSpPr>
        <p:spPr>
          <a:xfrm>
            <a:off x="684716" y="706582"/>
            <a:ext cx="3669570" cy="3595254"/>
          </a:xfrm>
        </p:spPr>
        <p:txBody>
          <a:bodyPr anchor="ctr">
            <a:noAutofit/>
          </a:bodyPr>
          <a:lstStyle>
            <a:lvl1pPr algn="l">
              <a:lnSpc>
                <a:spcPct val="96000"/>
              </a:lnSpc>
              <a:spcAft>
                <a:spcPts val="1000"/>
              </a:spcAft>
              <a:defRPr lang="fr-FR" sz="3200" b="0" i="0" kern="1200" dirty="0" err="1" smtClean="0">
                <a:solidFill>
                  <a:schemeClr val="tx1"/>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grpSp>
        <p:nvGrpSpPr>
          <p:cNvPr id="7" name="Graphique 7">
            <a:extLst>
              <a:ext uri="{FF2B5EF4-FFF2-40B4-BE49-F238E27FC236}">
                <a16:creationId xmlns:a16="http://schemas.microsoft.com/office/drawing/2014/main" id="{57577E8D-C950-E313-BC60-2CBC2CFC6F5E}"/>
              </a:ext>
            </a:extLst>
          </p:cNvPr>
          <p:cNvGrpSpPr>
            <a:grpSpLocks noChangeAspect="1"/>
          </p:cNvGrpSpPr>
          <p:nvPr userDrawn="1"/>
        </p:nvGrpSpPr>
        <p:grpSpPr>
          <a:xfrm>
            <a:off x="7651572" y="4545300"/>
            <a:ext cx="1164425" cy="298842"/>
            <a:chOff x="4768103" y="-471733"/>
            <a:chExt cx="744723" cy="191124"/>
          </a:xfrm>
          <a:solidFill>
            <a:srgbClr val="FFFFFF"/>
          </a:solidFill>
        </p:grpSpPr>
        <p:sp>
          <p:nvSpPr>
            <p:cNvPr id="8" name="Forme libre : forme 9">
              <a:extLst>
                <a:ext uri="{FF2B5EF4-FFF2-40B4-BE49-F238E27FC236}">
                  <a16:creationId xmlns:a16="http://schemas.microsoft.com/office/drawing/2014/main" id="{7BF11239-38F1-030D-305C-66D4EF6EC4B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9" name="Forme libre : forme 10">
              <a:extLst>
                <a:ext uri="{FF2B5EF4-FFF2-40B4-BE49-F238E27FC236}">
                  <a16:creationId xmlns:a16="http://schemas.microsoft.com/office/drawing/2014/main" id="{61F91E11-DEF8-C28E-7082-28E1DE74C242}"/>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0" name="Forme libre : forme 11">
              <a:extLst>
                <a:ext uri="{FF2B5EF4-FFF2-40B4-BE49-F238E27FC236}">
                  <a16:creationId xmlns:a16="http://schemas.microsoft.com/office/drawing/2014/main" id="{878A22FC-C6BB-04E5-CFB6-86C77CB1B3C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13800548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5_Text over Image (White logo)">
    <p:bg>
      <p:bgPr>
        <a:solidFill>
          <a:schemeClr val="accent1"/>
        </a:solidFill>
        <a:effectLst/>
      </p:bgPr>
    </p:bg>
    <p:spTree>
      <p:nvGrpSpPr>
        <p:cNvPr id="1" name=""/>
        <p:cNvGrpSpPr/>
        <p:nvPr/>
      </p:nvGrpSpPr>
      <p:grpSpPr>
        <a:xfrm>
          <a:off x="0" y="0"/>
          <a:ext cx="0" cy="0"/>
          <a:chOff x="0" y="0"/>
          <a:chExt cx="0" cy="0"/>
        </a:xfrm>
      </p:grpSpPr>
      <p:sp>
        <p:nvSpPr>
          <p:cNvPr id="5" name="Espace réservé pour une image  8">
            <a:extLst>
              <a:ext uri="{FF2B5EF4-FFF2-40B4-BE49-F238E27FC236}">
                <a16:creationId xmlns:a16="http://schemas.microsoft.com/office/drawing/2014/main" id="{AD2401DC-9D3E-04CD-DE4F-3ECF86F9AF54}"/>
              </a:ext>
            </a:extLst>
          </p:cNvPr>
          <p:cNvSpPr>
            <a:spLocks noGrp="1" noChangeAspect="1"/>
          </p:cNvSpPr>
          <p:nvPr>
            <p:ph type="pic" sz="quarter" idx="33"/>
          </p:nvPr>
        </p:nvSpPr>
        <p:spPr>
          <a:xfrm>
            <a:off x="5257802" y="1034723"/>
            <a:ext cx="3096000" cy="3074054"/>
          </a:xfrm>
          <a:custGeom>
            <a:avLst/>
            <a:gdLst>
              <a:gd name="connsiteX0" fmla="*/ 2060531 w 4210385"/>
              <a:gd name="connsiteY0" fmla="*/ 0 h 4180540"/>
              <a:gd name="connsiteX1" fmla="*/ 4210385 w 4210385"/>
              <a:gd name="connsiteY1" fmla="*/ 2090481 h 4180540"/>
              <a:gd name="connsiteX2" fmla="*/ 2150107 w 4210385"/>
              <a:gd name="connsiteY2" fmla="*/ 4180540 h 4180540"/>
              <a:gd name="connsiteX3" fmla="*/ 1 w 4210385"/>
              <a:gd name="connsiteY3" fmla="*/ 2090329 h 4180540"/>
              <a:gd name="connsiteX4" fmla="*/ 2060531 w 4210385"/>
              <a:gd name="connsiteY4" fmla="*/ 0 h 4180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0385" h="4180540">
                <a:moveTo>
                  <a:pt x="2060531" y="0"/>
                </a:moveTo>
                <a:cubicBezTo>
                  <a:pt x="3374243" y="0"/>
                  <a:pt x="4210385" y="776533"/>
                  <a:pt x="4210385" y="2090481"/>
                </a:cubicBezTo>
                <a:cubicBezTo>
                  <a:pt x="4210536" y="3374486"/>
                  <a:pt x="3374209" y="4180389"/>
                  <a:pt x="2150107" y="4180540"/>
                </a:cubicBezTo>
                <a:cubicBezTo>
                  <a:pt x="806184" y="4180422"/>
                  <a:pt x="-117" y="3374334"/>
                  <a:pt x="1" y="2090329"/>
                </a:cubicBezTo>
                <a:cubicBezTo>
                  <a:pt x="-16" y="776398"/>
                  <a:pt x="806217" y="34"/>
                  <a:pt x="2060531" y="0"/>
                </a:cubicBezTo>
                <a:close/>
              </a:path>
            </a:pathLst>
          </a:custGeom>
          <a:noFill/>
        </p:spPr>
        <p:txBody>
          <a:bodyPr wrap="square">
            <a:noAutofit/>
          </a:bodyPr>
          <a:lstStyle>
            <a:lvl1pPr>
              <a:defRPr>
                <a:noFill/>
              </a:defRPr>
            </a:lvl1pPr>
          </a:lstStyle>
          <a:p>
            <a:r>
              <a:rPr lang="en-US" dirty="0"/>
              <a:t>Click icon to add picture</a:t>
            </a:r>
            <a:endParaRPr lang="fr-FR" dirty="0"/>
          </a:p>
        </p:txBody>
      </p:sp>
      <p:sp>
        <p:nvSpPr>
          <p:cNvPr id="6" name="Espace réservé du texte 5">
            <a:extLst>
              <a:ext uri="{FF2B5EF4-FFF2-40B4-BE49-F238E27FC236}">
                <a16:creationId xmlns:a16="http://schemas.microsoft.com/office/drawing/2014/main" id="{DD1BFF4E-EE18-D1FB-7574-8569A97A9791}"/>
              </a:ext>
            </a:extLst>
          </p:cNvPr>
          <p:cNvSpPr>
            <a:spLocks noGrp="1"/>
          </p:cNvSpPr>
          <p:nvPr>
            <p:ph type="body" sz="quarter" idx="26"/>
          </p:nvPr>
        </p:nvSpPr>
        <p:spPr>
          <a:xfrm>
            <a:off x="684716" y="706582"/>
            <a:ext cx="3669570" cy="3595254"/>
          </a:xfrm>
        </p:spPr>
        <p:txBody>
          <a:bodyPr anchor="ctr">
            <a:noAutofit/>
          </a:bodyPr>
          <a:lstStyle>
            <a:lvl1pPr algn="l">
              <a:lnSpc>
                <a:spcPct val="96000"/>
              </a:lnSpc>
              <a:spcAft>
                <a:spcPts val="1000"/>
              </a:spcAft>
              <a:defRPr lang="fr-FR" sz="3200" b="0" i="0" kern="1200" dirty="0" err="1" smtClean="0">
                <a:solidFill>
                  <a:schemeClr val="bg2"/>
                </a:solidFill>
                <a:effectLst/>
                <a:latin typeface="Verdana" panose="020B0604030504040204" pitchFamily="34" charset="0"/>
                <a:ea typeface="Verdana" panose="020B0604030504040204" pitchFamily="34" charset="0"/>
                <a:cs typeface="Verdana" panose="020B0604030504040204" pitchFamily="34" charset="0"/>
              </a:defRPr>
            </a:lvl1pPr>
            <a:lvl2pPr algn="l">
              <a:lnSpc>
                <a:spcPct val="90000"/>
              </a:lnSpc>
              <a:defRPr sz="3600" b="0" i="1">
                <a:solidFill>
                  <a:schemeClr val="bg1"/>
                </a:solidFill>
                <a:effectLst>
                  <a:outerShdw blurRad="127000" sx="102000" sy="102000" algn="ctr" rotWithShape="0">
                    <a:prstClr val="black">
                      <a:alpha val="25000"/>
                    </a:prstClr>
                  </a:outerShdw>
                </a:effectLst>
                <a:latin typeface="Georgia" panose="02040502050405020303" pitchFamily="18" charset="0"/>
                <a:ea typeface="Verdana" panose="020B0604030504040204" pitchFamily="34" charset="0"/>
                <a:cs typeface="Verdana" panose="020B0604030504040204" pitchFamily="34" charset="0"/>
              </a:defRPr>
            </a:lvl2pPr>
            <a:lvl3pPr algn="l">
              <a:lnSpc>
                <a:spcPct val="100000"/>
              </a:lnSpc>
              <a:spcBef>
                <a:spcPts val="1000"/>
              </a:spcBef>
              <a:defRPr sz="1400">
                <a:solidFill>
                  <a:schemeClr val="bg1"/>
                </a:solidFill>
                <a:effectLst>
                  <a:outerShdw blurRad="127000" sx="102000" sy="102000" algn="ctr" rotWithShape="0">
                    <a:prstClr val="black">
                      <a:alpha val="25000"/>
                    </a:prstClr>
                  </a:outerShdw>
                </a:effectLst>
              </a:defRPr>
            </a:lvl3pPr>
          </a:lstStyle>
          <a:p>
            <a:pPr lvl="0"/>
            <a:r>
              <a:rPr lang="en-US" noProof="0"/>
              <a:t>Click to edit Master text styles</a:t>
            </a:r>
          </a:p>
        </p:txBody>
      </p:sp>
      <p:grpSp>
        <p:nvGrpSpPr>
          <p:cNvPr id="15" name="Graphique 7">
            <a:extLst>
              <a:ext uri="{FF2B5EF4-FFF2-40B4-BE49-F238E27FC236}">
                <a16:creationId xmlns:a16="http://schemas.microsoft.com/office/drawing/2014/main" id="{22A96C20-6141-EA1F-CCC5-3F19E69553D7}"/>
              </a:ext>
            </a:extLst>
          </p:cNvPr>
          <p:cNvGrpSpPr>
            <a:grpSpLocks noChangeAspect="1"/>
          </p:cNvGrpSpPr>
          <p:nvPr userDrawn="1"/>
        </p:nvGrpSpPr>
        <p:grpSpPr>
          <a:xfrm>
            <a:off x="7650857" y="4544669"/>
            <a:ext cx="1157372" cy="297962"/>
            <a:chOff x="4767702" y="-472136"/>
            <a:chExt cx="745525" cy="191931"/>
          </a:xfrm>
          <a:solidFill>
            <a:schemeClr val="bg1"/>
          </a:solidFill>
        </p:grpSpPr>
        <p:sp>
          <p:nvSpPr>
            <p:cNvPr id="16" name="Forme libre : forme 7">
              <a:extLst>
                <a:ext uri="{FF2B5EF4-FFF2-40B4-BE49-F238E27FC236}">
                  <a16:creationId xmlns:a16="http://schemas.microsoft.com/office/drawing/2014/main" id="{BE13AF34-863F-B8DA-C6AF-ACAFF1FDF3DE}"/>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17" name="Forme libre : forme 8">
              <a:extLst>
                <a:ext uri="{FF2B5EF4-FFF2-40B4-BE49-F238E27FC236}">
                  <a16:creationId xmlns:a16="http://schemas.microsoft.com/office/drawing/2014/main" id="{68A33607-1A2B-73B0-7B95-ACD0EF3F4CED}"/>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18" name="Forme libre : forme 9">
              <a:extLst>
                <a:ext uri="{FF2B5EF4-FFF2-40B4-BE49-F238E27FC236}">
                  <a16:creationId xmlns:a16="http://schemas.microsoft.com/office/drawing/2014/main" id="{D215FE74-20AB-85DE-941B-97FA2F33C61B}"/>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23218935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_Cover Title (Light)">
    <p:bg>
      <p:bgPr>
        <a:solidFill>
          <a:schemeClr val="tx2"/>
        </a:solidFill>
        <a:effectLst/>
      </p:bgPr>
    </p:bg>
    <p:spTree>
      <p:nvGrpSpPr>
        <p:cNvPr id="1" name=""/>
        <p:cNvGrpSpPr/>
        <p:nvPr/>
      </p:nvGrpSpPr>
      <p:grpSpPr>
        <a:xfrm>
          <a:off x="0" y="0"/>
          <a:ext cx="0" cy="0"/>
          <a:chOff x="0" y="0"/>
          <a:chExt cx="0" cy="0"/>
        </a:xfrm>
      </p:grpSpPr>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14348" y="3749928"/>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14348" y="1161011"/>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4" name="Espace réservé du texte 5">
            <a:extLst>
              <a:ext uri="{FF2B5EF4-FFF2-40B4-BE49-F238E27FC236}">
                <a16:creationId xmlns:a16="http://schemas.microsoft.com/office/drawing/2014/main" id="{01F2B667-7264-4505-9F19-2E4AB44996E2}"/>
              </a:ext>
            </a:extLst>
          </p:cNvPr>
          <p:cNvSpPr>
            <a:spLocks noGrp="1"/>
          </p:cNvSpPr>
          <p:nvPr>
            <p:ph type="body" sz="quarter" idx="21"/>
          </p:nvPr>
        </p:nvSpPr>
        <p:spPr>
          <a:xfrm>
            <a:off x="1110583" y="1393572"/>
            <a:ext cx="6922834" cy="2242257"/>
          </a:xfrm>
        </p:spPr>
        <p:txBody>
          <a:bodyPr anchor="ctr">
            <a:noAutofit/>
          </a:bodyPr>
          <a:lstStyle>
            <a:lvl1pPr algn="ctr">
              <a:lnSpc>
                <a:spcPct val="96000"/>
              </a:lnSpc>
              <a:spcAft>
                <a:spcPts val="1000"/>
              </a:spcAft>
              <a:defRPr lang="fr-FR" sz="42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3" name="Graphique 7">
            <a:extLst>
              <a:ext uri="{FF2B5EF4-FFF2-40B4-BE49-F238E27FC236}">
                <a16:creationId xmlns:a16="http://schemas.microsoft.com/office/drawing/2014/main" id="{DAA60BD5-047F-C1AC-372A-8EFECCF7182E}"/>
              </a:ext>
            </a:extLst>
          </p:cNvPr>
          <p:cNvGrpSpPr>
            <a:grpSpLocks noChangeAspect="1"/>
          </p:cNvGrpSpPr>
          <p:nvPr userDrawn="1"/>
        </p:nvGrpSpPr>
        <p:grpSpPr>
          <a:xfrm>
            <a:off x="3989787" y="4305814"/>
            <a:ext cx="1164425" cy="298842"/>
            <a:chOff x="4768103" y="-471733"/>
            <a:chExt cx="744723" cy="191124"/>
          </a:xfrm>
          <a:solidFill>
            <a:srgbClr val="FFFFFF"/>
          </a:solidFill>
        </p:grpSpPr>
        <p:sp>
          <p:nvSpPr>
            <p:cNvPr id="15" name="Forme libre : forme 9">
              <a:extLst>
                <a:ext uri="{FF2B5EF4-FFF2-40B4-BE49-F238E27FC236}">
                  <a16:creationId xmlns:a16="http://schemas.microsoft.com/office/drawing/2014/main" id="{7B35094A-14E8-5DDA-49C5-252F0E3BC109}"/>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18" name="Forme libre : forme 10">
              <a:extLst>
                <a:ext uri="{FF2B5EF4-FFF2-40B4-BE49-F238E27FC236}">
                  <a16:creationId xmlns:a16="http://schemas.microsoft.com/office/drawing/2014/main" id="{2CCFFCE3-8FA5-DA8A-651B-DCA7C54276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21" name="Forme libre : forme 11">
              <a:extLst>
                <a:ext uri="{FF2B5EF4-FFF2-40B4-BE49-F238E27FC236}">
                  <a16:creationId xmlns:a16="http://schemas.microsoft.com/office/drawing/2014/main" id="{DA7A816B-FEF4-DE60-EF80-A568D3C197B4}"/>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4217677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2_Cover Title (Light)">
    <p:bg>
      <p:bgPr>
        <a:solidFill>
          <a:schemeClr val="accent1"/>
        </a:solidFill>
        <a:effectLst/>
      </p:bgPr>
    </p:bg>
    <p:spTree>
      <p:nvGrpSpPr>
        <p:cNvPr id="1" name=""/>
        <p:cNvGrpSpPr/>
        <p:nvPr/>
      </p:nvGrpSpPr>
      <p:grpSpPr>
        <a:xfrm>
          <a:off x="0" y="0"/>
          <a:ext cx="0" cy="0"/>
          <a:chOff x="0" y="0"/>
          <a:chExt cx="0" cy="0"/>
        </a:xfrm>
      </p:grpSpPr>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14348" y="3749928"/>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14348" y="1161011"/>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dirty="0"/>
              <a:t>Click icon to add SmartArt graphic</a:t>
            </a:r>
          </a:p>
        </p:txBody>
      </p:sp>
      <p:sp>
        <p:nvSpPr>
          <p:cNvPr id="14" name="Espace réservé du texte 5">
            <a:extLst>
              <a:ext uri="{FF2B5EF4-FFF2-40B4-BE49-F238E27FC236}">
                <a16:creationId xmlns:a16="http://schemas.microsoft.com/office/drawing/2014/main" id="{01F2B667-7264-4505-9F19-2E4AB44996E2}"/>
              </a:ext>
            </a:extLst>
          </p:cNvPr>
          <p:cNvSpPr>
            <a:spLocks noGrp="1"/>
          </p:cNvSpPr>
          <p:nvPr>
            <p:ph type="body" sz="quarter" idx="21"/>
          </p:nvPr>
        </p:nvSpPr>
        <p:spPr>
          <a:xfrm>
            <a:off x="1110583" y="1393572"/>
            <a:ext cx="6922834" cy="2242257"/>
          </a:xfrm>
        </p:spPr>
        <p:txBody>
          <a:bodyPr anchor="ctr">
            <a:noAutofit/>
          </a:bodyPr>
          <a:lstStyle>
            <a:lvl1pPr algn="ctr">
              <a:lnSpc>
                <a:spcPct val="96000"/>
              </a:lnSpc>
              <a:spcAft>
                <a:spcPts val="1000"/>
              </a:spcAft>
              <a:defRPr lang="fr-FR" sz="42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grpSp>
        <p:nvGrpSpPr>
          <p:cNvPr id="16" name="Graphique 7">
            <a:extLst>
              <a:ext uri="{FF2B5EF4-FFF2-40B4-BE49-F238E27FC236}">
                <a16:creationId xmlns:a16="http://schemas.microsoft.com/office/drawing/2014/main" id="{7903543F-D1C7-F6C5-2C40-30DC30701E92}"/>
              </a:ext>
            </a:extLst>
          </p:cNvPr>
          <p:cNvGrpSpPr>
            <a:grpSpLocks noChangeAspect="1"/>
          </p:cNvGrpSpPr>
          <p:nvPr userDrawn="1"/>
        </p:nvGrpSpPr>
        <p:grpSpPr>
          <a:xfrm>
            <a:off x="3989072" y="4306677"/>
            <a:ext cx="1157372" cy="297962"/>
            <a:chOff x="4767702" y="-472136"/>
            <a:chExt cx="745525" cy="191931"/>
          </a:xfrm>
          <a:solidFill>
            <a:schemeClr val="bg1"/>
          </a:solidFill>
        </p:grpSpPr>
        <p:sp>
          <p:nvSpPr>
            <p:cNvPr id="17" name="Forme libre : forme 7">
              <a:extLst>
                <a:ext uri="{FF2B5EF4-FFF2-40B4-BE49-F238E27FC236}">
                  <a16:creationId xmlns:a16="http://schemas.microsoft.com/office/drawing/2014/main" id="{3BAB87BE-801E-CB9A-4604-E3DAD40B26AC}"/>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dirty="0"/>
            </a:p>
          </p:txBody>
        </p:sp>
        <p:sp>
          <p:nvSpPr>
            <p:cNvPr id="22" name="Forme libre : forme 8">
              <a:extLst>
                <a:ext uri="{FF2B5EF4-FFF2-40B4-BE49-F238E27FC236}">
                  <a16:creationId xmlns:a16="http://schemas.microsoft.com/office/drawing/2014/main" id="{2A9CFA18-E600-E554-E00B-C1D3988EB0B3}"/>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dirty="0">
                <a:solidFill>
                  <a:schemeClr val="accent2"/>
                </a:solidFill>
              </a:endParaRPr>
            </a:p>
          </p:txBody>
        </p:sp>
        <p:sp>
          <p:nvSpPr>
            <p:cNvPr id="23" name="Forme libre : forme 9">
              <a:extLst>
                <a:ext uri="{FF2B5EF4-FFF2-40B4-BE49-F238E27FC236}">
                  <a16:creationId xmlns:a16="http://schemas.microsoft.com/office/drawing/2014/main" id="{07F90476-59D6-6011-266C-40B38C1338FB}"/>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dirty="0"/>
            </a:p>
          </p:txBody>
        </p:sp>
      </p:grpSp>
    </p:spTree>
    <p:extLst>
      <p:ext uri="{BB962C8B-B14F-4D97-AF65-F5344CB8AC3E}">
        <p14:creationId xmlns:p14="http://schemas.microsoft.com/office/powerpoint/2010/main" val="2037933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6_Text over Image (White logo)">
    <p:bg>
      <p:bgPr>
        <a:solidFill>
          <a:schemeClr val="tx2"/>
        </a:solidFill>
        <a:effectLst/>
      </p:bgPr>
    </p:bg>
    <p:spTree>
      <p:nvGrpSpPr>
        <p:cNvPr id="1" name=""/>
        <p:cNvGrpSpPr/>
        <p:nvPr/>
      </p:nvGrpSpPr>
      <p:grpSpPr>
        <a:xfrm>
          <a:off x="0" y="0"/>
          <a:ext cx="0" cy="0"/>
          <a:chOff x="0" y="0"/>
          <a:chExt cx="0" cy="0"/>
        </a:xfrm>
      </p:grpSpPr>
      <p:grpSp>
        <p:nvGrpSpPr>
          <p:cNvPr id="7" name="Graphique 7">
            <a:extLst>
              <a:ext uri="{FF2B5EF4-FFF2-40B4-BE49-F238E27FC236}">
                <a16:creationId xmlns:a16="http://schemas.microsoft.com/office/drawing/2014/main" id="{57577E8D-C950-E313-BC60-2CBC2CFC6F5E}"/>
              </a:ext>
            </a:extLst>
          </p:cNvPr>
          <p:cNvGrpSpPr>
            <a:grpSpLocks noChangeAspect="1"/>
          </p:cNvGrpSpPr>
          <p:nvPr userDrawn="1"/>
        </p:nvGrpSpPr>
        <p:grpSpPr>
          <a:xfrm>
            <a:off x="7651572" y="4545300"/>
            <a:ext cx="1164425" cy="298842"/>
            <a:chOff x="4768103" y="-471733"/>
            <a:chExt cx="744723" cy="191124"/>
          </a:xfrm>
          <a:solidFill>
            <a:srgbClr val="FFFFFF"/>
          </a:solidFill>
        </p:grpSpPr>
        <p:sp>
          <p:nvSpPr>
            <p:cNvPr id="8" name="Forme libre : forme 9">
              <a:extLst>
                <a:ext uri="{FF2B5EF4-FFF2-40B4-BE49-F238E27FC236}">
                  <a16:creationId xmlns:a16="http://schemas.microsoft.com/office/drawing/2014/main" id="{7BF11239-38F1-030D-305C-66D4EF6EC4B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9" name="Forme libre : forme 10">
              <a:extLst>
                <a:ext uri="{FF2B5EF4-FFF2-40B4-BE49-F238E27FC236}">
                  <a16:creationId xmlns:a16="http://schemas.microsoft.com/office/drawing/2014/main" id="{61F91E11-DEF8-C28E-7082-28E1DE74C242}"/>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0" name="Forme libre : forme 11">
              <a:extLst>
                <a:ext uri="{FF2B5EF4-FFF2-40B4-BE49-F238E27FC236}">
                  <a16:creationId xmlns:a16="http://schemas.microsoft.com/office/drawing/2014/main" id="{878A22FC-C6BB-04E5-CFB6-86C77CB1B3C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
        <p:nvSpPr>
          <p:cNvPr id="11" name="Espace réservé du graphique SmartArt 18">
            <a:extLst>
              <a:ext uri="{FF2B5EF4-FFF2-40B4-BE49-F238E27FC236}">
                <a16:creationId xmlns:a16="http://schemas.microsoft.com/office/drawing/2014/main" id="{BFDBE032-F48A-A45A-68C3-5E45E33AAA1A}"/>
              </a:ext>
            </a:extLst>
          </p:cNvPr>
          <p:cNvSpPr>
            <a:spLocks noGrp="1" noChangeAspect="1"/>
          </p:cNvSpPr>
          <p:nvPr>
            <p:ph type="dgm" sz="quarter" idx="13"/>
          </p:nvPr>
        </p:nvSpPr>
        <p:spPr>
          <a:xfrm>
            <a:off x="2690990" y="3749927"/>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2" name="Espace réservé du graphique SmartArt 19">
            <a:extLst>
              <a:ext uri="{FF2B5EF4-FFF2-40B4-BE49-F238E27FC236}">
                <a16:creationId xmlns:a16="http://schemas.microsoft.com/office/drawing/2014/main" id="{4F9993BB-8E37-C6D3-B2EC-E74AB59342B1}"/>
              </a:ext>
            </a:extLst>
          </p:cNvPr>
          <p:cNvSpPr>
            <a:spLocks noGrp="1" noChangeAspect="1"/>
          </p:cNvSpPr>
          <p:nvPr>
            <p:ph type="dgm" sz="quarter" idx="14"/>
          </p:nvPr>
        </p:nvSpPr>
        <p:spPr>
          <a:xfrm>
            <a:off x="2690990" y="1161010"/>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accent2"/>
          </a:solidFill>
        </p:spPr>
        <p:txBody>
          <a:bodyPr wrap="square">
            <a:noAutofit/>
          </a:bodyPr>
          <a:lstStyle>
            <a:lvl1pPr>
              <a:defRPr>
                <a:noFill/>
              </a:defRPr>
            </a:lvl1pPr>
          </a:lstStyle>
          <a:p>
            <a:r>
              <a:rPr lang="en-US" noProof="0" dirty="0"/>
              <a:t>Click icon to add SmartArt graphic</a:t>
            </a:r>
          </a:p>
        </p:txBody>
      </p:sp>
      <p:sp>
        <p:nvSpPr>
          <p:cNvPr id="13" name="Espace réservé du texte 5">
            <a:extLst>
              <a:ext uri="{FF2B5EF4-FFF2-40B4-BE49-F238E27FC236}">
                <a16:creationId xmlns:a16="http://schemas.microsoft.com/office/drawing/2014/main" id="{8C97BBB6-683A-79AE-179A-183F93C75370}"/>
              </a:ext>
            </a:extLst>
          </p:cNvPr>
          <p:cNvSpPr>
            <a:spLocks noGrp="1"/>
          </p:cNvSpPr>
          <p:nvPr>
            <p:ph type="body" sz="quarter" idx="21"/>
          </p:nvPr>
        </p:nvSpPr>
        <p:spPr>
          <a:xfrm>
            <a:off x="435429" y="1393573"/>
            <a:ext cx="4626428" cy="2241725"/>
          </a:xfrm>
        </p:spPr>
        <p:txBody>
          <a:bodyPr anchor="ctr">
            <a:noAutofit/>
          </a:bodyPr>
          <a:lstStyle>
            <a:lvl1pPr algn="ctr">
              <a:lnSpc>
                <a:spcPct val="96000"/>
              </a:lnSpc>
              <a:spcAft>
                <a:spcPts val="1000"/>
              </a:spcAft>
              <a:defRPr lang="fr-FR" sz="36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17" name="Espace réservé du texte 5">
            <a:extLst>
              <a:ext uri="{FF2B5EF4-FFF2-40B4-BE49-F238E27FC236}">
                <a16:creationId xmlns:a16="http://schemas.microsoft.com/office/drawing/2014/main" id="{BBCE9383-E660-2869-DA45-13BB221B5CDB}"/>
              </a:ext>
            </a:extLst>
          </p:cNvPr>
          <p:cNvSpPr>
            <a:spLocks noGrp="1"/>
          </p:cNvSpPr>
          <p:nvPr>
            <p:ph type="body" sz="quarter" idx="22"/>
          </p:nvPr>
        </p:nvSpPr>
        <p:spPr>
          <a:xfrm>
            <a:off x="5567911" y="1393572"/>
            <a:ext cx="3140659" cy="2241725"/>
          </a:xfrm>
        </p:spPr>
        <p:txBody>
          <a:bodyPr anchor="ctr">
            <a:noAutofit/>
          </a:bodyPr>
          <a:lstStyle>
            <a:lvl1pPr algn="l">
              <a:lnSpc>
                <a:spcPct val="96000"/>
              </a:lnSpc>
              <a:spcAft>
                <a:spcPts val="1000"/>
              </a:spcAft>
              <a:defRPr lang="fr-FR" sz="1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Tree>
    <p:extLst>
      <p:ext uri="{BB962C8B-B14F-4D97-AF65-F5344CB8AC3E}">
        <p14:creationId xmlns:p14="http://schemas.microsoft.com/office/powerpoint/2010/main" val="18958807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31200" y="532800"/>
            <a:ext cx="8483600" cy="558800"/>
          </a:xfrm>
          <a:prstGeom prst="rect">
            <a:avLst/>
          </a:prstGeom>
        </p:spPr>
        <p:txBody>
          <a:bodyPr vert="horz" lIns="0" tIns="0" rIns="0" bIns="0" rtlCol="0" anchor="t">
            <a:normAutofit/>
          </a:bodyPr>
          <a:lstStyle/>
          <a:p>
            <a:pPr lvl="0"/>
            <a:endParaRPr lang="en-US" noProof="0"/>
          </a:p>
        </p:txBody>
      </p:sp>
      <p:sp>
        <p:nvSpPr>
          <p:cNvPr id="3" name="Text Placeholder 2"/>
          <p:cNvSpPr>
            <a:spLocks noGrp="1"/>
          </p:cNvSpPr>
          <p:nvPr>
            <p:ph type="body" idx="1"/>
          </p:nvPr>
        </p:nvSpPr>
        <p:spPr>
          <a:xfrm>
            <a:off x="331200" y="1458000"/>
            <a:ext cx="8483600" cy="3225800"/>
          </a:xfrm>
          <a:prstGeom prst="rect">
            <a:avLst/>
          </a:prstGeom>
        </p:spPr>
        <p:txBody>
          <a:bodyPr vert="horz" lIns="0" tIns="0" rIns="0" bIns="0" rtlCol="0">
            <a:noAutofit/>
          </a:bodyPr>
          <a:lstStyle/>
          <a:p>
            <a:pPr lvl="0"/>
            <a:r>
              <a:rPr lang="en-US" noProof="0"/>
              <a:t>First Level</a:t>
            </a:r>
          </a:p>
          <a:p>
            <a:pPr lvl="1">
              <a:buBlip>
                <a:blip r:embed="rId22"/>
              </a:buBlip>
            </a:pPr>
            <a:r>
              <a:rPr lang="en-US" noProof="0"/>
              <a:t>Second Level</a:t>
            </a:r>
          </a:p>
          <a:p>
            <a:pPr lvl="2">
              <a:buBlip>
                <a:blip r:embed="rId22"/>
              </a:buBlip>
            </a:pPr>
            <a:r>
              <a:rPr lang="en-US" noProof="0"/>
              <a:t>Third Level</a:t>
            </a:r>
          </a:p>
          <a:p>
            <a:pPr lvl="3">
              <a:buBlip>
                <a:blip r:embed="rId22"/>
              </a:buBlip>
            </a:pPr>
            <a:r>
              <a:rPr lang="en-US" noProof="0"/>
              <a:t>Fourth Level</a:t>
            </a:r>
          </a:p>
          <a:p>
            <a:pPr lvl="4"/>
            <a:r>
              <a:rPr lang="en-US" noProof="0"/>
              <a:t>Fifth Level</a:t>
            </a:r>
          </a:p>
        </p:txBody>
      </p:sp>
      <p:sp>
        <p:nvSpPr>
          <p:cNvPr id="29" name="Espace réservé de la date 28">
            <a:extLst>
              <a:ext uri="{FF2B5EF4-FFF2-40B4-BE49-F238E27FC236}">
                <a16:creationId xmlns:a16="http://schemas.microsoft.com/office/drawing/2014/main" id="{B6D8E440-8C31-4584-85CD-3DE2B7815CCC}"/>
              </a:ext>
            </a:extLst>
          </p:cNvPr>
          <p:cNvSpPr>
            <a:spLocks noGrp="1"/>
          </p:cNvSpPr>
          <p:nvPr userDrawn="1">
            <p:ph type="dt" sz="half" idx="2"/>
          </p:nvPr>
        </p:nvSpPr>
        <p:spPr>
          <a:xfrm>
            <a:off x="3543300" y="4580079"/>
            <a:ext cx="2057400" cy="274637"/>
          </a:xfrm>
          <a:prstGeom prst="rect">
            <a:avLst/>
          </a:prstGeom>
        </p:spPr>
        <p:txBody>
          <a:bodyPr vert="horz" lIns="91440" tIns="45720" rIns="91440" bIns="45720" rtlCol="0" anchor="ctr"/>
          <a:lstStyle>
            <a:lvl1pPr algn="ctr">
              <a:defRPr sz="1200" b="0" i="0" spc="20"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endParaRPr lang="en-US" dirty="0"/>
          </a:p>
        </p:txBody>
      </p:sp>
      <p:sp>
        <p:nvSpPr>
          <p:cNvPr id="6" name="Slide Number Placeholder 5"/>
          <p:cNvSpPr>
            <a:spLocks noGrp="1"/>
          </p:cNvSpPr>
          <p:nvPr userDrawn="1">
            <p:ph type="sldNum" sz="quarter" idx="4"/>
          </p:nvPr>
        </p:nvSpPr>
        <p:spPr>
          <a:xfrm>
            <a:off x="8336226" y="4859491"/>
            <a:ext cx="476250" cy="127750"/>
          </a:xfrm>
          <a:prstGeom prst="rect">
            <a:avLst/>
          </a:prstGeom>
        </p:spPr>
        <p:txBody>
          <a:bodyPr vert="horz" lIns="0" tIns="0" rIns="0" bIns="0" rtlCol="0" anchor="b"/>
          <a:lstStyle>
            <a:lvl1pPr algn="r">
              <a:defRPr sz="8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smtClean="0"/>
              <a:pPr/>
              <a:t>‹#›</a:t>
            </a:fld>
            <a:endParaRPr lang="en-US" dirty="0"/>
          </a:p>
        </p:txBody>
      </p:sp>
      <p:grpSp>
        <p:nvGrpSpPr>
          <p:cNvPr id="10" name="Graphique 7">
            <a:extLst>
              <a:ext uri="{FF2B5EF4-FFF2-40B4-BE49-F238E27FC236}">
                <a16:creationId xmlns:a16="http://schemas.microsoft.com/office/drawing/2014/main" id="{6A66B5A4-BE29-4194-A788-255CA3752BC0}"/>
              </a:ext>
            </a:extLst>
          </p:cNvPr>
          <p:cNvGrpSpPr>
            <a:grpSpLocks noChangeAspect="1"/>
          </p:cNvGrpSpPr>
          <p:nvPr userDrawn="1"/>
        </p:nvGrpSpPr>
        <p:grpSpPr>
          <a:xfrm>
            <a:off x="331624" y="4747145"/>
            <a:ext cx="803890" cy="206313"/>
            <a:chOff x="4768103" y="-471733"/>
            <a:chExt cx="744723" cy="191124"/>
          </a:xfrm>
          <a:solidFill>
            <a:srgbClr val="FFFFFF"/>
          </a:solidFill>
        </p:grpSpPr>
        <p:sp>
          <p:nvSpPr>
            <p:cNvPr id="13" name="Forme libre : forme 9">
              <a:extLst>
                <a:ext uri="{FF2B5EF4-FFF2-40B4-BE49-F238E27FC236}">
                  <a16:creationId xmlns:a16="http://schemas.microsoft.com/office/drawing/2014/main" id="{A7D23DBC-0CE7-4B8C-AB18-B9D29B71215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noProof="0" dirty="0"/>
            </a:p>
          </p:txBody>
        </p:sp>
        <p:sp>
          <p:nvSpPr>
            <p:cNvPr id="14" name="Forme libre : forme 10">
              <a:extLst>
                <a:ext uri="{FF2B5EF4-FFF2-40B4-BE49-F238E27FC236}">
                  <a16:creationId xmlns:a16="http://schemas.microsoft.com/office/drawing/2014/main" id="{A40BE689-3FD6-4CA1-BF9A-644A538FE9FF}"/>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en-US" noProof="0" dirty="0">
                <a:solidFill>
                  <a:schemeClr val="accent2"/>
                </a:solidFill>
              </a:endParaRPr>
            </a:p>
          </p:txBody>
        </p:sp>
        <p:sp>
          <p:nvSpPr>
            <p:cNvPr id="15" name="Forme libre : forme 11">
              <a:extLst>
                <a:ext uri="{FF2B5EF4-FFF2-40B4-BE49-F238E27FC236}">
                  <a16:creationId xmlns:a16="http://schemas.microsoft.com/office/drawing/2014/main" id="{A9D1E70E-B241-44DA-B07E-44985CED13F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en-US" noProof="0" dirty="0"/>
            </a:p>
          </p:txBody>
        </p:sp>
      </p:grpSp>
    </p:spTree>
    <p:extLst>
      <p:ext uri="{BB962C8B-B14F-4D97-AF65-F5344CB8AC3E}">
        <p14:creationId xmlns:p14="http://schemas.microsoft.com/office/powerpoint/2010/main" val="2332367059"/>
      </p:ext>
    </p:extLst>
  </p:cSld>
  <p:clrMap bg1="lt1" tx1="dk1" bg2="lt2" tx2="dk2" accent1="accent1" accent2="accent2" accent3="accent3" accent4="accent4" accent5="accent5" accent6="accent6" hlink="hlink" folHlink="folHlink"/>
  <p:sldLayoutIdLst>
    <p:sldLayoutId id="2147483749" r:id="rId1"/>
    <p:sldLayoutId id="2147483753" r:id="rId2"/>
    <p:sldLayoutId id="2147483768" r:id="rId3"/>
    <p:sldLayoutId id="2147483769" r:id="rId4"/>
    <p:sldLayoutId id="2147483751" r:id="rId5"/>
    <p:sldLayoutId id="2147483754" r:id="rId6"/>
    <p:sldLayoutId id="2147483752" r:id="rId7"/>
    <p:sldLayoutId id="2147483758" r:id="rId8"/>
    <p:sldLayoutId id="2147483756" r:id="rId9"/>
    <p:sldLayoutId id="2147483757" r:id="rId10"/>
    <p:sldLayoutId id="2147483759" r:id="rId11"/>
    <p:sldLayoutId id="2147483760" r:id="rId12"/>
    <p:sldLayoutId id="2147483761" r:id="rId13"/>
    <p:sldLayoutId id="2147483767" r:id="rId14"/>
    <p:sldLayoutId id="2147483762" r:id="rId15"/>
    <p:sldLayoutId id="2147483763" r:id="rId16"/>
    <p:sldLayoutId id="2147483764" r:id="rId17"/>
    <p:sldLayoutId id="2147483770" r:id="rId18"/>
    <p:sldLayoutId id="2147483765" r:id="rId19"/>
    <p:sldLayoutId id="2147483766" r:id="rId20"/>
  </p:sldLayoutIdLst>
  <p:hf hdr="0" dt="0"/>
  <p:txStyles>
    <p:titleStyle>
      <a:lvl1pPr algn="l" defTabSz="685800" rtl="0" eaLnBrk="1" latinLnBrk="0" hangingPunct="1">
        <a:lnSpc>
          <a:spcPct val="90000"/>
        </a:lnSpc>
        <a:spcBef>
          <a:spcPct val="0"/>
        </a:spcBef>
        <a:buNone/>
        <a:defRPr lang="en-US" sz="2200" b="0" i="0" kern="1200" noProof="0">
          <a:solidFill>
            <a:schemeClr val="accent1"/>
          </a:solidFill>
          <a:latin typeface="Verdana" panose="020B0604030504040204" pitchFamily="34" charset="0"/>
          <a:ea typeface="Verdana" panose="020B0604030504040204" pitchFamily="34" charset="0"/>
          <a:cs typeface="Verdana" panose="020B0604030504040204" pitchFamily="34" charset="0"/>
        </a:defRPr>
      </a:lvl1pPr>
    </p:titleStyle>
    <p:bodyStyle>
      <a:lvl1pPr marL="0" indent="0" algn="l" defTabSz="685800" rtl="0" eaLnBrk="1" latinLnBrk="0" hangingPunct="1">
        <a:lnSpc>
          <a:spcPct val="125000"/>
        </a:lnSpc>
        <a:spcBef>
          <a:spcPts val="0"/>
        </a:spcBef>
        <a:buFont typeface="Arial" panose="020B0604020202020204" pitchFamily="34" charset="0"/>
        <a:buNone/>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918" userDrawn="1">
          <p15:clr>
            <a:srgbClr val="F26B43"/>
          </p15:clr>
        </p15:guide>
        <p15:guide id="2" pos="204" userDrawn="1">
          <p15:clr>
            <a:srgbClr val="F26B43"/>
          </p15:clr>
        </p15:guide>
        <p15:guide id="3" pos="5556" userDrawn="1">
          <p15:clr>
            <a:srgbClr val="F26B43"/>
          </p15:clr>
        </p15:guide>
        <p15:guide id="4" orient="horz" pos="330" userDrawn="1">
          <p15:clr>
            <a:srgbClr val="F26B43"/>
          </p15:clr>
        </p15:guide>
        <p15:guide id="5" orient="horz" pos="690" userDrawn="1">
          <p15:clr>
            <a:srgbClr val="F26B43"/>
          </p15:clr>
        </p15:guide>
        <p15:guide id="6" orient="horz" pos="2952"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8.xml"/><Relationship Id="rId7" Type="http://schemas.openxmlformats.org/officeDocument/2006/relationships/slide" Target="slide11.xml"/><Relationship Id="rId2" Type="http://schemas.openxmlformats.org/officeDocument/2006/relationships/slide" Target="slide16.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14.xml"/><Relationship Id="rId4" Type="http://schemas.openxmlformats.org/officeDocument/2006/relationships/slide" Target="slide17.xml"/></Relationships>
</file>

<file path=ppt/slides/_rels/slide11.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8.xml"/><Relationship Id="rId7" Type="http://schemas.openxmlformats.org/officeDocument/2006/relationships/slide" Target="slide11.xml"/><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14.xml"/><Relationship Id="rId4" Type="http://schemas.openxmlformats.org/officeDocument/2006/relationships/slide" Target="slide16.xml"/></Relationships>
</file>

<file path=ppt/slides/_rels/slide12.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17.xml"/><Relationship Id="rId7" Type="http://schemas.openxmlformats.org/officeDocument/2006/relationships/slide" Target="slide11.xml"/><Relationship Id="rId2" Type="http://schemas.openxmlformats.org/officeDocument/2006/relationships/slide" Target="slide18.xml"/><Relationship Id="rId1" Type="http://schemas.openxmlformats.org/officeDocument/2006/relationships/slideLayout" Target="../slideLayouts/slideLayout17.xml"/><Relationship Id="rId6" Type="http://schemas.openxmlformats.org/officeDocument/2006/relationships/slide" Target="slide10.xml"/><Relationship Id="rId5" Type="http://schemas.openxmlformats.org/officeDocument/2006/relationships/slide" Target="slide9.xml"/><Relationship Id="rId4" Type="http://schemas.openxmlformats.org/officeDocument/2006/relationships/slide" Target="slide1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slide" Target="slide20.xml"/><Relationship Id="rId7" Type="http://schemas.openxmlformats.org/officeDocument/2006/relationships/slide" Target="slide14.xml"/><Relationship Id="rId2" Type="http://schemas.openxmlformats.org/officeDocument/2006/relationships/slideLayout" Target="../slideLayouts/slideLayout17.xml"/><Relationship Id="rId1" Type="http://schemas.openxmlformats.org/officeDocument/2006/relationships/tags" Target="../tags/tag2.xml"/><Relationship Id="rId6" Type="http://schemas.openxmlformats.org/officeDocument/2006/relationships/slide" Target="slide16.xml"/><Relationship Id="rId5" Type="http://schemas.openxmlformats.org/officeDocument/2006/relationships/slide" Target="slide17.xml"/><Relationship Id="rId4" Type="http://schemas.openxmlformats.org/officeDocument/2006/relationships/slide" Target="slide18.xml"/></Relationships>
</file>

<file path=ppt/slides/_rels/slide15.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slide" Target="slide20.xml"/><Relationship Id="rId1" Type="http://schemas.openxmlformats.org/officeDocument/2006/relationships/slideLayout" Target="../slideLayouts/slideLayout17.xml"/><Relationship Id="rId5" Type="http://schemas.openxmlformats.org/officeDocument/2006/relationships/slide" Target="slide16.xml"/><Relationship Id="rId4" Type="http://schemas.openxmlformats.org/officeDocument/2006/relationships/slide" Target="slide17.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16.xml"/><Relationship Id="rId1" Type="http://schemas.openxmlformats.org/officeDocument/2006/relationships/slideLayout" Target="../slideLayouts/slideLayout17.xml"/><Relationship Id="rId6" Type="http://schemas.openxmlformats.org/officeDocument/2006/relationships/slide" Target="slide14.xml"/><Relationship Id="rId5" Type="http://schemas.openxmlformats.org/officeDocument/2006/relationships/slide" Target="slide17.xml"/><Relationship Id="rId4" Type="http://schemas.openxmlformats.org/officeDocument/2006/relationships/slide" Target="slide18.xml"/></Relationships>
</file>

<file path=ppt/slides/_rels/slide17.xml.rels><?xml version="1.0" encoding="UTF-8" standalone="yes"?>
<Relationships xmlns="http://schemas.openxmlformats.org/package/2006/relationships"><Relationship Id="rId3" Type="http://schemas.openxmlformats.org/officeDocument/2006/relationships/slide" Target="slide18.xml"/><Relationship Id="rId7" Type="http://schemas.openxmlformats.org/officeDocument/2006/relationships/hyperlink" Target="http://www.clinicaltrials.gov/" TargetMode="External"/><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14.xml"/><Relationship Id="rId5" Type="http://schemas.openxmlformats.org/officeDocument/2006/relationships/image" Target="../media/image21.png"/><Relationship Id="rId4" Type="http://schemas.openxmlformats.org/officeDocument/2006/relationships/slide" Target="slide16.xml"/></Relationships>
</file>

<file path=ppt/slides/_rels/slide1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slide" Target="slide18.xml"/><Relationship Id="rId1" Type="http://schemas.openxmlformats.org/officeDocument/2006/relationships/slideLayout" Target="../slideLayouts/slideLayout17.xml"/><Relationship Id="rId6" Type="http://schemas.openxmlformats.org/officeDocument/2006/relationships/image" Target="../media/image21.png"/><Relationship Id="rId5" Type="http://schemas.openxmlformats.org/officeDocument/2006/relationships/slide" Target="slide14.xml"/><Relationship Id="rId4" Type="http://schemas.openxmlformats.org/officeDocument/2006/relationships/slide" Target="slide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slide" Target="slide27.xml"/><Relationship Id="rId7" Type="http://schemas.openxmlformats.org/officeDocument/2006/relationships/slide" Target="slide23.xml"/><Relationship Id="rId2" Type="http://schemas.openxmlformats.org/officeDocument/2006/relationships/slide" Target="slide20.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4" Type="http://schemas.openxmlformats.org/officeDocument/2006/relationships/slide" Target="slide26.xml"/></Relationships>
</file>

<file path=ppt/slides/_rels/slide21.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slide" Target="slide27.xml"/><Relationship Id="rId7" Type="http://schemas.openxmlformats.org/officeDocument/2006/relationships/slide" Target="slide23.xml"/><Relationship Id="rId2" Type="http://schemas.openxmlformats.org/officeDocument/2006/relationships/slide" Target="slide20.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4" Type="http://schemas.openxmlformats.org/officeDocument/2006/relationships/slide" Target="slide26.xml"/></Relationships>
</file>

<file path=ppt/slides/_rels/slide22.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22.png"/><Relationship Id="rId7" Type="http://schemas.openxmlformats.org/officeDocument/2006/relationships/slide" Target="slide24.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25.xml"/><Relationship Id="rId5" Type="http://schemas.openxmlformats.org/officeDocument/2006/relationships/slide" Target="slide26.xml"/><Relationship Id="rId4" Type="http://schemas.openxmlformats.org/officeDocument/2006/relationships/slide" Target="slide27.xml"/><Relationship Id="rId9" Type="http://schemas.openxmlformats.org/officeDocument/2006/relationships/slide" Target="slide20.xml"/></Relationships>
</file>

<file path=ppt/slides/_rels/slide23.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3.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5.xml"/><Relationship Id="rId10" Type="http://schemas.openxmlformats.org/officeDocument/2006/relationships/hyperlink" Target="http://www.clinicaltrials.gov/" TargetMode="External"/><Relationship Id="rId4" Type="http://schemas.openxmlformats.org/officeDocument/2006/relationships/slide" Target="slide26.xml"/><Relationship Id="rId9" Type="http://schemas.openxmlformats.org/officeDocument/2006/relationships/image" Target="../media/image22.png"/></Relationships>
</file>

<file path=ppt/slides/_rels/slide24.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4.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5.xml"/><Relationship Id="rId4" Type="http://schemas.openxmlformats.org/officeDocument/2006/relationships/slide" Target="slide26.xml"/><Relationship Id="rId9" Type="http://schemas.openxmlformats.org/officeDocument/2006/relationships/image" Target="../media/image22.png"/></Relationships>
</file>

<file path=ppt/slides/_rels/slide25.xml.rels><?xml version="1.0" encoding="UTF-8" standalone="yes"?>
<Relationships xmlns="http://schemas.openxmlformats.org/package/2006/relationships"><Relationship Id="rId8" Type="http://schemas.openxmlformats.org/officeDocument/2006/relationships/slide" Target="slide22.xml"/><Relationship Id="rId3" Type="http://schemas.openxmlformats.org/officeDocument/2006/relationships/image" Target="../media/image23.png"/><Relationship Id="rId7" Type="http://schemas.openxmlformats.org/officeDocument/2006/relationships/slide" Target="slide23.xml"/><Relationship Id="rId2" Type="http://schemas.openxmlformats.org/officeDocument/2006/relationships/slide" Target="slide25.xml"/><Relationship Id="rId1" Type="http://schemas.openxmlformats.org/officeDocument/2006/relationships/slideLayout" Target="../slideLayouts/slideLayout17.xml"/><Relationship Id="rId6" Type="http://schemas.openxmlformats.org/officeDocument/2006/relationships/slide" Target="slide24.xml"/><Relationship Id="rId5" Type="http://schemas.openxmlformats.org/officeDocument/2006/relationships/slide" Target="slide26.xml"/><Relationship Id="rId4" Type="http://schemas.openxmlformats.org/officeDocument/2006/relationships/slide" Target="slide27.xml"/><Relationship Id="rId9" Type="http://schemas.openxmlformats.org/officeDocument/2006/relationships/slide" Target="slide20.xml"/></Relationships>
</file>

<file path=ppt/slides/_rels/slide26.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7.xml"/><Relationship Id="rId7" Type="http://schemas.openxmlformats.org/officeDocument/2006/relationships/slide" Target="slide22.xml"/><Relationship Id="rId2" Type="http://schemas.openxmlformats.org/officeDocument/2006/relationships/slide" Target="slide26.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4.xml"/><Relationship Id="rId10" Type="http://schemas.openxmlformats.org/officeDocument/2006/relationships/hyperlink" Target="http://www.clinicaltrials.gov/" TargetMode="External"/><Relationship Id="rId4" Type="http://schemas.openxmlformats.org/officeDocument/2006/relationships/slide" Target="slide25.xml"/><Relationship Id="rId9" Type="http://schemas.openxmlformats.org/officeDocument/2006/relationships/image" Target="../media/image23.png"/></Relationships>
</file>

<file path=ppt/slides/_rels/slide27.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26.xml"/><Relationship Id="rId7" Type="http://schemas.openxmlformats.org/officeDocument/2006/relationships/slide" Target="slide22.xml"/><Relationship Id="rId2" Type="http://schemas.openxmlformats.org/officeDocument/2006/relationships/slide" Target="slide27.xml"/><Relationship Id="rId1" Type="http://schemas.openxmlformats.org/officeDocument/2006/relationships/slideLayout" Target="../slideLayouts/slideLayout17.xml"/><Relationship Id="rId6" Type="http://schemas.openxmlformats.org/officeDocument/2006/relationships/slide" Target="slide23.xml"/><Relationship Id="rId5" Type="http://schemas.openxmlformats.org/officeDocument/2006/relationships/slide" Target="slide24.xml"/><Relationship Id="rId4" Type="http://schemas.openxmlformats.org/officeDocument/2006/relationships/slide" Target="slide25.xml"/><Relationship Id="rId9" Type="http://schemas.openxmlformats.org/officeDocument/2006/relationships/image" Target="../media/image2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slide" Target="slide44.xml"/><Relationship Id="rId7" Type="http://schemas.openxmlformats.org/officeDocument/2006/relationships/image" Target="../media/image24.jpeg"/><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slide" Target="slide30.xml"/><Relationship Id="rId5" Type="http://schemas.openxmlformats.org/officeDocument/2006/relationships/slide" Target="slide32.xml"/><Relationship Id="rId4" Type="http://schemas.openxmlformats.org/officeDocument/2006/relationships/slide" Target="slide3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slide" Target="slide30.xml"/><Relationship Id="rId7" Type="http://schemas.openxmlformats.org/officeDocument/2006/relationships/image" Target="../media/image26.svg"/><Relationship Id="rId2" Type="http://schemas.openxmlformats.org/officeDocument/2006/relationships/slide" Target="slide44.xml"/><Relationship Id="rId1" Type="http://schemas.openxmlformats.org/officeDocument/2006/relationships/slideLayout" Target="../slideLayouts/slideLayout17.xml"/><Relationship Id="rId6" Type="http://schemas.openxmlformats.org/officeDocument/2006/relationships/image" Target="../media/image25.png"/><Relationship Id="rId5" Type="http://schemas.openxmlformats.org/officeDocument/2006/relationships/slide" Target="slide32.xml"/><Relationship Id="rId4" Type="http://schemas.openxmlformats.org/officeDocument/2006/relationships/slide" Target="slide31.xml"/></Relationships>
</file>

<file path=ppt/slides/_rels/slide31.xml.rels><?xml version="1.0" encoding="UTF-8" standalone="yes"?>
<Relationships xmlns="http://schemas.openxmlformats.org/package/2006/relationships"><Relationship Id="rId3" Type="http://schemas.openxmlformats.org/officeDocument/2006/relationships/slide" Target="slide44.xml"/><Relationship Id="rId7"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hyperlink" Target="http://www.clinicaltrials.gov/" TargetMode="External"/><Relationship Id="rId5" Type="http://schemas.openxmlformats.org/officeDocument/2006/relationships/slide" Target="slide32.xml"/><Relationship Id="rId4" Type="http://schemas.openxmlformats.org/officeDocument/2006/relationships/slide" Target="slide30.xml"/></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 Target="slide30.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20.xml"/><Relationship Id="rId7" Type="http://schemas.openxmlformats.org/officeDocument/2006/relationships/slide" Target="slide34.xml"/><Relationship Id="rId12"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slide" Target="slide28.xml"/><Relationship Id="rId11" Type="http://schemas.openxmlformats.org/officeDocument/2006/relationships/image" Target="../media/image28.png"/><Relationship Id="rId5" Type="http://schemas.openxmlformats.org/officeDocument/2006/relationships/image" Target="../media/image2.png"/><Relationship Id="rId10" Type="http://schemas.openxmlformats.org/officeDocument/2006/relationships/slide" Target="slide37.xml"/><Relationship Id="rId4" Type="http://schemas.openxmlformats.org/officeDocument/2006/relationships/slide" Target="slide22.xml"/><Relationship Id="rId9" Type="http://schemas.openxmlformats.org/officeDocument/2006/relationships/slide" Target="slide36.xml"/></Relationships>
</file>

<file path=ppt/slides/_rels/slide3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s>
</file>

<file path=ppt/slides/_rels/slide36.xml.rels><?xml version="1.0" encoding="UTF-8" standalone="yes"?>
<Relationships xmlns="http://schemas.openxmlformats.org/package/2006/relationships"><Relationship Id="rId8" Type="http://schemas.openxmlformats.org/officeDocument/2006/relationships/hyperlink" Target="http://www.clinicaltrials.gov/" TargetMode="External"/><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 Id="rId9" Type="http://schemas.openxmlformats.org/officeDocument/2006/relationships/image" Target="../media/image29.png"/></Relationships>
</file>

<file path=ppt/slides/_rels/slide37.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png"/><Relationship Id="rId7" Type="http://schemas.openxmlformats.org/officeDocument/2006/relationships/slide" Target="slide37.xml"/><Relationship Id="rId2" Type="http://schemas.openxmlformats.org/officeDocument/2006/relationships/slide" Target="slide22.xml"/><Relationship Id="rId1" Type="http://schemas.openxmlformats.org/officeDocument/2006/relationships/slideLayout" Target="../slideLayouts/slideLayout17.xml"/><Relationship Id="rId6" Type="http://schemas.openxmlformats.org/officeDocument/2006/relationships/slide" Target="slide36.xml"/><Relationship Id="rId5" Type="http://schemas.openxmlformats.org/officeDocument/2006/relationships/slide" Target="slide35.xml"/><Relationship Id="rId4" Type="http://schemas.openxmlformats.org/officeDocument/2006/relationships/slide" Target="slide3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slide" Target="slide42.xml"/><Relationship Id="rId1" Type="http://schemas.openxmlformats.org/officeDocument/2006/relationships/slideLayout" Target="../slideLayouts/slideLayout17.xml"/><Relationship Id="rId5" Type="http://schemas.openxmlformats.org/officeDocument/2006/relationships/slide" Target="slide39.xml"/><Relationship Id="rId4" Type="http://schemas.openxmlformats.org/officeDocument/2006/relationships/slide" Target="slide41.xml"/></Relationships>
</file>

<file path=ppt/slides/_rels/slide4.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8.png"/><Relationship Id="rId18" Type="http://schemas.openxmlformats.org/officeDocument/2006/relationships/slide" Target="slide6.xml"/><Relationship Id="rId3" Type="http://schemas.openxmlformats.org/officeDocument/2006/relationships/hyperlink" Target="http://surl.sanofi.com/avalglucosidase" TargetMode="External"/><Relationship Id="rId7" Type="http://schemas.openxmlformats.org/officeDocument/2006/relationships/image" Target="../media/image15.png"/><Relationship Id="rId12" Type="http://schemas.microsoft.com/office/2007/relationships/hdphoto" Target="../media/hdphoto4.wdp"/><Relationship Id="rId17" Type="http://schemas.openxmlformats.org/officeDocument/2006/relationships/slide" Target="slide5.xml"/><Relationship Id="rId2" Type="http://schemas.openxmlformats.org/officeDocument/2006/relationships/slide" Target="slide20.xml"/><Relationship Id="rId16" Type="http://schemas.openxmlformats.org/officeDocument/2006/relationships/slide" Target="slide4.xml"/><Relationship Id="rId1" Type="http://schemas.openxmlformats.org/officeDocument/2006/relationships/slideLayout" Target="../slideLayouts/slideLayout17.xml"/><Relationship Id="rId6" Type="http://schemas.microsoft.com/office/2007/relationships/hdphoto" Target="../media/hdphoto1.wdp"/><Relationship Id="rId11" Type="http://schemas.openxmlformats.org/officeDocument/2006/relationships/image" Target="../media/image17.png"/><Relationship Id="rId5" Type="http://schemas.openxmlformats.org/officeDocument/2006/relationships/image" Target="../media/image14.png"/><Relationship Id="rId15" Type="http://schemas.openxmlformats.org/officeDocument/2006/relationships/image" Target="../media/image19.png"/><Relationship Id="rId10" Type="http://schemas.microsoft.com/office/2007/relationships/hdphoto" Target="../media/hdphoto3.wdp"/><Relationship Id="rId19" Type="http://schemas.openxmlformats.org/officeDocument/2006/relationships/slide" Target="slide7.xml"/><Relationship Id="rId4" Type="http://schemas.openxmlformats.org/officeDocument/2006/relationships/image" Target="../media/image13.png"/><Relationship Id="rId9" Type="http://schemas.openxmlformats.org/officeDocument/2006/relationships/image" Target="../media/image16.png"/><Relationship Id="rId14" Type="http://schemas.microsoft.com/office/2007/relationships/hdphoto" Target="../media/hdphoto5.wdp"/></Relationships>
</file>

<file path=ppt/slides/_rels/slide40.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slide" Target="slide42.xml"/><Relationship Id="rId1" Type="http://schemas.openxmlformats.org/officeDocument/2006/relationships/slideLayout" Target="../slideLayouts/slideLayout17.xml"/><Relationship Id="rId5" Type="http://schemas.openxmlformats.org/officeDocument/2006/relationships/slide" Target="slide39.xml"/><Relationship Id="rId4" Type="http://schemas.openxmlformats.org/officeDocument/2006/relationships/slide" Target="slide41.xml"/></Relationships>
</file>

<file path=ppt/slides/_rels/slide41.xml.rels><?xml version="1.0" encoding="UTF-8" standalone="yes"?>
<Relationships xmlns="http://schemas.openxmlformats.org/package/2006/relationships"><Relationship Id="rId3" Type="http://schemas.openxmlformats.org/officeDocument/2006/relationships/slide" Target="slide27.xml"/><Relationship Id="rId7" Type="http://schemas.openxmlformats.org/officeDocument/2006/relationships/image" Target="../media/image30.jpeg"/><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slide" Target="slide42.xml"/><Relationship Id="rId5" Type="http://schemas.openxmlformats.org/officeDocument/2006/relationships/slide" Target="slide39.xml"/><Relationship Id="rId4" Type="http://schemas.openxmlformats.org/officeDocument/2006/relationships/slide" Target="slide43.xml"/></Relationships>
</file>

<file path=ppt/slides/_rels/slide42.xml.rels><?xml version="1.0" encoding="UTF-8" standalone="yes"?>
<Relationships xmlns="http://schemas.openxmlformats.org/package/2006/relationships"><Relationship Id="rId3" Type="http://schemas.openxmlformats.org/officeDocument/2006/relationships/slide" Target="slide42.xml"/><Relationship Id="rId7" Type="http://schemas.openxmlformats.org/officeDocument/2006/relationships/image" Target="../media/image30.jpeg"/><Relationship Id="rId2" Type="http://schemas.openxmlformats.org/officeDocument/2006/relationships/hyperlink" Target="http://www.clinicaltrials.gov/" TargetMode="External"/><Relationship Id="rId1" Type="http://schemas.openxmlformats.org/officeDocument/2006/relationships/slideLayout" Target="../slideLayouts/slideLayout17.xml"/><Relationship Id="rId6" Type="http://schemas.openxmlformats.org/officeDocument/2006/relationships/slide" Target="slide39.xml"/><Relationship Id="rId5" Type="http://schemas.openxmlformats.org/officeDocument/2006/relationships/slide" Target="slide41.xml"/><Relationship Id="rId4" Type="http://schemas.openxmlformats.org/officeDocument/2006/relationships/slide" Target="slide43.xml"/></Relationships>
</file>

<file path=ppt/slides/_rels/slide43.xml.rels><?xml version="1.0" encoding="UTF-8" standalone="yes"?>
<Relationships xmlns="http://schemas.openxmlformats.org/package/2006/relationships"><Relationship Id="rId3" Type="http://schemas.openxmlformats.org/officeDocument/2006/relationships/slide" Target="slide42.xml"/><Relationship Id="rId2" Type="http://schemas.openxmlformats.org/officeDocument/2006/relationships/slide" Target="slide43.xml"/><Relationship Id="rId1" Type="http://schemas.openxmlformats.org/officeDocument/2006/relationships/slideLayout" Target="../slideLayouts/slideLayout17.xml"/><Relationship Id="rId6" Type="http://schemas.openxmlformats.org/officeDocument/2006/relationships/image" Target="../media/image30.jpeg"/><Relationship Id="rId5" Type="http://schemas.openxmlformats.org/officeDocument/2006/relationships/slide" Target="slide39.xml"/><Relationship Id="rId4" Type="http://schemas.openxmlformats.org/officeDocument/2006/relationships/slide" Target="slide4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8" Type="http://schemas.openxmlformats.org/officeDocument/2006/relationships/hyperlink" Target="https://classic.clinicaltrials.gov/ct2/show/NCT05972629" TargetMode="External"/><Relationship Id="rId3" Type="http://schemas.openxmlformats.org/officeDocument/2006/relationships/hyperlink" Target="https://clinicaltrials.gov/study/NCT00358943#study-overview" TargetMode="External"/><Relationship Id="rId7" Type="http://schemas.openxmlformats.org/officeDocument/2006/relationships/hyperlink" Target="https://clinicaltrials.gov/ct2/show/NCT05280548?term=CARAT&amp;draw=2&amp;rank=2" TargetMode="Externa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hyperlink" Target="https://clinicaltrials.gov/ct2/show/NCT05206773?term=NCT05206773&amp;draw=2&amp;rank=1" TargetMode="External"/><Relationship Id="rId5" Type="http://schemas.openxmlformats.org/officeDocument/2006/relationships/hyperlink" Target="https://clinicaltrials.gov/ct2/show/NCT05222906?term=LEAP2MONO&amp;draw=2&amp;rank=1" TargetMode="External"/><Relationship Id="rId10" Type="http://schemas.openxmlformats.org/officeDocument/2006/relationships/hyperlink" Target="https://clinicaltrials.gov/study/NCT06500702?cond=NCT06500702&amp;limit=10&amp;rank=1" TargetMode="External"/><Relationship Id="rId4" Type="http://schemas.openxmlformats.org/officeDocument/2006/relationships/hyperlink" Target="https://clinicaltrials.gov/study/NCT04910776?cond=NCT04910776&amp;rank=1" TargetMode="External"/><Relationship Id="rId9" Type="http://schemas.openxmlformats.org/officeDocument/2006/relationships/hyperlink" Target="https://clinicaltrials.gov/study/NCT05856331?cond=NCT05856331&amp;rank=1" TargetMode="External"/></Relationships>
</file>

<file path=ppt/slides/_rels/slide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20.png"/><Relationship Id="rId1" Type="http://schemas.openxmlformats.org/officeDocument/2006/relationships/slideLayout" Target="../slideLayouts/slideLayout17.xml"/><Relationship Id="rId6" Type="http://schemas.openxmlformats.org/officeDocument/2006/relationships/slide" Target="slide7.xml"/><Relationship Id="rId5" Type="http://schemas.openxmlformats.org/officeDocument/2006/relationships/slide" Target="slide6.xml"/><Relationship Id="rId4" Type="http://schemas.openxmlformats.org/officeDocument/2006/relationships/slide" Target="slide4.xml"/></Relationships>
</file>

<file path=ppt/slides/_rels/slide6.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slide" Target="slide16.xml"/><Relationship Id="rId7" Type="http://schemas.openxmlformats.org/officeDocument/2006/relationships/image" Target="../media/image20.png"/><Relationship Id="rId2" Type="http://schemas.openxmlformats.org/officeDocument/2006/relationships/slide" Target="slide17.xml"/><Relationship Id="rId1" Type="http://schemas.openxmlformats.org/officeDocument/2006/relationships/slideLayout" Target="../slideLayouts/slideLayout17.xml"/><Relationship Id="rId6" Type="http://schemas.openxmlformats.org/officeDocument/2006/relationships/slide" Target="slide7.xml"/><Relationship Id="rId5" Type="http://schemas.openxmlformats.org/officeDocument/2006/relationships/slide" Target="slide5.xml"/><Relationship Id="rId10" Type="http://schemas.openxmlformats.org/officeDocument/2006/relationships/hyperlink" Target="http://www.clinicaltrials.gov/" TargetMode="External"/><Relationship Id="rId4" Type="http://schemas.openxmlformats.org/officeDocument/2006/relationships/slide" Target="slide19.xml"/><Relationship Id="rId9" Type="http://schemas.openxmlformats.org/officeDocument/2006/relationships/slide" Target="slide6.xml"/></Relationships>
</file>

<file path=ppt/slides/_rels/slide7.xml.rels><?xml version="1.0" encoding="UTF-8" standalone="yes"?>
<Relationships xmlns="http://schemas.openxmlformats.org/package/2006/relationships"><Relationship Id="rId3" Type="http://schemas.openxmlformats.org/officeDocument/2006/relationships/slide" Target="slide16.xml"/><Relationship Id="rId7" Type="http://schemas.openxmlformats.org/officeDocument/2006/relationships/slide" Target="slide4.xml"/><Relationship Id="rId2" Type="http://schemas.openxmlformats.org/officeDocument/2006/relationships/slide" Target="slide7.xml"/><Relationship Id="rId1" Type="http://schemas.openxmlformats.org/officeDocument/2006/relationships/slideLayout" Target="../slideLayouts/slideLayout17.xml"/><Relationship Id="rId6" Type="http://schemas.openxmlformats.org/officeDocument/2006/relationships/image" Target="../media/image20.png"/><Relationship Id="rId5" Type="http://schemas.openxmlformats.org/officeDocument/2006/relationships/slide" Target="slide6.xml"/><Relationship Id="rId4" Type="http://schemas.openxmlformats.org/officeDocument/2006/relationships/slide" Target="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8" Type="http://schemas.openxmlformats.org/officeDocument/2006/relationships/slide" Target="slide10.xml"/><Relationship Id="rId3" Type="http://schemas.openxmlformats.org/officeDocument/2006/relationships/slide" Target="slide20.xml"/><Relationship Id="rId7" Type="http://schemas.openxmlformats.org/officeDocument/2006/relationships/slide" Target="slide9.xml"/><Relationship Id="rId2" Type="http://schemas.openxmlformats.org/officeDocument/2006/relationships/slideLayout" Target="../slideLayouts/slideLayout17.xml"/><Relationship Id="rId1" Type="http://schemas.openxmlformats.org/officeDocument/2006/relationships/tags" Target="../tags/tag1.xml"/><Relationship Id="rId6" Type="http://schemas.openxmlformats.org/officeDocument/2006/relationships/slide" Target="slide16.xml"/><Relationship Id="rId5" Type="http://schemas.openxmlformats.org/officeDocument/2006/relationships/slide" Target="slide17.xml"/><Relationship Id="rId10" Type="http://schemas.openxmlformats.org/officeDocument/2006/relationships/slide" Target="slide12.xml"/><Relationship Id="rId4" Type="http://schemas.openxmlformats.org/officeDocument/2006/relationships/slide" Target="slide18.xml"/><Relationship Id="rId9" Type="http://schemas.openxmlformats.org/officeDocument/2006/relationships/slide" Target="slide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02974E2-EB63-4035-9B16-CA44D9BB0CA0}"/>
              </a:ext>
            </a:extLst>
          </p:cNvPr>
          <p:cNvSpPr>
            <a:spLocks noGrp="1"/>
          </p:cNvSpPr>
          <p:nvPr>
            <p:ph type="title"/>
          </p:nvPr>
        </p:nvSpPr>
        <p:spPr>
          <a:xfrm>
            <a:off x="320334" y="259811"/>
            <a:ext cx="7591766" cy="304699"/>
          </a:xfrm>
        </p:spPr>
        <p:txBody>
          <a:bodyPr wrap="square">
            <a:spAutoFit/>
          </a:bodyPr>
          <a:lstStyle/>
          <a:p>
            <a:r>
              <a:rPr lang="en-IN" dirty="0"/>
              <a:t>Rare Diseases Pipeline</a:t>
            </a:r>
          </a:p>
        </p:txBody>
      </p:sp>
      <p:sp>
        <p:nvSpPr>
          <p:cNvPr id="13" name="TextBox 12">
            <a:extLst>
              <a:ext uri="{FF2B5EF4-FFF2-40B4-BE49-F238E27FC236}">
                <a16:creationId xmlns:a16="http://schemas.microsoft.com/office/drawing/2014/main" id="{466099C7-09B1-4FEC-A795-64F886B1CF0F}"/>
              </a:ext>
            </a:extLst>
          </p:cNvPr>
          <p:cNvSpPr txBox="1">
            <a:spLocks/>
          </p:cNvSpPr>
          <p:nvPr/>
        </p:nvSpPr>
        <p:spPr>
          <a:xfrm>
            <a:off x="343272" y="778718"/>
            <a:ext cx="1660152" cy="169277"/>
          </a:xfrm>
          <a:prstGeom prst="rect">
            <a:avLst/>
          </a:prstGeom>
          <a:noFill/>
        </p:spPr>
        <p:txBody>
          <a:bodyPr wrap="squar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Proposed Indication</a:t>
            </a:r>
          </a:p>
        </p:txBody>
      </p:sp>
      <p:sp>
        <p:nvSpPr>
          <p:cNvPr id="14" name="TextBox 13">
            <a:extLst>
              <a:ext uri="{FF2B5EF4-FFF2-40B4-BE49-F238E27FC236}">
                <a16:creationId xmlns:a16="http://schemas.microsoft.com/office/drawing/2014/main" id="{94877450-A07C-4EA9-9638-4489FB9DEF7D}"/>
              </a:ext>
            </a:extLst>
          </p:cNvPr>
          <p:cNvSpPr txBox="1">
            <a:spLocks/>
          </p:cNvSpPr>
          <p:nvPr/>
        </p:nvSpPr>
        <p:spPr>
          <a:xfrm>
            <a:off x="3864678" y="778718"/>
            <a:ext cx="743793"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Technology</a:t>
            </a:r>
          </a:p>
        </p:txBody>
      </p:sp>
      <p:sp>
        <p:nvSpPr>
          <p:cNvPr id="15" name="TextBox 14">
            <a:extLst>
              <a:ext uri="{FF2B5EF4-FFF2-40B4-BE49-F238E27FC236}">
                <a16:creationId xmlns:a16="http://schemas.microsoft.com/office/drawing/2014/main" id="{9E6BE9E9-63D3-46EF-B42F-5988555004FE}"/>
              </a:ext>
            </a:extLst>
          </p:cNvPr>
          <p:cNvSpPr txBox="1">
            <a:spLocks/>
          </p:cNvSpPr>
          <p:nvPr/>
        </p:nvSpPr>
        <p:spPr>
          <a:xfrm>
            <a:off x="5338765" y="778718"/>
            <a:ext cx="482504"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1</a:t>
            </a:r>
          </a:p>
        </p:txBody>
      </p:sp>
      <p:sp>
        <p:nvSpPr>
          <p:cNvPr id="16" name="TextBox 15">
            <a:extLst>
              <a:ext uri="{FF2B5EF4-FFF2-40B4-BE49-F238E27FC236}">
                <a16:creationId xmlns:a16="http://schemas.microsoft.com/office/drawing/2014/main" id="{96ADC72E-AAB7-4974-AC7E-1E30E39CC4C5}"/>
              </a:ext>
            </a:extLst>
          </p:cNvPr>
          <p:cNvSpPr txBox="1">
            <a:spLocks/>
          </p:cNvSpPr>
          <p:nvPr/>
        </p:nvSpPr>
        <p:spPr>
          <a:xfrm>
            <a:off x="6563719" y="778718"/>
            <a:ext cx="500137"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2</a:t>
            </a:r>
          </a:p>
        </p:txBody>
      </p:sp>
      <p:sp>
        <p:nvSpPr>
          <p:cNvPr id="17" name="TextBox 16">
            <a:extLst>
              <a:ext uri="{FF2B5EF4-FFF2-40B4-BE49-F238E27FC236}">
                <a16:creationId xmlns:a16="http://schemas.microsoft.com/office/drawing/2014/main" id="{8032DBDC-501B-434C-BB4C-AA1E7C5E5201}"/>
              </a:ext>
            </a:extLst>
          </p:cNvPr>
          <p:cNvSpPr txBox="1">
            <a:spLocks/>
          </p:cNvSpPr>
          <p:nvPr/>
        </p:nvSpPr>
        <p:spPr>
          <a:xfrm>
            <a:off x="7848050" y="778718"/>
            <a:ext cx="500137" cy="169277"/>
          </a:xfrm>
          <a:prstGeom prst="rect">
            <a:avLst/>
          </a:prstGeom>
          <a:noFill/>
        </p:spPr>
        <p:txBody>
          <a:bodyPr wrap="non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Phase 3</a:t>
            </a:r>
          </a:p>
        </p:txBody>
      </p:sp>
      <p:sp>
        <p:nvSpPr>
          <p:cNvPr id="12" name="TextBox 11">
            <a:extLst>
              <a:ext uri="{FF2B5EF4-FFF2-40B4-BE49-F238E27FC236}">
                <a16:creationId xmlns:a16="http://schemas.microsoft.com/office/drawing/2014/main" id="{CD7C48FC-DC81-0BF8-BD35-2B5C7582528C}"/>
              </a:ext>
            </a:extLst>
          </p:cNvPr>
          <p:cNvSpPr txBox="1"/>
          <p:nvPr/>
        </p:nvSpPr>
        <p:spPr>
          <a:xfrm>
            <a:off x="40341" y="-168088"/>
            <a:ext cx="184731" cy="369332"/>
          </a:xfrm>
          <a:prstGeom prst="rect">
            <a:avLst/>
          </a:prstGeom>
          <a:noFill/>
        </p:spPr>
        <p:txBody>
          <a:bodyPr wrap="none" rtlCol="0">
            <a:spAutoFit/>
          </a:bodyPr>
          <a:lstStyle/>
          <a:p>
            <a:endParaRPr lang="en-US" dirty="0"/>
          </a:p>
        </p:txBody>
      </p:sp>
      <p:sp>
        <p:nvSpPr>
          <p:cNvPr id="18" name="object 23">
            <a:extLst>
              <a:ext uri="{FF2B5EF4-FFF2-40B4-BE49-F238E27FC236}">
                <a16:creationId xmlns:a16="http://schemas.microsoft.com/office/drawing/2014/main" id="{AEA8044D-FAA5-A787-42CA-8DAFDB6048BD}"/>
              </a:ext>
            </a:extLst>
          </p:cNvPr>
          <p:cNvSpPr txBox="1">
            <a:spLocks/>
          </p:cNvSpPr>
          <p:nvPr/>
        </p:nvSpPr>
        <p:spPr>
          <a:xfrm>
            <a:off x="315178" y="3827971"/>
            <a:ext cx="8499816" cy="912641"/>
          </a:xfrm>
          <a:prstGeom prst="rect">
            <a:avLst/>
          </a:prstGeom>
        </p:spPr>
        <p:txBody>
          <a:bodyPr vert="horz" wrap="square" lIns="0" tIns="0" rIns="0" bIns="0" rtlCol="0" anchor="b">
            <a:spAutoFit/>
          </a:bodyPr>
          <a:lstStyle/>
          <a:p>
            <a:pPr>
              <a:spcBef>
                <a:spcPts val="200"/>
              </a:spcBef>
            </a:pPr>
            <a:r>
              <a:rPr lang="en-IN" sz="600" b="1" spc="-5" baseline="30000" dirty="0">
                <a:cs typeface="Calibri"/>
              </a:rPr>
              <a:t>*</a:t>
            </a:r>
            <a:r>
              <a:rPr lang="en-IN" sz="600" b="1" spc="-5" dirty="0" err="1">
                <a:cs typeface="Calibri"/>
              </a:rPr>
              <a:t>Avalglucosidase</a:t>
            </a:r>
            <a:r>
              <a:rPr lang="en-IN" sz="600" b="1" spc="-5" dirty="0">
                <a:cs typeface="Calibri"/>
              </a:rPr>
              <a:t>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a:t>
            </a:r>
            <a:br>
              <a:rPr lang="en-IN" sz="600" b="1" spc="-5" dirty="0">
                <a:cs typeface="Calibri"/>
              </a:rPr>
            </a:br>
            <a:r>
              <a:rPr lang="en-IN" sz="600" b="1" spc="-5" baseline="30000" dirty="0">
                <a:cs typeface="Calibri"/>
              </a:rPr>
              <a:t>**</a:t>
            </a:r>
            <a:r>
              <a:rPr lang="en-IN" sz="600" b="1" spc="-5" dirty="0">
                <a:cs typeface="Calibri"/>
              </a:rPr>
              <a:t>Imiglucerase is indicated for treatment of adults and pediatric patients 2 years of age and older with type 1 Gaucher disease and is being evaluated for type 3 Gaucher disease based on real-world evidence analyses.</a:t>
            </a:r>
          </a:p>
          <a:p>
            <a:pPr>
              <a:spcBef>
                <a:spcPts val="200"/>
              </a:spcBef>
            </a:pPr>
            <a:r>
              <a:rPr lang="en-IN" sz="600" b="1" spc="-5" dirty="0">
                <a:cs typeface="Calibri"/>
              </a:rPr>
              <a:t>*** Rilzabrutinib is indicated for treatment of adults with persistent or chronic immune thrombocytopenia (ITP) and is being evaluated for primary FSGS/MCD</a:t>
            </a:r>
            <a:br>
              <a:rPr lang="en-IN" sz="600" b="1" spc="-5" dirty="0">
                <a:cs typeface="Calibri"/>
              </a:rPr>
            </a:br>
            <a:r>
              <a:rPr lang="en-IN" sz="800" b="1" spc="-5" dirty="0">
                <a:cs typeface="Calibri"/>
              </a:rPr>
              <a:t>The other agents mentioned here are investigational and have not been approved by the US Food and Drug Administration (FDA), </a:t>
            </a:r>
            <a:br>
              <a:rPr lang="en-IN" sz="800" b="1" spc="-5" dirty="0">
                <a:cs typeface="Calibri"/>
              </a:rPr>
            </a:br>
            <a:r>
              <a:rPr lang="en-IN" sz="800" b="1" spc="-5" dirty="0">
                <a:cs typeface="Calibri"/>
              </a:rPr>
              <a:t>European Medicines Agency (EMA) or any other regulatory agency worldwide for their uses under investigation. </a:t>
            </a:r>
            <a:br>
              <a:rPr lang="en-IN" sz="800" b="1" spc="-5" dirty="0">
                <a:cs typeface="Calibri"/>
              </a:rPr>
            </a:br>
            <a:r>
              <a:rPr lang="en-IN" sz="500" spc="-5" dirty="0">
                <a:cs typeface="Calibri"/>
              </a:rPr>
              <a:t>AAV, adeno-associated virus; BTK, </a:t>
            </a:r>
            <a:r>
              <a:rPr lang="en-IN" sz="500" spc="-5" dirty="0" err="1">
                <a:cs typeface="Calibri"/>
              </a:rPr>
              <a:t>bruton's</a:t>
            </a:r>
            <a:r>
              <a:rPr lang="en-IN" sz="500" spc="-5" dirty="0">
                <a:cs typeface="Calibri"/>
              </a:rPr>
              <a:t> tyrosine kinase; CD, cluster of differentiation; IOPD, infantile-onset Pompe disease; mAb, monoclonal antibody; TNF-</a:t>
            </a:r>
            <a:r>
              <a:rPr lang="el-GR" sz="500" spc="-5" dirty="0">
                <a:cs typeface="Calibri"/>
              </a:rPr>
              <a:t>α</a:t>
            </a:r>
            <a:r>
              <a:rPr lang="en-IN" sz="500" spc="-5" dirty="0">
                <a:cs typeface="Calibri"/>
              </a:rPr>
              <a:t>, </a:t>
            </a:r>
            <a:r>
              <a:rPr lang="en-IN" sz="500" spc="-5" dirty="0" err="1">
                <a:cs typeface="Calibri"/>
              </a:rPr>
              <a:t>tumor</a:t>
            </a:r>
            <a:r>
              <a:rPr lang="en-IN" sz="500" spc="-5" dirty="0">
                <a:cs typeface="Calibri"/>
              </a:rPr>
              <a:t> necrosis factor-alpha; FSGS, focal segmental glomerulosclerosis; MCD, minimal change disease</a:t>
            </a:r>
            <a:br>
              <a:rPr lang="en-IN" sz="500" spc="-5" dirty="0">
                <a:cs typeface="Calibri"/>
              </a:rPr>
            </a:br>
            <a:r>
              <a:rPr lang="en-IN" sz="500" spc="-5" dirty="0">
                <a:cs typeface="Calibri"/>
              </a:rPr>
              <a:t>Clinicaltrials.gov: 1. NCT04910776; 2. NCT00358943; 3. NCT05222906; 4. NCT05206773, NCT05280548; 5. NCT06844214; 6. NCT05856331; 7. NCT06500702.</a:t>
            </a:r>
            <a:endParaRPr lang="en-IN" sz="500" b="1" spc="-5" dirty="0">
              <a:cs typeface="Calibri"/>
            </a:endParaRPr>
          </a:p>
        </p:txBody>
      </p:sp>
      <p:grpSp>
        <p:nvGrpSpPr>
          <p:cNvPr id="37" name="Group 36">
            <a:extLst>
              <a:ext uri="{FF2B5EF4-FFF2-40B4-BE49-F238E27FC236}">
                <a16:creationId xmlns:a16="http://schemas.microsoft.com/office/drawing/2014/main" id="{9D9F0C3E-ADF4-A04D-80CF-0B9EA59C60E1}"/>
              </a:ext>
            </a:extLst>
          </p:cNvPr>
          <p:cNvGrpSpPr/>
          <p:nvPr/>
        </p:nvGrpSpPr>
        <p:grpSpPr>
          <a:xfrm>
            <a:off x="320336" y="1014630"/>
            <a:ext cx="8499814" cy="259101"/>
            <a:chOff x="320336" y="1014630"/>
            <a:chExt cx="8499814" cy="259101"/>
          </a:xfrm>
        </p:grpSpPr>
        <p:sp>
          <p:nvSpPr>
            <p:cNvPr id="47" name="Freeform: Shape 46">
              <a:extLst>
                <a:ext uri="{FF2B5EF4-FFF2-40B4-BE49-F238E27FC236}">
                  <a16:creationId xmlns:a16="http://schemas.microsoft.com/office/drawing/2014/main" id="{8F12185C-B2B9-0117-33FC-8D323243816E}"/>
                </a:ext>
              </a:extLst>
            </p:cNvPr>
            <p:cNvSpPr>
              <a:spLocks/>
            </p:cNvSpPr>
            <p:nvPr/>
          </p:nvSpPr>
          <p:spPr>
            <a:xfrm>
              <a:off x="4981576" y="1016065"/>
              <a:ext cx="1275292"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4" name="Freeform: Shape 43">
              <a:extLst>
                <a:ext uri="{FF2B5EF4-FFF2-40B4-BE49-F238E27FC236}">
                  <a16:creationId xmlns:a16="http://schemas.microsoft.com/office/drawing/2014/main" id="{2754EC00-781B-19AD-7F21-2B739A06BB57}"/>
                </a:ext>
              </a:extLst>
            </p:cNvPr>
            <p:cNvSpPr>
              <a:spLocks/>
            </p:cNvSpPr>
            <p:nvPr/>
          </p:nvSpPr>
          <p:spPr>
            <a:xfrm>
              <a:off x="6261100" y="1016065"/>
              <a:ext cx="1270000" cy="246907"/>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
          <p:nvSpPr>
            <p:cNvPr id="45" name="Freeform: Shape 44">
              <a:extLst>
                <a:ext uri="{FF2B5EF4-FFF2-40B4-BE49-F238E27FC236}">
                  <a16:creationId xmlns:a16="http://schemas.microsoft.com/office/drawing/2014/main" id="{05BC2B81-E777-BD07-29E4-D7F279FC4708}"/>
                </a:ext>
              </a:extLst>
            </p:cNvPr>
            <p:cNvSpPr>
              <a:spLocks/>
            </p:cNvSpPr>
            <p:nvPr/>
          </p:nvSpPr>
          <p:spPr>
            <a:xfrm>
              <a:off x="7522633" y="1016065"/>
              <a:ext cx="1297517" cy="246907"/>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solidFill>
              <a:schemeClr val="accent1">
                <a:lumMod val="50000"/>
                <a:lumOff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
          <p:nvSpPr>
            <p:cNvPr id="36" name="Freeform: Shape 35">
              <a:hlinkClick r:id="" action="ppaction://noaction"/>
              <a:extLst>
                <a:ext uri="{FF2B5EF4-FFF2-40B4-BE49-F238E27FC236}">
                  <a16:creationId xmlns:a16="http://schemas.microsoft.com/office/drawing/2014/main" id="{52D3A8A9-3CA8-4B5B-9A0E-74058D1024C4}"/>
                </a:ext>
              </a:extLst>
            </p:cNvPr>
            <p:cNvSpPr>
              <a:spLocks/>
            </p:cNvSpPr>
            <p:nvPr/>
          </p:nvSpPr>
          <p:spPr>
            <a:xfrm>
              <a:off x="3550774" y="1026826"/>
              <a:ext cx="1371600" cy="246905"/>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r>
                <a:rPr lang="en-IN" sz="800" dirty="0">
                  <a:solidFill>
                    <a:schemeClr val="tx1"/>
                  </a:solidFill>
                </a:rPr>
                <a:t>Protein-based therapy</a:t>
              </a:r>
            </a:p>
          </p:txBody>
        </p:sp>
        <p:cxnSp>
          <p:nvCxnSpPr>
            <p:cNvPr id="53" name="Straight Connector 52">
              <a:extLst>
                <a:ext uri="{FF2B5EF4-FFF2-40B4-BE49-F238E27FC236}">
                  <a16:creationId xmlns:a16="http://schemas.microsoft.com/office/drawing/2014/main" id="{59EF0730-CB33-434B-A60D-0720D270E4A4}"/>
                </a:ext>
              </a:extLst>
            </p:cNvPr>
            <p:cNvCxnSpPr>
              <a:cxnSpLocks/>
            </p:cNvCxnSpPr>
            <p:nvPr/>
          </p:nvCxnSpPr>
          <p:spPr>
            <a:xfrm>
              <a:off x="4983249" y="1014630"/>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102" name="Rectangle: Rounded Corners 101">
              <a:extLst>
                <a:ext uri="{FF2B5EF4-FFF2-40B4-BE49-F238E27FC236}">
                  <a16:creationId xmlns:a16="http://schemas.microsoft.com/office/drawing/2014/main" id="{391187A8-37D0-4F59-B69B-975FD6285DBF}"/>
                </a:ext>
              </a:extLst>
            </p:cNvPr>
            <p:cNvSpPr>
              <a:spLocks/>
            </p:cNvSpPr>
            <p:nvPr/>
          </p:nvSpPr>
          <p:spPr>
            <a:xfrm>
              <a:off x="331199" y="1014630"/>
              <a:ext cx="8488933" cy="247461"/>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 name="Freeform: Shape 132">
              <a:hlinkClick r:id="" action="ppaction://noaction"/>
              <a:extLst>
                <a:ext uri="{FF2B5EF4-FFF2-40B4-BE49-F238E27FC236}">
                  <a16:creationId xmlns:a16="http://schemas.microsoft.com/office/drawing/2014/main" id="{5F25895E-1D6B-7D31-EB0D-70809F51ED22}"/>
                </a:ext>
              </a:extLst>
            </p:cNvPr>
            <p:cNvSpPr>
              <a:spLocks/>
            </p:cNvSpPr>
            <p:nvPr/>
          </p:nvSpPr>
          <p:spPr>
            <a:xfrm rot="16200000">
              <a:off x="1053691" y="283736"/>
              <a:ext cx="239314" cy="1706023"/>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r>
                <a:rPr lang="en-IN" sz="800" dirty="0">
                  <a:solidFill>
                    <a:schemeClr val="bg1"/>
                  </a:solidFill>
                </a:rPr>
                <a:t>IOPD</a:t>
              </a:r>
              <a:r>
                <a:rPr lang="en-IN" sz="800" baseline="30000" dirty="0">
                  <a:solidFill>
                    <a:schemeClr val="bg1"/>
                  </a:solidFill>
                </a:rPr>
                <a:t>1</a:t>
              </a:r>
            </a:p>
          </p:txBody>
        </p:sp>
        <p:cxnSp>
          <p:nvCxnSpPr>
            <p:cNvPr id="67" name="Straight Connector 66">
              <a:extLst>
                <a:ext uri="{FF2B5EF4-FFF2-40B4-BE49-F238E27FC236}">
                  <a16:creationId xmlns:a16="http://schemas.microsoft.com/office/drawing/2014/main" id="{629425DF-8DF8-9457-815C-03D3B8C1606D}"/>
                </a:ext>
              </a:extLst>
            </p:cNvPr>
            <p:cNvCxnSpPr>
              <a:cxnSpLocks/>
            </p:cNvCxnSpPr>
            <p:nvPr/>
          </p:nvCxnSpPr>
          <p:spPr>
            <a:xfrm>
              <a:off x="6252798" y="1014630"/>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FF7709C-9373-EFB9-D981-C1939E059136}"/>
                </a:ext>
              </a:extLst>
            </p:cNvPr>
            <p:cNvCxnSpPr>
              <a:cxnSpLocks/>
            </p:cNvCxnSpPr>
            <p:nvPr/>
          </p:nvCxnSpPr>
          <p:spPr>
            <a:xfrm>
              <a:off x="7524794" y="1014630"/>
              <a:ext cx="0" cy="249814"/>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6" name="Freeform: Shape 45">
              <a:extLst>
                <a:ext uri="{FF2B5EF4-FFF2-40B4-BE49-F238E27FC236}">
                  <a16:creationId xmlns:a16="http://schemas.microsoft.com/office/drawing/2014/main" id="{B49DBC54-04B7-31B8-F749-B4D6FB17DCBA}"/>
                </a:ext>
              </a:extLst>
            </p:cNvPr>
            <p:cNvSpPr>
              <a:spLocks/>
            </p:cNvSpPr>
            <p:nvPr/>
          </p:nvSpPr>
          <p:spPr>
            <a:xfrm>
              <a:off x="2023887" y="1016065"/>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Avalglucosidase alfa</a:t>
              </a:r>
              <a:r>
                <a:rPr lang="en-IN" sz="800" baseline="30000" dirty="0">
                  <a:solidFill>
                    <a:schemeClr val="bg1"/>
                  </a:solidFill>
                </a:rPr>
                <a:t>*</a:t>
              </a:r>
              <a:endParaRPr lang="en-IN" sz="800" baseline="30000" dirty="0">
                <a:solidFill>
                  <a:schemeClr val="tx1"/>
                </a:solidFill>
              </a:endParaRPr>
            </a:p>
          </p:txBody>
        </p:sp>
      </p:grpSp>
      <p:grpSp>
        <p:nvGrpSpPr>
          <p:cNvPr id="38" name="Group 37">
            <a:extLst>
              <a:ext uri="{FF2B5EF4-FFF2-40B4-BE49-F238E27FC236}">
                <a16:creationId xmlns:a16="http://schemas.microsoft.com/office/drawing/2014/main" id="{AB2D73E6-3702-4823-1281-E061492A0A36}"/>
              </a:ext>
            </a:extLst>
          </p:cNvPr>
          <p:cNvGrpSpPr/>
          <p:nvPr/>
        </p:nvGrpSpPr>
        <p:grpSpPr>
          <a:xfrm>
            <a:off x="323927" y="1401037"/>
            <a:ext cx="8487079" cy="249566"/>
            <a:chOff x="320336" y="1376472"/>
            <a:chExt cx="8487079" cy="249566"/>
          </a:xfrm>
        </p:grpSpPr>
        <p:sp>
          <p:nvSpPr>
            <p:cNvPr id="74" name="Freeform: Shape 73">
              <a:extLst>
                <a:ext uri="{FF2B5EF4-FFF2-40B4-BE49-F238E27FC236}">
                  <a16:creationId xmlns:a16="http://schemas.microsoft.com/office/drawing/2014/main" id="{70DA0DA4-90AD-4879-B023-F6565136DA77}"/>
                </a:ext>
              </a:extLst>
            </p:cNvPr>
            <p:cNvSpPr>
              <a:spLocks/>
            </p:cNvSpPr>
            <p:nvPr/>
          </p:nvSpPr>
          <p:spPr>
            <a:xfrm>
              <a:off x="4974526" y="1377733"/>
              <a:ext cx="1285513"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72" name="Freeform: Shape 71">
              <a:extLst>
                <a:ext uri="{FF2B5EF4-FFF2-40B4-BE49-F238E27FC236}">
                  <a16:creationId xmlns:a16="http://schemas.microsoft.com/office/drawing/2014/main" id="{F71E503D-2199-4FE8-892B-CA1663A9884D}"/>
                </a:ext>
              </a:extLst>
            </p:cNvPr>
            <p:cNvSpPr>
              <a:spLocks/>
            </p:cNvSpPr>
            <p:nvPr/>
          </p:nvSpPr>
          <p:spPr>
            <a:xfrm>
              <a:off x="6251127" y="1377733"/>
              <a:ext cx="1275248"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73" name="Freeform: Shape 72">
              <a:hlinkClick r:id="" action="ppaction://noaction"/>
              <a:extLst>
                <a:ext uri="{FF2B5EF4-FFF2-40B4-BE49-F238E27FC236}">
                  <a16:creationId xmlns:a16="http://schemas.microsoft.com/office/drawing/2014/main" id="{6B00CFE2-90E9-422F-8CFA-EE251963C66D}"/>
                </a:ext>
              </a:extLst>
            </p:cNvPr>
            <p:cNvSpPr>
              <a:spLocks/>
            </p:cNvSpPr>
            <p:nvPr/>
          </p:nvSpPr>
          <p:spPr>
            <a:xfrm>
              <a:off x="3561602" y="1376472"/>
              <a:ext cx="1349944" cy="240063"/>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Protein-based therapy</a:t>
              </a:r>
            </a:p>
          </p:txBody>
        </p:sp>
        <p:sp>
          <p:nvSpPr>
            <p:cNvPr id="110" name="Rectangle: Rounded Corners 109">
              <a:extLst>
                <a:ext uri="{FF2B5EF4-FFF2-40B4-BE49-F238E27FC236}">
                  <a16:creationId xmlns:a16="http://schemas.microsoft.com/office/drawing/2014/main" id="{9FF5D7D8-8A46-4B67-B3D4-9E2733BB4635}"/>
                </a:ext>
              </a:extLst>
            </p:cNvPr>
            <p:cNvSpPr>
              <a:spLocks/>
            </p:cNvSpPr>
            <p:nvPr/>
          </p:nvSpPr>
          <p:spPr>
            <a:xfrm>
              <a:off x="326080" y="1377734"/>
              <a:ext cx="8481335" cy="24060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76" name="Freeform: Shape 75">
              <a:extLst>
                <a:ext uri="{FF2B5EF4-FFF2-40B4-BE49-F238E27FC236}">
                  <a16:creationId xmlns:a16="http://schemas.microsoft.com/office/drawing/2014/main" id="{91C9693F-4C4B-4A6A-8BBE-C6B135A11DB5}"/>
                </a:ext>
              </a:extLst>
            </p:cNvPr>
            <p:cNvSpPr>
              <a:spLocks/>
            </p:cNvSpPr>
            <p:nvPr/>
          </p:nvSpPr>
          <p:spPr>
            <a:xfrm>
              <a:off x="7520025" y="1377733"/>
              <a:ext cx="1275248" cy="240064"/>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5" name="Freeform: Shape 132">
              <a:hlinkClick r:id="" action="ppaction://noaction"/>
              <a:extLst>
                <a:ext uri="{FF2B5EF4-FFF2-40B4-BE49-F238E27FC236}">
                  <a16:creationId xmlns:a16="http://schemas.microsoft.com/office/drawing/2014/main" id="{5742C802-F203-5F95-B336-063152971A6F}"/>
                </a:ext>
              </a:extLst>
            </p:cNvPr>
            <p:cNvSpPr>
              <a:spLocks/>
            </p:cNvSpPr>
            <p:nvPr/>
          </p:nvSpPr>
          <p:spPr>
            <a:xfrm rot="16200000">
              <a:off x="1053690" y="644100"/>
              <a:ext cx="239314" cy="1706022"/>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Gaucher disease type 3</a:t>
              </a:r>
              <a:r>
                <a:rPr lang="en-IN" sz="800" baseline="30000" dirty="0">
                  <a:solidFill>
                    <a:schemeClr val="bg1"/>
                  </a:solidFill>
                </a:rPr>
                <a:t>2</a:t>
              </a:r>
            </a:p>
          </p:txBody>
        </p:sp>
        <p:cxnSp>
          <p:nvCxnSpPr>
            <p:cNvPr id="65" name="Straight Connector 64">
              <a:extLst>
                <a:ext uri="{FF2B5EF4-FFF2-40B4-BE49-F238E27FC236}">
                  <a16:creationId xmlns:a16="http://schemas.microsoft.com/office/drawing/2014/main" id="{B3A12A10-D9A2-D600-B8B6-E4201292101D}"/>
                </a:ext>
              </a:extLst>
            </p:cNvPr>
            <p:cNvCxnSpPr>
              <a:cxnSpLocks/>
            </p:cNvCxnSpPr>
            <p:nvPr/>
          </p:nvCxnSpPr>
          <p:spPr>
            <a:xfrm>
              <a:off x="625279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B486577-64B8-A525-6D6B-7B9EE523DC10}"/>
                </a:ext>
              </a:extLst>
            </p:cNvPr>
            <p:cNvCxnSpPr>
              <a:cxnSpLocks/>
            </p:cNvCxnSpPr>
            <p:nvPr/>
          </p:nvCxnSpPr>
          <p:spPr>
            <a:xfrm>
              <a:off x="7524794" y="1377733"/>
              <a:ext cx="0" cy="241517"/>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B30811F-7350-4482-AB8E-AA3C2166C851}"/>
                </a:ext>
              </a:extLst>
            </p:cNvPr>
            <p:cNvCxnSpPr>
              <a:cxnSpLocks/>
            </p:cNvCxnSpPr>
            <p:nvPr/>
          </p:nvCxnSpPr>
          <p:spPr>
            <a:xfrm>
              <a:off x="498234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8" name="Freeform: Shape 47">
              <a:extLst>
                <a:ext uri="{FF2B5EF4-FFF2-40B4-BE49-F238E27FC236}">
                  <a16:creationId xmlns:a16="http://schemas.microsoft.com/office/drawing/2014/main" id="{C58D4B6E-7CE4-4834-53DC-63B6D4E1793A}"/>
                </a:ext>
              </a:extLst>
            </p:cNvPr>
            <p:cNvSpPr>
              <a:spLocks/>
            </p:cNvSpPr>
            <p:nvPr/>
          </p:nvSpPr>
          <p:spPr>
            <a:xfrm>
              <a:off x="2023887" y="137904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Imiglucerase</a:t>
              </a:r>
              <a:r>
                <a:rPr lang="en-IN" sz="800" b="1" baseline="30000" dirty="0">
                  <a:solidFill>
                    <a:schemeClr val="bg1"/>
                  </a:solidFill>
                </a:rPr>
                <a:t>**</a:t>
              </a:r>
              <a:endParaRPr lang="en-IN" sz="800" baseline="30000" dirty="0">
                <a:solidFill>
                  <a:schemeClr val="tx1"/>
                </a:solidFill>
              </a:endParaRPr>
            </a:p>
          </p:txBody>
        </p:sp>
      </p:grpSp>
      <p:grpSp>
        <p:nvGrpSpPr>
          <p:cNvPr id="39" name="Group 38">
            <a:extLst>
              <a:ext uri="{FF2B5EF4-FFF2-40B4-BE49-F238E27FC236}">
                <a16:creationId xmlns:a16="http://schemas.microsoft.com/office/drawing/2014/main" id="{CF61A07A-8D80-D97E-5CA1-B534B865A3F8}"/>
              </a:ext>
            </a:extLst>
          </p:cNvPr>
          <p:cNvGrpSpPr/>
          <p:nvPr/>
        </p:nvGrpSpPr>
        <p:grpSpPr>
          <a:xfrm>
            <a:off x="315179" y="2145459"/>
            <a:ext cx="8499815" cy="256658"/>
            <a:chOff x="320335" y="1728779"/>
            <a:chExt cx="8499815" cy="256658"/>
          </a:xfrm>
        </p:grpSpPr>
        <p:sp>
          <p:nvSpPr>
            <p:cNvPr id="83" name="Freeform: Shape 82">
              <a:extLst>
                <a:ext uri="{FF2B5EF4-FFF2-40B4-BE49-F238E27FC236}">
                  <a16:creationId xmlns:a16="http://schemas.microsoft.com/office/drawing/2014/main" id="{00D91888-8D8B-47D3-BB3F-8837AB2C2696}"/>
                </a:ext>
              </a:extLst>
            </p:cNvPr>
            <p:cNvSpPr>
              <a:spLocks/>
            </p:cNvSpPr>
            <p:nvPr/>
          </p:nvSpPr>
          <p:spPr>
            <a:xfrm>
              <a:off x="4974526" y="1731030"/>
              <a:ext cx="1267468"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81" name="Freeform: Shape 80">
              <a:extLst>
                <a:ext uri="{FF2B5EF4-FFF2-40B4-BE49-F238E27FC236}">
                  <a16:creationId xmlns:a16="http://schemas.microsoft.com/office/drawing/2014/main" id="{ED6C330C-0842-409B-B6FB-8D812920B201}"/>
                </a:ext>
              </a:extLst>
            </p:cNvPr>
            <p:cNvSpPr>
              <a:spLocks/>
            </p:cNvSpPr>
            <p:nvPr/>
          </p:nvSpPr>
          <p:spPr>
            <a:xfrm>
              <a:off x="6255272" y="1731030"/>
              <a:ext cx="1275248"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41" name="Freeform: Shape 140">
              <a:extLst>
                <a:ext uri="{FF2B5EF4-FFF2-40B4-BE49-F238E27FC236}">
                  <a16:creationId xmlns:a16="http://schemas.microsoft.com/office/drawing/2014/main" id="{DBB23A57-AC5A-4BC5-8D6B-A7933F60622B}"/>
                </a:ext>
              </a:extLst>
            </p:cNvPr>
            <p:cNvSpPr>
              <a:spLocks/>
            </p:cNvSpPr>
            <p:nvPr/>
          </p:nvSpPr>
          <p:spPr>
            <a:xfrm>
              <a:off x="7524282" y="1731030"/>
              <a:ext cx="776562" cy="24443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82" name="Freeform: Shape 81">
              <a:hlinkClick r:id="" action="ppaction://noaction"/>
              <a:extLst>
                <a:ext uri="{FF2B5EF4-FFF2-40B4-BE49-F238E27FC236}">
                  <a16:creationId xmlns:a16="http://schemas.microsoft.com/office/drawing/2014/main" id="{17AE7CEB-1FAA-4B9D-8AB6-E3278A3FB259}"/>
                </a:ext>
              </a:extLst>
            </p:cNvPr>
            <p:cNvSpPr>
              <a:spLocks/>
            </p:cNvSpPr>
            <p:nvPr/>
          </p:nvSpPr>
          <p:spPr>
            <a:xfrm>
              <a:off x="3426076" y="1731031"/>
              <a:ext cx="1620997" cy="246988"/>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Small molecule</a:t>
              </a:r>
            </a:p>
          </p:txBody>
        </p:sp>
        <p:sp>
          <p:nvSpPr>
            <p:cNvPr id="111" name="Rectangle: Rounded Corners 110">
              <a:extLst>
                <a:ext uri="{FF2B5EF4-FFF2-40B4-BE49-F238E27FC236}">
                  <a16:creationId xmlns:a16="http://schemas.microsoft.com/office/drawing/2014/main" id="{56736BCE-3558-4245-8359-90D92BC71B2D}"/>
                </a:ext>
              </a:extLst>
            </p:cNvPr>
            <p:cNvSpPr>
              <a:spLocks/>
            </p:cNvSpPr>
            <p:nvPr/>
          </p:nvSpPr>
          <p:spPr>
            <a:xfrm>
              <a:off x="323849" y="1728779"/>
              <a:ext cx="8496301" cy="24754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85" name="Freeform: Shape 84">
              <a:extLst>
                <a:ext uri="{FF2B5EF4-FFF2-40B4-BE49-F238E27FC236}">
                  <a16:creationId xmlns:a16="http://schemas.microsoft.com/office/drawing/2014/main" id="{1F1676B6-1A52-4BAF-BFA2-A78E30FD7419}"/>
                </a:ext>
              </a:extLst>
            </p:cNvPr>
            <p:cNvSpPr>
              <a:spLocks/>
            </p:cNvSpPr>
            <p:nvPr/>
          </p:nvSpPr>
          <p:spPr>
            <a:xfrm>
              <a:off x="7530520" y="1731030"/>
              <a:ext cx="1275248" cy="246989"/>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 name="Freeform: Shape 132">
              <a:hlinkClick r:id="" action="ppaction://noaction"/>
              <a:extLst>
                <a:ext uri="{FF2B5EF4-FFF2-40B4-BE49-F238E27FC236}">
                  <a16:creationId xmlns:a16="http://schemas.microsoft.com/office/drawing/2014/main" id="{FAA9DAE6-8E91-2A19-2FF0-AEC3635F53B0}"/>
                </a:ext>
              </a:extLst>
            </p:cNvPr>
            <p:cNvSpPr>
              <a:spLocks/>
            </p:cNvSpPr>
            <p:nvPr/>
          </p:nvSpPr>
          <p:spPr>
            <a:xfrm rot="16200000">
              <a:off x="1053690" y="999313"/>
              <a:ext cx="239314" cy="1706024"/>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Fabry disease</a:t>
              </a:r>
              <a:r>
                <a:rPr lang="en-IN" sz="800" baseline="30000" dirty="0">
                  <a:solidFill>
                    <a:schemeClr val="bg1"/>
                  </a:solidFill>
                </a:rPr>
                <a:t>4</a:t>
              </a:r>
            </a:p>
          </p:txBody>
        </p:sp>
        <p:cxnSp>
          <p:nvCxnSpPr>
            <p:cNvPr id="40" name="Straight Connector 39">
              <a:extLst>
                <a:ext uri="{FF2B5EF4-FFF2-40B4-BE49-F238E27FC236}">
                  <a16:creationId xmlns:a16="http://schemas.microsoft.com/office/drawing/2014/main" id="{39B07EBB-9821-4CA9-882B-A225B1DEE22A}"/>
                </a:ext>
              </a:extLst>
            </p:cNvPr>
            <p:cNvCxnSpPr>
              <a:cxnSpLocks/>
            </p:cNvCxnSpPr>
            <p:nvPr/>
          </p:nvCxnSpPr>
          <p:spPr>
            <a:xfrm>
              <a:off x="5002509" y="172877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DEE94EE-2F72-0DC6-E82D-100205419659}"/>
                </a:ext>
              </a:extLst>
            </p:cNvPr>
            <p:cNvCxnSpPr>
              <a:cxnSpLocks/>
            </p:cNvCxnSpPr>
            <p:nvPr/>
          </p:nvCxnSpPr>
          <p:spPr>
            <a:xfrm>
              <a:off x="6251728" y="172877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6EBB3CB-CED9-AAAE-96BC-BE3B03E120F7}"/>
                </a:ext>
              </a:extLst>
            </p:cNvPr>
            <p:cNvCxnSpPr>
              <a:cxnSpLocks/>
            </p:cNvCxnSpPr>
            <p:nvPr/>
          </p:nvCxnSpPr>
          <p:spPr>
            <a:xfrm>
              <a:off x="7524794" y="1728779"/>
              <a:ext cx="0" cy="2500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49" name="Freeform: Shape 48">
              <a:extLst>
                <a:ext uri="{FF2B5EF4-FFF2-40B4-BE49-F238E27FC236}">
                  <a16:creationId xmlns:a16="http://schemas.microsoft.com/office/drawing/2014/main" id="{A4759E02-2A52-4D85-5E28-E864DA179F0E}"/>
                </a:ext>
              </a:extLst>
            </p:cNvPr>
            <p:cNvSpPr>
              <a:spLocks/>
            </p:cNvSpPr>
            <p:nvPr/>
          </p:nvSpPr>
          <p:spPr>
            <a:xfrm>
              <a:off x="2023887" y="172877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Venglustat</a:t>
              </a:r>
              <a:endParaRPr lang="en-IN" sz="800" dirty="0">
                <a:solidFill>
                  <a:schemeClr val="tx1"/>
                </a:solidFill>
              </a:endParaRPr>
            </a:p>
          </p:txBody>
        </p:sp>
      </p:grpSp>
      <p:grpSp>
        <p:nvGrpSpPr>
          <p:cNvPr id="59" name="Group 58">
            <a:extLst>
              <a:ext uri="{FF2B5EF4-FFF2-40B4-BE49-F238E27FC236}">
                <a16:creationId xmlns:a16="http://schemas.microsoft.com/office/drawing/2014/main" id="{67A205D2-B79D-07B4-B381-5D51796E9A9A}"/>
              </a:ext>
            </a:extLst>
          </p:cNvPr>
          <p:cNvGrpSpPr/>
          <p:nvPr/>
        </p:nvGrpSpPr>
        <p:grpSpPr>
          <a:xfrm>
            <a:off x="322095" y="2892502"/>
            <a:ext cx="8499809" cy="264357"/>
            <a:chOff x="320336" y="2809020"/>
            <a:chExt cx="8499809" cy="264357"/>
          </a:xfrm>
        </p:grpSpPr>
        <p:sp>
          <p:nvSpPr>
            <p:cNvPr id="166" name="Freeform: Shape 165">
              <a:extLst>
                <a:ext uri="{FF2B5EF4-FFF2-40B4-BE49-F238E27FC236}">
                  <a16:creationId xmlns:a16="http://schemas.microsoft.com/office/drawing/2014/main" id="{82FF1522-5649-50DB-DEB3-3E2A12A884ED}"/>
                </a:ext>
              </a:extLst>
            </p:cNvPr>
            <p:cNvSpPr>
              <a:spLocks/>
            </p:cNvSpPr>
            <p:nvPr/>
          </p:nvSpPr>
          <p:spPr>
            <a:xfrm>
              <a:off x="4967529" y="2820771"/>
              <a:ext cx="1285513"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65" name="Freeform: Shape 164">
              <a:extLst>
                <a:ext uri="{FF2B5EF4-FFF2-40B4-BE49-F238E27FC236}">
                  <a16:creationId xmlns:a16="http://schemas.microsoft.com/office/drawing/2014/main" id="{320F749B-F497-3BF3-EFD0-BBB08474F264}"/>
                </a:ext>
              </a:extLst>
            </p:cNvPr>
            <p:cNvSpPr>
              <a:spLocks/>
            </p:cNvSpPr>
            <p:nvPr/>
          </p:nvSpPr>
          <p:spPr>
            <a:xfrm>
              <a:off x="6255272" y="2820771"/>
              <a:ext cx="654545"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73" name="Freeform: Shape 172">
              <a:hlinkClick r:id="" action="ppaction://noaction"/>
              <a:extLst>
                <a:ext uri="{FF2B5EF4-FFF2-40B4-BE49-F238E27FC236}">
                  <a16:creationId xmlns:a16="http://schemas.microsoft.com/office/drawing/2014/main" id="{CE7FDB95-A50F-4960-65F1-37E634075E81}"/>
                </a:ext>
              </a:extLst>
            </p:cNvPr>
            <p:cNvSpPr>
              <a:spLocks/>
            </p:cNvSpPr>
            <p:nvPr/>
          </p:nvSpPr>
          <p:spPr>
            <a:xfrm>
              <a:off x="3430265" y="2809020"/>
              <a:ext cx="1612619" cy="246819"/>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Protein-based therapy</a:t>
              </a:r>
            </a:p>
          </p:txBody>
        </p:sp>
        <p:sp>
          <p:nvSpPr>
            <p:cNvPr id="176" name="Rectangle: Rounded Corners 175">
              <a:extLst>
                <a:ext uri="{FF2B5EF4-FFF2-40B4-BE49-F238E27FC236}">
                  <a16:creationId xmlns:a16="http://schemas.microsoft.com/office/drawing/2014/main" id="{978274BE-7701-74FD-E962-9BAC5BE976A3}"/>
                </a:ext>
              </a:extLst>
            </p:cNvPr>
            <p:cNvSpPr>
              <a:spLocks/>
            </p:cNvSpPr>
            <p:nvPr/>
          </p:nvSpPr>
          <p:spPr>
            <a:xfrm>
              <a:off x="326075" y="2816719"/>
              <a:ext cx="8494070" cy="247375"/>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168" name="Freeform: Shape 167">
              <a:extLst>
                <a:ext uri="{FF2B5EF4-FFF2-40B4-BE49-F238E27FC236}">
                  <a16:creationId xmlns:a16="http://schemas.microsoft.com/office/drawing/2014/main" id="{23FB17C9-9F47-FCC0-A9D7-C9847D71DC0F}"/>
                </a:ext>
              </a:extLst>
            </p:cNvPr>
            <p:cNvSpPr>
              <a:spLocks/>
            </p:cNvSpPr>
            <p:nvPr/>
          </p:nvSpPr>
          <p:spPr>
            <a:xfrm>
              <a:off x="7530520" y="2813946"/>
              <a:ext cx="1275248" cy="246820"/>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cxnSp>
          <p:nvCxnSpPr>
            <p:cNvPr id="175" name="Straight Connector 174">
              <a:extLst>
                <a:ext uri="{FF2B5EF4-FFF2-40B4-BE49-F238E27FC236}">
                  <a16:creationId xmlns:a16="http://schemas.microsoft.com/office/drawing/2014/main" id="{5AF74975-C9D6-E127-E6E5-42395F798D92}"/>
                </a:ext>
              </a:extLst>
            </p:cNvPr>
            <p:cNvCxnSpPr>
              <a:cxnSpLocks/>
            </p:cNvCxnSpPr>
            <p:nvPr/>
          </p:nvCxnSpPr>
          <p:spPr>
            <a:xfrm>
              <a:off x="4984424"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5" name="Freeform: Shape 132">
              <a:hlinkClick r:id="" action="ppaction://noaction"/>
              <a:extLst>
                <a:ext uri="{FF2B5EF4-FFF2-40B4-BE49-F238E27FC236}">
                  <a16:creationId xmlns:a16="http://schemas.microsoft.com/office/drawing/2014/main" id="{22E27D33-E673-095F-4754-BA1ACD661C9A}"/>
                </a:ext>
              </a:extLst>
            </p:cNvPr>
            <p:cNvSpPr>
              <a:spLocks/>
            </p:cNvSpPr>
            <p:nvPr/>
          </p:nvSpPr>
          <p:spPr>
            <a:xfrm rot="16200000">
              <a:off x="1053691" y="2087516"/>
              <a:ext cx="239314" cy="1706024"/>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Alpha-1 antitrypsin deficiency</a:t>
              </a:r>
              <a:r>
                <a:rPr lang="en-IN" sz="800" baseline="30000" dirty="0">
                  <a:solidFill>
                    <a:schemeClr val="bg1"/>
                  </a:solidFill>
                </a:rPr>
                <a:t>6</a:t>
              </a:r>
            </a:p>
          </p:txBody>
        </p:sp>
        <p:cxnSp>
          <p:nvCxnSpPr>
            <p:cNvPr id="70" name="Straight Connector 69">
              <a:extLst>
                <a:ext uri="{FF2B5EF4-FFF2-40B4-BE49-F238E27FC236}">
                  <a16:creationId xmlns:a16="http://schemas.microsoft.com/office/drawing/2014/main" id="{70306884-1D07-EE62-811E-77D266FD8E02}"/>
                </a:ext>
              </a:extLst>
            </p:cNvPr>
            <p:cNvCxnSpPr>
              <a:cxnSpLocks/>
            </p:cNvCxnSpPr>
            <p:nvPr/>
          </p:nvCxnSpPr>
          <p:spPr>
            <a:xfrm>
              <a:off x="6251730"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4AD1B7C-2E83-DC5A-703D-D6CD2F2CDEA9}"/>
                </a:ext>
              </a:extLst>
            </p:cNvPr>
            <p:cNvCxnSpPr>
              <a:cxnSpLocks/>
            </p:cNvCxnSpPr>
            <p:nvPr/>
          </p:nvCxnSpPr>
          <p:spPr>
            <a:xfrm>
              <a:off x="7524794" y="2816719"/>
              <a:ext cx="0" cy="250331"/>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52" name="Freeform: Shape 51">
              <a:extLst>
                <a:ext uri="{FF2B5EF4-FFF2-40B4-BE49-F238E27FC236}">
                  <a16:creationId xmlns:a16="http://schemas.microsoft.com/office/drawing/2014/main" id="{6ECDAFCC-5EBA-966D-186B-2773D6751124}"/>
                </a:ext>
              </a:extLst>
            </p:cNvPr>
            <p:cNvSpPr>
              <a:spLocks/>
            </p:cNvSpPr>
            <p:nvPr/>
          </p:nvSpPr>
          <p:spPr>
            <a:xfrm>
              <a:off x="2023887" y="281671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Efdoralprin alfa</a:t>
              </a:r>
              <a:endParaRPr lang="en-IN" sz="800" dirty="0">
                <a:solidFill>
                  <a:schemeClr val="tx1"/>
                </a:solidFill>
              </a:endParaRPr>
            </a:p>
          </p:txBody>
        </p:sp>
      </p:grpSp>
      <p:sp>
        <p:nvSpPr>
          <p:cNvPr id="56" name="TextBox 55">
            <a:extLst>
              <a:ext uri="{FF2B5EF4-FFF2-40B4-BE49-F238E27FC236}">
                <a16:creationId xmlns:a16="http://schemas.microsoft.com/office/drawing/2014/main" id="{B5904C59-88B4-0243-6DEC-7ADB825D404D}"/>
              </a:ext>
            </a:extLst>
          </p:cNvPr>
          <p:cNvSpPr txBox="1">
            <a:spLocks/>
          </p:cNvSpPr>
          <p:nvPr/>
        </p:nvSpPr>
        <p:spPr>
          <a:xfrm>
            <a:off x="2111994" y="778718"/>
            <a:ext cx="1288432" cy="169277"/>
          </a:xfrm>
          <a:prstGeom prst="rect">
            <a:avLst/>
          </a:prstGeom>
          <a:noFill/>
        </p:spPr>
        <p:txBody>
          <a:bodyPr wrap="square" lIns="0" tIns="0" rIns="0" bIns="0" rtlCol="0" anchor="ctr">
            <a:spAutoFit/>
          </a:bodyPr>
          <a:lstStyle/>
          <a:p>
            <a:pPr marL="12700" algn="ctr">
              <a:lnSpc>
                <a:spcPct val="100000"/>
              </a:lnSpc>
              <a:spcBef>
                <a:spcPts val="105"/>
              </a:spcBef>
            </a:pPr>
            <a:r>
              <a:rPr lang="en-IN" sz="1100" i="1" dirty="0">
                <a:latin typeface="Georgia" panose="02040502050405020303" pitchFamily="18" charset="0"/>
                <a:cs typeface="Calibri"/>
              </a:rPr>
              <a:t>Pro</a:t>
            </a:r>
            <a:r>
              <a:rPr lang="en-IN" sz="1100" i="1" spc="5" dirty="0">
                <a:latin typeface="Georgia" panose="02040502050405020303" pitchFamily="18" charset="0"/>
                <a:cs typeface="Calibri"/>
              </a:rPr>
              <a:t>d</a:t>
            </a:r>
            <a:r>
              <a:rPr lang="en-IN" sz="1100" i="1" dirty="0">
                <a:latin typeface="Georgia" panose="02040502050405020303" pitchFamily="18" charset="0"/>
                <a:cs typeface="Calibri"/>
              </a:rPr>
              <a:t>uct</a:t>
            </a:r>
            <a:r>
              <a:rPr lang="en-IN" sz="1100" i="1" spc="-45" dirty="0">
                <a:latin typeface="Georgia" panose="02040502050405020303" pitchFamily="18" charset="0"/>
                <a:cs typeface="Calibri"/>
              </a:rPr>
              <a:t> </a:t>
            </a:r>
            <a:r>
              <a:rPr lang="en-IN" sz="1100" i="1" spc="-5" dirty="0">
                <a:latin typeface="Georgia" panose="02040502050405020303" pitchFamily="18" charset="0"/>
                <a:cs typeface="Calibri"/>
              </a:rPr>
              <a:t>Can</a:t>
            </a:r>
            <a:r>
              <a:rPr lang="en-IN" sz="1100" i="1" dirty="0">
                <a:latin typeface="Georgia" panose="02040502050405020303" pitchFamily="18" charset="0"/>
                <a:cs typeface="Calibri"/>
              </a:rPr>
              <a:t>didate</a:t>
            </a:r>
          </a:p>
        </p:txBody>
      </p:sp>
      <p:grpSp>
        <p:nvGrpSpPr>
          <p:cNvPr id="2" name="Group 1">
            <a:extLst>
              <a:ext uri="{FF2B5EF4-FFF2-40B4-BE49-F238E27FC236}">
                <a16:creationId xmlns:a16="http://schemas.microsoft.com/office/drawing/2014/main" id="{BD4A0A61-ABE4-642C-0211-F9FCBD4930B4}"/>
              </a:ext>
            </a:extLst>
          </p:cNvPr>
          <p:cNvGrpSpPr/>
          <p:nvPr/>
        </p:nvGrpSpPr>
        <p:grpSpPr>
          <a:xfrm>
            <a:off x="322094" y="3267898"/>
            <a:ext cx="8499810" cy="554092"/>
            <a:chOff x="320336" y="3051204"/>
            <a:chExt cx="8499810" cy="554092"/>
          </a:xfrm>
        </p:grpSpPr>
        <p:grpSp>
          <p:nvGrpSpPr>
            <p:cNvPr id="60" name="Group 59">
              <a:extLst>
                <a:ext uri="{FF2B5EF4-FFF2-40B4-BE49-F238E27FC236}">
                  <a16:creationId xmlns:a16="http://schemas.microsoft.com/office/drawing/2014/main" id="{88A8FD98-13AE-A2CE-E211-774EB32854BF}"/>
                </a:ext>
              </a:extLst>
            </p:cNvPr>
            <p:cNvGrpSpPr/>
            <p:nvPr/>
          </p:nvGrpSpPr>
          <p:grpSpPr>
            <a:xfrm>
              <a:off x="320336" y="3051204"/>
              <a:ext cx="8499810" cy="554092"/>
              <a:chOff x="320336" y="3184021"/>
              <a:chExt cx="8499810" cy="400458"/>
            </a:xfrm>
          </p:grpSpPr>
          <p:sp>
            <p:nvSpPr>
              <p:cNvPr id="200" name="Freeform: Shape 199">
                <a:extLst>
                  <a:ext uri="{FF2B5EF4-FFF2-40B4-BE49-F238E27FC236}">
                    <a16:creationId xmlns:a16="http://schemas.microsoft.com/office/drawing/2014/main" id="{70041E27-4C5A-FB58-139E-C7C329D1EB81}"/>
                  </a:ext>
                </a:extLst>
              </p:cNvPr>
              <p:cNvSpPr>
                <a:spLocks/>
              </p:cNvSpPr>
              <p:nvPr/>
            </p:nvSpPr>
            <p:spPr>
              <a:xfrm>
                <a:off x="4987449" y="3184021"/>
                <a:ext cx="1265767" cy="393108"/>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93" name="Freeform: Shape 192">
                <a:extLst>
                  <a:ext uri="{FF2B5EF4-FFF2-40B4-BE49-F238E27FC236}">
                    <a16:creationId xmlns:a16="http://schemas.microsoft.com/office/drawing/2014/main" id="{C5295354-603C-4691-EFA6-2808DA8F86BE}"/>
                  </a:ext>
                </a:extLst>
              </p:cNvPr>
              <p:cNvSpPr>
                <a:spLocks/>
              </p:cNvSpPr>
              <p:nvPr/>
            </p:nvSpPr>
            <p:spPr>
              <a:xfrm>
                <a:off x="6253164" y="3184022"/>
                <a:ext cx="655636" cy="39310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204" name="Freeform: Shape 203">
                <a:hlinkClick r:id="" action="ppaction://noaction"/>
                <a:extLst>
                  <a:ext uri="{FF2B5EF4-FFF2-40B4-BE49-F238E27FC236}">
                    <a16:creationId xmlns:a16="http://schemas.microsoft.com/office/drawing/2014/main" id="{E012D197-4E99-2F13-9B69-548D6BD12361}"/>
                  </a:ext>
                </a:extLst>
              </p:cNvPr>
              <p:cNvSpPr>
                <a:spLocks/>
              </p:cNvSpPr>
              <p:nvPr/>
            </p:nvSpPr>
            <p:spPr>
              <a:xfrm>
                <a:off x="2548657" y="3186227"/>
                <a:ext cx="880344" cy="393106"/>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endParaRPr lang="en-IN" sz="800" dirty="0">
                  <a:solidFill>
                    <a:schemeClr val="tx1"/>
                  </a:solidFill>
                  <a:highlight>
                    <a:srgbClr val="FF0000"/>
                  </a:highlight>
                </a:endParaRPr>
              </a:p>
            </p:txBody>
          </p:sp>
          <p:sp>
            <p:nvSpPr>
              <p:cNvPr id="206" name="Rectangle: Rounded Corners 205">
                <a:extLst>
                  <a:ext uri="{FF2B5EF4-FFF2-40B4-BE49-F238E27FC236}">
                    <a16:creationId xmlns:a16="http://schemas.microsoft.com/office/drawing/2014/main" id="{574701CE-00D8-465F-4FC2-5B09339E1E3B}"/>
                  </a:ext>
                </a:extLst>
              </p:cNvPr>
              <p:cNvSpPr>
                <a:spLocks/>
              </p:cNvSpPr>
              <p:nvPr/>
            </p:nvSpPr>
            <p:spPr>
              <a:xfrm>
                <a:off x="326078" y="3184021"/>
                <a:ext cx="8494068" cy="393992"/>
              </a:xfrm>
              <a:prstGeom prst="roundRect">
                <a:avLst>
                  <a:gd name="adj" fmla="val 251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27" name="Freeform: Shape 132">
                <a:hlinkClick r:id="" action="ppaction://noaction"/>
                <a:extLst>
                  <a:ext uri="{FF2B5EF4-FFF2-40B4-BE49-F238E27FC236}">
                    <a16:creationId xmlns:a16="http://schemas.microsoft.com/office/drawing/2014/main" id="{8869CF34-EF90-277E-4833-1F383382457E}"/>
                  </a:ext>
                </a:extLst>
              </p:cNvPr>
              <p:cNvSpPr>
                <a:spLocks/>
              </p:cNvSpPr>
              <p:nvPr/>
            </p:nvSpPr>
            <p:spPr>
              <a:xfrm rot="16200000">
                <a:off x="976795" y="2527562"/>
                <a:ext cx="393106" cy="1706024"/>
              </a:xfrm>
              <a:prstGeom prst="round2SameRect">
                <a:avLst>
                  <a:gd name="adj1" fmla="val 27003"/>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spcAft>
                    <a:spcPts val="400"/>
                  </a:spcAft>
                </a:pPr>
                <a:r>
                  <a:rPr lang="en-IN" sz="800" dirty="0">
                    <a:solidFill>
                      <a:schemeClr val="bg1"/>
                    </a:solidFill>
                  </a:rPr>
                  <a:t>Primary focal segmental</a:t>
                </a:r>
              </a:p>
              <a:p>
                <a:pPr>
                  <a:lnSpc>
                    <a:spcPct val="90000"/>
                  </a:lnSpc>
                  <a:spcAft>
                    <a:spcPts val="400"/>
                  </a:spcAft>
                </a:pPr>
                <a:r>
                  <a:rPr lang="en-IN" sz="800" dirty="0">
                    <a:solidFill>
                      <a:schemeClr val="bg1"/>
                    </a:solidFill>
                  </a:rPr>
                  <a:t>glomerulosclerosis/Minimal</a:t>
                </a:r>
              </a:p>
              <a:p>
                <a:pPr>
                  <a:lnSpc>
                    <a:spcPct val="90000"/>
                  </a:lnSpc>
                  <a:spcAft>
                    <a:spcPts val="400"/>
                  </a:spcAft>
                </a:pPr>
                <a:r>
                  <a:rPr lang="en-IN" sz="800" dirty="0">
                    <a:solidFill>
                      <a:schemeClr val="bg1"/>
                    </a:solidFill>
                  </a:rPr>
                  <a:t>change disease</a:t>
                </a:r>
                <a:r>
                  <a:rPr lang="en-IN" sz="800" baseline="30000" dirty="0">
                    <a:solidFill>
                      <a:schemeClr val="bg1"/>
                    </a:solidFill>
                  </a:rPr>
                  <a:t>7</a:t>
                </a:r>
              </a:p>
            </p:txBody>
          </p:sp>
          <p:sp>
            <p:nvSpPr>
              <p:cNvPr id="123" name="Freeform: Shape 122">
                <a:hlinkClick r:id="" action="ppaction://noaction"/>
                <a:extLst>
                  <a:ext uri="{FF2B5EF4-FFF2-40B4-BE49-F238E27FC236}">
                    <a16:creationId xmlns:a16="http://schemas.microsoft.com/office/drawing/2014/main" id="{F87290C7-C23D-EC55-E3D0-4E284F32F191}"/>
                  </a:ext>
                </a:extLst>
              </p:cNvPr>
              <p:cNvSpPr>
                <a:spLocks/>
              </p:cNvSpPr>
              <p:nvPr/>
            </p:nvSpPr>
            <p:spPr>
              <a:xfrm>
                <a:off x="3489676" y="3191373"/>
                <a:ext cx="1498600" cy="393106"/>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spcAft>
                    <a:spcPts val="400"/>
                  </a:spcAft>
                </a:pPr>
                <a:r>
                  <a:rPr lang="en-IN" sz="800" dirty="0">
                    <a:solidFill>
                      <a:schemeClr val="tx1"/>
                    </a:solidFill>
                  </a:rPr>
                  <a:t>Anti-CD40L mAb</a:t>
                </a:r>
              </a:p>
              <a:p>
                <a:pPr algn="ctr">
                  <a:lnSpc>
                    <a:spcPct val="90000"/>
                  </a:lnSpc>
                  <a:spcAft>
                    <a:spcPts val="400"/>
                  </a:spcAft>
                </a:pPr>
                <a:r>
                  <a:rPr lang="en-IN" sz="800" dirty="0">
                    <a:solidFill>
                      <a:schemeClr val="tx1"/>
                    </a:solidFill>
                  </a:rPr>
                  <a:t>Anti-TNF-</a:t>
                </a:r>
                <a:r>
                  <a:rPr lang="el-GR" sz="800" dirty="0">
                    <a:solidFill>
                      <a:schemeClr val="tx1"/>
                    </a:solidFill>
                  </a:rPr>
                  <a:t>α</a:t>
                </a:r>
                <a:r>
                  <a:rPr lang="en-IN" sz="800" dirty="0">
                    <a:solidFill>
                      <a:schemeClr val="tx1"/>
                    </a:solidFill>
                  </a:rPr>
                  <a:t>/OX40L</a:t>
                </a:r>
              </a:p>
              <a:p>
                <a:pPr algn="ctr">
                  <a:lnSpc>
                    <a:spcPct val="90000"/>
                  </a:lnSpc>
                  <a:spcAft>
                    <a:spcPts val="400"/>
                  </a:spcAft>
                </a:pPr>
                <a:r>
                  <a:rPr lang="en-IN" sz="800" dirty="0">
                    <a:solidFill>
                      <a:schemeClr val="tx1"/>
                    </a:solidFill>
                  </a:rPr>
                  <a:t>BTK inhibitor</a:t>
                </a:r>
              </a:p>
            </p:txBody>
          </p:sp>
          <p:cxnSp>
            <p:nvCxnSpPr>
              <p:cNvPr id="97" name="Straight Connector 96">
                <a:extLst>
                  <a:ext uri="{FF2B5EF4-FFF2-40B4-BE49-F238E27FC236}">
                    <a16:creationId xmlns:a16="http://schemas.microsoft.com/office/drawing/2014/main" id="{2C554DD2-87C6-6396-ECC8-5833BF361838}"/>
                  </a:ext>
                </a:extLst>
              </p:cNvPr>
              <p:cNvCxnSpPr>
                <a:cxnSpLocks/>
              </p:cNvCxnSpPr>
              <p:nvPr/>
            </p:nvCxnSpPr>
            <p:spPr>
              <a:xfrm>
                <a:off x="7524794"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FC7F3381-2A4B-7D12-C9A0-D034263368AE}"/>
                  </a:ext>
                </a:extLst>
              </p:cNvPr>
              <p:cNvCxnSpPr>
                <a:cxnSpLocks/>
              </p:cNvCxnSpPr>
              <p:nvPr/>
            </p:nvCxnSpPr>
            <p:spPr>
              <a:xfrm>
                <a:off x="6251731"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B2F37B3-C86F-3F47-7BAC-5F9938A0EB88}"/>
                  </a:ext>
                </a:extLst>
              </p:cNvPr>
              <p:cNvCxnSpPr>
                <a:cxnSpLocks/>
              </p:cNvCxnSpPr>
              <p:nvPr/>
            </p:nvCxnSpPr>
            <p:spPr>
              <a:xfrm>
                <a:off x="4986540" y="3184021"/>
                <a:ext cx="0" cy="395933"/>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54" name="Freeform: Shape 53">
                <a:extLst>
                  <a:ext uri="{FF2B5EF4-FFF2-40B4-BE49-F238E27FC236}">
                    <a16:creationId xmlns:a16="http://schemas.microsoft.com/office/drawing/2014/main" id="{5773A69E-6297-0BDC-8808-B8FA99BF15FE}"/>
                  </a:ext>
                </a:extLst>
              </p:cNvPr>
              <p:cNvSpPr>
                <a:spLocks/>
              </p:cNvSpPr>
              <p:nvPr/>
            </p:nvSpPr>
            <p:spPr>
              <a:xfrm>
                <a:off x="2023887" y="3184021"/>
                <a:ext cx="1464644" cy="393106"/>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spcAft>
                    <a:spcPts val="400"/>
                  </a:spcAft>
                </a:pPr>
                <a:r>
                  <a:rPr lang="en-IN" sz="800" b="1" dirty="0">
                    <a:solidFill>
                      <a:schemeClr val="bg1"/>
                    </a:solidFill>
                  </a:rPr>
                  <a:t>Frexalimab</a:t>
                </a:r>
              </a:p>
              <a:p>
                <a:pPr algn="ctr">
                  <a:lnSpc>
                    <a:spcPct val="90000"/>
                  </a:lnSpc>
                  <a:spcAft>
                    <a:spcPts val="400"/>
                  </a:spcAft>
                </a:pPr>
                <a:r>
                  <a:rPr lang="en-IN" sz="800" b="1" dirty="0">
                    <a:solidFill>
                      <a:schemeClr val="bg1"/>
                    </a:solidFill>
                  </a:rPr>
                  <a:t>Brivekimig</a:t>
                </a:r>
              </a:p>
              <a:p>
                <a:pPr algn="ctr">
                  <a:lnSpc>
                    <a:spcPct val="90000"/>
                  </a:lnSpc>
                  <a:spcAft>
                    <a:spcPts val="400"/>
                  </a:spcAft>
                </a:pPr>
                <a:r>
                  <a:rPr lang="en-IN" sz="800" b="1" dirty="0">
                    <a:solidFill>
                      <a:schemeClr val="bg1"/>
                    </a:solidFill>
                  </a:rPr>
                  <a:t>Rilzabrutinib***</a:t>
                </a:r>
                <a:endParaRPr lang="en-IN" sz="800" dirty="0">
                  <a:solidFill>
                    <a:schemeClr val="tx1"/>
                  </a:solidFill>
                </a:endParaRPr>
              </a:p>
            </p:txBody>
          </p:sp>
        </p:grpSp>
        <p:grpSp>
          <p:nvGrpSpPr>
            <p:cNvPr id="71" name="Group 70">
              <a:extLst>
                <a:ext uri="{FF2B5EF4-FFF2-40B4-BE49-F238E27FC236}">
                  <a16:creationId xmlns:a16="http://schemas.microsoft.com/office/drawing/2014/main" id="{C84CBAF5-E012-D034-7882-3A72D3DC4774}"/>
                </a:ext>
              </a:extLst>
            </p:cNvPr>
            <p:cNvGrpSpPr/>
            <p:nvPr/>
          </p:nvGrpSpPr>
          <p:grpSpPr>
            <a:xfrm>
              <a:off x="2024063" y="3243264"/>
              <a:ext cx="2955131" cy="0"/>
              <a:chOff x="2024063" y="3245645"/>
              <a:chExt cx="2955131" cy="0"/>
            </a:xfrm>
          </p:grpSpPr>
          <p:cxnSp>
            <p:nvCxnSpPr>
              <p:cNvPr id="62" name="Straight Connector 61">
                <a:extLst>
                  <a:ext uri="{FF2B5EF4-FFF2-40B4-BE49-F238E27FC236}">
                    <a16:creationId xmlns:a16="http://schemas.microsoft.com/office/drawing/2014/main" id="{1DADF2F8-0B20-6C4C-EC5C-01F2D44ABC16}"/>
                  </a:ext>
                </a:extLst>
              </p:cNvPr>
              <p:cNvCxnSpPr>
                <a:cxnSpLocks/>
              </p:cNvCxnSpPr>
              <p:nvPr/>
            </p:nvCxnSpPr>
            <p:spPr>
              <a:xfrm>
                <a:off x="2024063" y="3245645"/>
                <a:ext cx="146685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8311D4D4-54FA-9CA0-AA64-5FFA6C002501}"/>
                  </a:ext>
                </a:extLst>
              </p:cNvPr>
              <p:cNvCxnSpPr>
                <a:cxnSpLocks/>
              </p:cNvCxnSpPr>
              <p:nvPr/>
            </p:nvCxnSpPr>
            <p:spPr>
              <a:xfrm>
                <a:off x="3488531" y="3245645"/>
                <a:ext cx="1490663"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5" name="Group 74">
              <a:extLst>
                <a:ext uri="{FF2B5EF4-FFF2-40B4-BE49-F238E27FC236}">
                  <a16:creationId xmlns:a16="http://schemas.microsoft.com/office/drawing/2014/main" id="{93C67BA4-1DEB-0789-DA1C-1B567B3EF37D}"/>
                </a:ext>
              </a:extLst>
            </p:cNvPr>
            <p:cNvGrpSpPr/>
            <p:nvPr/>
          </p:nvGrpSpPr>
          <p:grpSpPr>
            <a:xfrm>
              <a:off x="2024063" y="3409952"/>
              <a:ext cx="2955131" cy="0"/>
              <a:chOff x="2024063" y="3245645"/>
              <a:chExt cx="2955131" cy="0"/>
            </a:xfrm>
          </p:grpSpPr>
          <p:cxnSp>
            <p:nvCxnSpPr>
              <p:cNvPr id="77" name="Straight Connector 76">
                <a:extLst>
                  <a:ext uri="{FF2B5EF4-FFF2-40B4-BE49-F238E27FC236}">
                    <a16:creationId xmlns:a16="http://schemas.microsoft.com/office/drawing/2014/main" id="{C4808B36-CB56-438A-4D49-4E7C5DD4B425}"/>
                  </a:ext>
                </a:extLst>
              </p:cNvPr>
              <p:cNvCxnSpPr>
                <a:cxnSpLocks/>
              </p:cNvCxnSpPr>
              <p:nvPr/>
            </p:nvCxnSpPr>
            <p:spPr>
              <a:xfrm>
                <a:off x="2024063" y="3245645"/>
                <a:ext cx="146685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8434A43-33F6-7D83-CD04-A85DCC791106}"/>
                  </a:ext>
                </a:extLst>
              </p:cNvPr>
              <p:cNvCxnSpPr>
                <a:cxnSpLocks/>
              </p:cNvCxnSpPr>
              <p:nvPr/>
            </p:nvCxnSpPr>
            <p:spPr>
              <a:xfrm>
                <a:off x="3488531" y="3245645"/>
                <a:ext cx="1490663"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 name="Group 5">
            <a:extLst>
              <a:ext uri="{FF2B5EF4-FFF2-40B4-BE49-F238E27FC236}">
                <a16:creationId xmlns:a16="http://schemas.microsoft.com/office/drawing/2014/main" id="{7C474762-A3EF-976C-7020-862F9E5A7FBB}"/>
              </a:ext>
            </a:extLst>
          </p:cNvPr>
          <p:cNvGrpSpPr/>
          <p:nvPr/>
        </p:nvGrpSpPr>
        <p:grpSpPr>
          <a:xfrm>
            <a:off x="343272" y="2526679"/>
            <a:ext cx="8494070" cy="264357"/>
            <a:chOff x="313793" y="2809020"/>
            <a:chExt cx="8494070" cy="264357"/>
          </a:xfrm>
        </p:grpSpPr>
        <p:sp>
          <p:nvSpPr>
            <p:cNvPr id="8" name="Freeform: Shape 7">
              <a:extLst>
                <a:ext uri="{FF2B5EF4-FFF2-40B4-BE49-F238E27FC236}">
                  <a16:creationId xmlns:a16="http://schemas.microsoft.com/office/drawing/2014/main" id="{BD05E3D2-C12D-04CF-8B46-D8B8ACE1FC07}"/>
                </a:ext>
              </a:extLst>
            </p:cNvPr>
            <p:cNvSpPr>
              <a:spLocks/>
            </p:cNvSpPr>
            <p:nvPr/>
          </p:nvSpPr>
          <p:spPr>
            <a:xfrm>
              <a:off x="4967528" y="2820771"/>
              <a:ext cx="634865"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a:solidFill>
                  <a:schemeClr val="tx1"/>
                </a:solidFill>
              </a:endParaRPr>
            </a:p>
          </p:txBody>
        </p:sp>
        <p:sp>
          <p:nvSpPr>
            <p:cNvPr id="9" name="Freeform: Shape 8">
              <a:extLst>
                <a:ext uri="{FF2B5EF4-FFF2-40B4-BE49-F238E27FC236}">
                  <a16:creationId xmlns:a16="http://schemas.microsoft.com/office/drawing/2014/main" id="{C8400353-F68E-5A32-1D3A-8A5068A8B543}"/>
                </a:ext>
              </a:extLst>
            </p:cNvPr>
            <p:cNvSpPr>
              <a:spLocks/>
            </p:cNvSpPr>
            <p:nvPr/>
          </p:nvSpPr>
          <p:spPr>
            <a:xfrm>
              <a:off x="6235732" y="2820771"/>
              <a:ext cx="635506" cy="246820"/>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10" name="Freeform: Shape 9">
              <a:hlinkClick r:id="" action="ppaction://noaction"/>
              <a:extLst>
                <a:ext uri="{FF2B5EF4-FFF2-40B4-BE49-F238E27FC236}">
                  <a16:creationId xmlns:a16="http://schemas.microsoft.com/office/drawing/2014/main" id="{BA888548-71C3-AFAE-B491-A572C8E291E7}"/>
                </a:ext>
              </a:extLst>
            </p:cNvPr>
            <p:cNvSpPr>
              <a:spLocks/>
            </p:cNvSpPr>
            <p:nvPr/>
          </p:nvSpPr>
          <p:spPr>
            <a:xfrm>
              <a:off x="3430265" y="2809020"/>
              <a:ext cx="1612619" cy="246819"/>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r>
                <a:rPr lang="en-IN" sz="800" dirty="0">
                  <a:solidFill>
                    <a:schemeClr val="tx1"/>
                  </a:solidFill>
                </a:rPr>
                <a:t>AAV Vector-mediated </a:t>
              </a:r>
              <a:br>
                <a:rPr lang="en-IN" sz="800" dirty="0">
                  <a:solidFill>
                    <a:schemeClr val="tx1"/>
                  </a:solidFill>
                </a:rPr>
              </a:br>
              <a:r>
                <a:rPr lang="en-IN" sz="800" dirty="0">
                  <a:solidFill>
                    <a:schemeClr val="tx1"/>
                  </a:solidFill>
                </a:rPr>
                <a:t>gene therapy</a:t>
              </a:r>
            </a:p>
          </p:txBody>
        </p:sp>
        <p:sp>
          <p:nvSpPr>
            <p:cNvPr id="11" name="Rectangle: Rounded Corners 10">
              <a:extLst>
                <a:ext uri="{FF2B5EF4-FFF2-40B4-BE49-F238E27FC236}">
                  <a16:creationId xmlns:a16="http://schemas.microsoft.com/office/drawing/2014/main" id="{FF760EF3-4953-BE5C-EDFF-25C44B730C45}"/>
                </a:ext>
              </a:extLst>
            </p:cNvPr>
            <p:cNvSpPr>
              <a:spLocks/>
            </p:cNvSpPr>
            <p:nvPr/>
          </p:nvSpPr>
          <p:spPr>
            <a:xfrm>
              <a:off x="313793" y="2810664"/>
              <a:ext cx="8494070" cy="247375"/>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a:p>
          </p:txBody>
        </p:sp>
        <p:sp>
          <p:nvSpPr>
            <p:cNvPr id="20" name="Freeform: Shape 19">
              <a:extLst>
                <a:ext uri="{FF2B5EF4-FFF2-40B4-BE49-F238E27FC236}">
                  <a16:creationId xmlns:a16="http://schemas.microsoft.com/office/drawing/2014/main" id="{01DAC43F-EAF9-DA97-6C6F-B958249A7B1C}"/>
                </a:ext>
              </a:extLst>
            </p:cNvPr>
            <p:cNvSpPr>
              <a:spLocks/>
            </p:cNvSpPr>
            <p:nvPr/>
          </p:nvSpPr>
          <p:spPr>
            <a:xfrm>
              <a:off x="7530520" y="2813946"/>
              <a:ext cx="1275248" cy="246820"/>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a:solidFill>
                  <a:schemeClr val="tx1"/>
                </a:solidFill>
              </a:endParaRPr>
            </a:p>
          </p:txBody>
        </p:sp>
        <p:cxnSp>
          <p:nvCxnSpPr>
            <p:cNvPr id="21" name="Straight Connector 20">
              <a:extLst>
                <a:ext uri="{FF2B5EF4-FFF2-40B4-BE49-F238E27FC236}">
                  <a16:creationId xmlns:a16="http://schemas.microsoft.com/office/drawing/2014/main" id="{D980EE6B-764A-EACB-1EAD-BB02B65F268B}"/>
                </a:ext>
              </a:extLst>
            </p:cNvPr>
            <p:cNvCxnSpPr>
              <a:cxnSpLocks/>
            </p:cNvCxnSpPr>
            <p:nvPr/>
          </p:nvCxnSpPr>
          <p:spPr>
            <a:xfrm>
              <a:off x="4956716"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3" name="Freeform: Shape 132">
              <a:hlinkClick r:id="" action="ppaction://noaction"/>
              <a:extLst>
                <a:ext uri="{FF2B5EF4-FFF2-40B4-BE49-F238E27FC236}">
                  <a16:creationId xmlns:a16="http://schemas.microsoft.com/office/drawing/2014/main" id="{541F12AC-1B1E-EAAE-F49C-75FE1C660710}"/>
                </a:ext>
              </a:extLst>
            </p:cNvPr>
            <p:cNvSpPr>
              <a:spLocks/>
            </p:cNvSpPr>
            <p:nvPr/>
          </p:nvSpPr>
          <p:spPr>
            <a:xfrm rot="16200000">
              <a:off x="1038706" y="2095553"/>
              <a:ext cx="239314" cy="1675608"/>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Myotonic dystrophy type 1 (DM1)</a:t>
              </a:r>
              <a:r>
                <a:rPr lang="en-IN" sz="800" baseline="30000" dirty="0">
                  <a:solidFill>
                    <a:schemeClr val="bg1"/>
                  </a:solidFill>
                </a:rPr>
                <a:t>5</a:t>
              </a:r>
            </a:p>
          </p:txBody>
        </p:sp>
        <p:cxnSp>
          <p:nvCxnSpPr>
            <p:cNvPr id="24" name="Straight Connector 23">
              <a:extLst>
                <a:ext uri="{FF2B5EF4-FFF2-40B4-BE49-F238E27FC236}">
                  <a16:creationId xmlns:a16="http://schemas.microsoft.com/office/drawing/2014/main" id="{86EE7D5A-D6A8-EAA9-4263-15DEBC41E4B3}"/>
                </a:ext>
              </a:extLst>
            </p:cNvPr>
            <p:cNvCxnSpPr>
              <a:cxnSpLocks/>
            </p:cNvCxnSpPr>
            <p:nvPr/>
          </p:nvCxnSpPr>
          <p:spPr>
            <a:xfrm>
              <a:off x="6218635" y="2816719"/>
              <a:ext cx="0" cy="256658"/>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56B906B8-4177-7976-34B7-E2F24D35518A}"/>
                </a:ext>
              </a:extLst>
            </p:cNvPr>
            <p:cNvCxnSpPr>
              <a:cxnSpLocks/>
            </p:cNvCxnSpPr>
            <p:nvPr/>
          </p:nvCxnSpPr>
          <p:spPr>
            <a:xfrm>
              <a:off x="7499704" y="2816719"/>
              <a:ext cx="0" cy="250331"/>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28" name="Freeform: Shape 27">
              <a:extLst>
                <a:ext uri="{FF2B5EF4-FFF2-40B4-BE49-F238E27FC236}">
                  <a16:creationId xmlns:a16="http://schemas.microsoft.com/office/drawing/2014/main" id="{2608A908-1FF7-6DFA-31DF-514369E4FF85}"/>
                </a:ext>
              </a:extLst>
            </p:cNvPr>
            <p:cNvSpPr>
              <a:spLocks/>
            </p:cNvSpPr>
            <p:nvPr/>
          </p:nvSpPr>
          <p:spPr>
            <a:xfrm>
              <a:off x="1973945" y="2816719"/>
              <a:ext cx="1479951"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SAR446268</a:t>
              </a:r>
              <a:endParaRPr lang="en-IN" sz="800" dirty="0">
                <a:solidFill>
                  <a:schemeClr val="tx1"/>
                </a:solidFill>
              </a:endParaRPr>
            </a:p>
          </p:txBody>
        </p:sp>
      </p:grpSp>
      <p:grpSp>
        <p:nvGrpSpPr>
          <p:cNvPr id="29" name="Group 28">
            <a:extLst>
              <a:ext uri="{FF2B5EF4-FFF2-40B4-BE49-F238E27FC236}">
                <a16:creationId xmlns:a16="http://schemas.microsoft.com/office/drawing/2014/main" id="{1C843338-9541-EBF5-559C-AE1654FE29AA}"/>
              </a:ext>
            </a:extLst>
          </p:cNvPr>
          <p:cNvGrpSpPr/>
          <p:nvPr/>
        </p:nvGrpSpPr>
        <p:grpSpPr>
          <a:xfrm>
            <a:off x="331329" y="1784227"/>
            <a:ext cx="8487079" cy="249566"/>
            <a:chOff x="320336" y="1376472"/>
            <a:chExt cx="8487079" cy="249566"/>
          </a:xfrm>
        </p:grpSpPr>
        <p:sp>
          <p:nvSpPr>
            <p:cNvPr id="30" name="Freeform: Shape 29">
              <a:extLst>
                <a:ext uri="{FF2B5EF4-FFF2-40B4-BE49-F238E27FC236}">
                  <a16:creationId xmlns:a16="http://schemas.microsoft.com/office/drawing/2014/main" id="{914C1289-BB3F-28BE-598F-8D672F65F032}"/>
                </a:ext>
              </a:extLst>
            </p:cNvPr>
            <p:cNvSpPr>
              <a:spLocks/>
            </p:cNvSpPr>
            <p:nvPr/>
          </p:nvSpPr>
          <p:spPr>
            <a:xfrm>
              <a:off x="4974526" y="1377733"/>
              <a:ext cx="1285513"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10000"/>
                <a:lumOff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1" name="Freeform: Shape 30">
              <a:extLst>
                <a:ext uri="{FF2B5EF4-FFF2-40B4-BE49-F238E27FC236}">
                  <a16:creationId xmlns:a16="http://schemas.microsoft.com/office/drawing/2014/main" id="{CD114E94-BA7B-B6D3-F2EA-970388FF127F}"/>
                </a:ext>
              </a:extLst>
            </p:cNvPr>
            <p:cNvSpPr>
              <a:spLocks/>
            </p:cNvSpPr>
            <p:nvPr/>
          </p:nvSpPr>
          <p:spPr>
            <a:xfrm>
              <a:off x="6251127" y="1377733"/>
              <a:ext cx="1275248"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2" name="Freeform: Shape 31">
              <a:extLst>
                <a:ext uri="{FF2B5EF4-FFF2-40B4-BE49-F238E27FC236}">
                  <a16:creationId xmlns:a16="http://schemas.microsoft.com/office/drawing/2014/main" id="{FAF6E3BE-504E-419D-6651-4465E4CE7261}"/>
                </a:ext>
              </a:extLst>
            </p:cNvPr>
            <p:cNvSpPr>
              <a:spLocks/>
            </p:cNvSpPr>
            <p:nvPr/>
          </p:nvSpPr>
          <p:spPr>
            <a:xfrm>
              <a:off x="7522255" y="1378506"/>
              <a:ext cx="776562" cy="240064"/>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8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8"/>
                  </a:lnTo>
                  <a:close/>
                </a:path>
              </a:pathLst>
            </a:cu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33" name="Freeform: Shape 32">
              <a:hlinkClick r:id="" action="ppaction://noaction"/>
              <a:extLst>
                <a:ext uri="{FF2B5EF4-FFF2-40B4-BE49-F238E27FC236}">
                  <a16:creationId xmlns:a16="http://schemas.microsoft.com/office/drawing/2014/main" id="{1E058846-1C4C-0658-D842-2C3C73784DA8}"/>
                </a:ext>
              </a:extLst>
            </p:cNvPr>
            <p:cNvSpPr>
              <a:spLocks/>
            </p:cNvSpPr>
            <p:nvPr/>
          </p:nvSpPr>
          <p:spPr>
            <a:xfrm>
              <a:off x="3561602" y="1376472"/>
              <a:ext cx="1349944" cy="240063"/>
            </a:xfrm>
            <a:custGeom>
              <a:avLst/>
              <a:gdLst>
                <a:gd name="connsiteX0" fmla="*/ 0 w 1147763"/>
                <a:gd name="connsiteY0" fmla="*/ 0 h 282827"/>
                <a:gd name="connsiteX1" fmla="*/ 1147763 w 1147763"/>
                <a:gd name="connsiteY1" fmla="*/ 0 h 282827"/>
                <a:gd name="connsiteX2" fmla="*/ 1147763 w 1147763"/>
                <a:gd name="connsiteY2" fmla="*/ 282827 h 282827"/>
                <a:gd name="connsiteX3" fmla="*/ 0 w 1147763"/>
                <a:gd name="connsiteY3" fmla="*/ 282827 h 282827"/>
              </a:gdLst>
              <a:ahLst/>
              <a:cxnLst>
                <a:cxn ang="0">
                  <a:pos x="connsiteX0" y="connsiteY0"/>
                </a:cxn>
                <a:cxn ang="0">
                  <a:pos x="connsiteX1" y="connsiteY1"/>
                </a:cxn>
                <a:cxn ang="0">
                  <a:pos x="connsiteX2" y="connsiteY2"/>
                </a:cxn>
                <a:cxn ang="0">
                  <a:pos x="connsiteX3" y="connsiteY3"/>
                </a:cxn>
              </a:cxnLst>
              <a:rect l="l" t="t" r="r" b="b"/>
              <a:pathLst>
                <a:path w="1147763" h="282827">
                  <a:moveTo>
                    <a:pt x="0" y="0"/>
                  </a:moveTo>
                  <a:lnTo>
                    <a:pt x="1147763" y="0"/>
                  </a:lnTo>
                  <a:lnTo>
                    <a:pt x="1147763" y="282827"/>
                  </a:lnTo>
                  <a:lnTo>
                    <a:pt x="0" y="282827"/>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lnSpc>
                  <a:spcPct val="90000"/>
                </a:lnSpc>
              </a:pPr>
              <a:r>
                <a:rPr lang="en-IN" sz="800" dirty="0">
                  <a:solidFill>
                    <a:schemeClr val="tx1"/>
                  </a:solidFill>
                </a:rPr>
                <a:t>Small molecule</a:t>
              </a:r>
            </a:p>
          </p:txBody>
        </p:sp>
        <p:sp>
          <p:nvSpPr>
            <p:cNvPr id="34" name="Rectangle: Rounded Corners 33">
              <a:extLst>
                <a:ext uri="{FF2B5EF4-FFF2-40B4-BE49-F238E27FC236}">
                  <a16:creationId xmlns:a16="http://schemas.microsoft.com/office/drawing/2014/main" id="{9ED2F0C6-37F0-4FB8-DB1A-702C951B3464}"/>
                </a:ext>
              </a:extLst>
            </p:cNvPr>
            <p:cNvSpPr>
              <a:spLocks/>
            </p:cNvSpPr>
            <p:nvPr/>
          </p:nvSpPr>
          <p:spPr>
            <a:xfrm>
              <a:off x="326080" y="1377734"/>
              <a:ext cx="8481335" cy="240604"/>
            </a:xfrm>
            <a:prstGeom prst="roundRect">
              <a:avLst>
                <a:gd name="adj" fmla="val 50000"/>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endParaRPr lang="en-IN" sz="800" dirty="0"/>
            </a:p>
          </p:txBody>
        </p:sp>
        <p:sp>
          <p:nvSpPr>
            <p:cNvPr id="35" name="Freeform: Shape 34">
              <a:extLst>
                <a:ext uri="{FF2B5EF4-FFF2-40B4-BE49-F238E27FC236}">
                  <a16:creationId xmlns:a16="http://schemas.microsoft.com/office/drawing/2014/main" id="{67DF15F6-738F-9C8D-7694-C0B2F8E82FD0}"/>
                </a:ext>
              </a:extLst>
            </p:cNvPr>
            <p:cNvSpPr>
              <a:spLocks/>
            </p:cNvSpPr>
            <p:nvPr/>
          </p:nvSpPr>
          <p:spPr>
            <a:xfrm>
              <a:off x="7520025" y="1377733"/>
              <a:ext cx="1275248" cy="240064"/>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800" dirty="0">
                <a:solidFill>
                  <a:schemeClr val="tx1"/>
                </a:solidFill>
              </a:endParaRPr>
            </a:p>
          </p:txBody>
        </p:sp>
        <p:sp>
          <p:nvSpPr>
            <p:cNvPr id="43" name="Freeform: Shape 132">
              <a:hlinkClick r:id="" action="ppaction://noaction"/>
              <a:extLst>
                <a:ext uri="{FF2B5EF4-FFF2-40B4-BE49-F238E27FC236}">
                  <a16:creationId xmlns:a16="http://schemas.microsoft.com/office/drawing/2014/main" id="{857A120B-87E9-1D89-4D52-CA9751F7F1EA}"/>
                </a:ext>
              </a:extLst>
            </p:cNvPr>
            <p:cNvSpPr>
              <a:spLocks/>
            </p:cNvSpPr>
            <p:nvPr/>
          </p:nvSpPr>
          <p:spPr>
            <a:xfrm rot="16200000">
              <a:off x="1053690" y="644100"/>
              <a:ext cx="239314" cy="1706022"/>
            </a:xfrm>
            <a:prstGeom prst="round2SameRect">
              <a:avLst>
                <a:gd name="adj1" fmla="val 50000"/>
                <a:gd name="adj2" fmla="val 0"/>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 wrap="square" lIns="36000" tIns="45720" rIns="36000" bIns="45720" rtlCol="0" anchor="ctr">
              <a:noAutofit/>
            </a:bodyPr>
            <a:lstStyle/>
            <a:p>
              <a:pPr>
                <a:lnSpc>
                  <a:spcPct val="90000"/>
                </a:lnSpc>
              </a:pPr>
              <a:r>
                <a:rPr lang="en-IN" sz="800" dirty="0">
                  <a:solidFill>
                    <a:schemeClr val="bg1"/>
                  </a:solidFill>
                </a:rPr>
                <a:t>Gaucher disease type 3</a:t>
              </a:r>
              <a:r>
                <a:rPr lang="en-IN" sz="800" baseline="30000" dirty="0">
                  <a:solidFill>
                    <a:schemeClr val="bg1"/>
                  </a:solidFill>
                </a:rPr>
                <a:t>3</a:t>
              </a:r>
            </a:p>
          </p:txBody>
        </p:sp>
        <p:cxnSp>
          <p:nvCxnSpPr>
            <p:cNvPr id="50" name="Straight Connector 49">
              <a:extLst>
                <a:ext uri="{FF2B5EF4-FFF2-40B4-BE49-F238E27FC236}">
                  <a16:creationId xmlns:a16="http://schemas.microsoft.com/office/drawing/2014/main" id="{4B1E6534-837B-5348-7F07-09F58435E1D3}"/>
                </a:ext>
              </a:extLst>
            </p:cNvPr>
            <p:cNvCxnSpPr>
              <a:cxnSpLocks/>
            </p:cNvCxnSpPr>
            <p:nvPr/>
          </p:nvCxnSpPr>
          <p:spPr>
            <a:xfrm>
              <a:off x="625279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F7AD6D3B-A2C4-D546-CB78-87DA468A0C6F}"/>
                </a:ext>
              </a:extLst>
            </p:cNvPr>
            <p:cNvCxnSpPr>
              <a:cxnSpLocks/>
            </p:cNvCxnSpPr>
            <p:nvPr/>
          </p:nvCxnSpPr>
          <p:spPr>
            <a:xfrm>
              <a:off x="7524794" y="1377733"/>
              <a:ext cx="0" cy="241517"/>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E234890-09F2-75A8-286A-9E9795F9BE52}"/>
                </a:ext>
              </a:extLst>
            </p:cNvPr>
            <p:cNvCxnSpPr>
              <a:cxnSpLocks/>
            </p:cNvCxnSpPr>
            <p:nvPr/>
          </p:nvCxnSpPr>
          <p:spPr>
            <a:xfrm>
              <a:off x="4982348" y="1377733"/>
              <a:ext cx="0" cy="227440"/>
            </a:xfrm>
            <a:prstGeom prst="line">
              <a:avLst/>
            </a:prstGeom>
            <a:ln w="19050">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61" name="Freeform: Shape 60">
              <a:extLst>
                <a:ext uri="{FF2B5EF4-FFF2-40B4-BE49-F238E27FC236}">
                  <a16:creationId xmlns:a16="http://schemas.microsoft.com/office/drawing/2014/main" id="{D3DC38D4-F623-D3C0-6482-4593249CE0EE}"/>
                </a:ext>
              </a:extLst>
            </p:cNvPr>
            <p:cNvSpPr>
              <a:spLocks/>
            </p:cNvSpPr>
            <p:nvPr/>
          </p:nvSpPr>
          <p:spPr>
            <a:xfrm>
              <a:off x="2023887" y="1379049"/>
              <a:ext cx="1464644" cy="246989"/>
            </a:xfrm>
            <a:custGeom>
              <a:avLst/>
              <a:gdLst>
                <a:gd name="connsiteX0" fmla="*/ 0 w 1783395"/>
                <a:gd name="connsiteY0" fmla="*/ 0 h 282828"/>
                <a:gd name="connsiteX1" fmla="*/ 1783395 w 1783395"/>
                <a:gd name="connsiteY1" fmla="*/ 0 h 282828"/>
                <a:gd name="connsiteX2" fmla="*/ 1783395 w 1783395"/>
                <a:gd name="connsiteY2" fmla="*/ 282828 h 282828"/>
                <a:gd name="connsiteX3" fmla="*/ 0 w 1783395"/>
                <a:gd name="connsiteY3" fmla="*/ 282827 h 282828"/>
              </a:gdLst>
              <a:ahLst/>
              <a:cxnLst>
                <a:cxn ang="0">
                  <a:pos x="connsiteX0" y="connsiteY0"/>
                </a:cxn>
                <a:cxn ang="0">
                  <a:pos x="connsiteX1" y="connsiteY1"/>
                </a:cxn>
                <a:cxn ang="0">
                  <a:pos x="connsiteX2" y="connsiteY2"/>
                </a:cxn>
                <a:cxn ang="0">
                  <a:pos x="connsiteX3" y="connsiteY3"/>
                </a:cxn>
              </a:cxnLst>
              <a:rect l="l" t="t" r="r" b="b"/>
              <a:pathLst>
                <a:path w="1783395" h="282828">
                  <a:moveTo>
                    <a:pt x="0" y="0"/>
                  </a:moveTo>
                  <a:lnTo>
                    <a:pt x="1783395" y="0"/>
                  </a:lnTo>
                  <a:lnTo>
                    <a:pt x="1783395" y="282828"/>
                  </a:lnTo>
                  <a:lnTo>
                    <a:pt x="0" y="282827"/>
                  </a:lnTo>
                  <a:close/>
                </a:path>
              </a:pathLst>
            </a:custGeom>
            <a:solidFill>
              <a:schemeClr val="accent1">
                <a:lumMod val="90000"/>
                <a:lumOff val="10000"/>
                <a:alpha val="9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r>
                <a:rPr lang="en-IN" sz="800" b="1" dirty="0">
                  <a:solidFill>
                    <a:schemeClr val="bg1"/>
                  </a:solidFill>
                </a:rPr>
                <a:t>Venglustat</a:t>
              </a:r>
              <a:endParaRPr lang="en-IN" sz="800" dirty="0">
                <a:solidFill>
                  <a:schemeClr val="tx1"/>
                </a:solidFill>
              </a:endParaRPr>
            </a:p>
          </p:txBody>
        </p:sp>
      </p:grpSp>
      <p:sp>
        <p:nvSpPr>
          <p:cNvPr id="64" name="Freeform: Shape 63">
            <a:extLst>
              <a:ext uri="{FF2B5EF4-FFF2-40B4-BE49-F238E27FC236}">
                <a16:creationId xmlns:a16="http://schemas.microsoft.com/office/drawing/2014/main" id="{FA80981B-0FF8-D6BA-FC1B-FD3D8E97FB61}"/>
              </a:ext>
            </a:extLst>
          </p:cNvPr>
          <p:cNvSpPr>
            <a:spLocks/>
          </p:cNvSpPr>
          <p:nvPr/>
        </p:nvSpPr>
        <p:spPr>
          <a:xfrm>
            <a:off x="7529497" y="1401381"/>
            <a:ext cx="1297517" cy="246907"/>
          </a:xfrm>
          <a:custGeom>
            <a:avLst/>
            <a:gdLst>
              <a:gd name="connsiteX0" fmla="*/ 0 w 1543050"/>
              <a:gd name="connsiteY0" fmla="*/ 0 h 282828"/>
              <a:gd name="connsiteX1" fmla="*/ 1401636 w 1543050"/>
              <a:gd name="connsiteY1" fmla="*/ 0 h 282828"/>
              <a:gd name="connsiteX2" fmla="*/ 1543050 w 1543050"/>
              <a:gd name="connsiteY2" fmla="*/ 141414 h 282828"/>
              <a:gd name="connsiteX3" fmla="*/ 1543049 w 1543050"/>
              <a:gd name="connsiteY3" fmla="*/ 141414 h 282828"/>
              <a:gd name="connsiteX4" fmla="*/ 1401635 w 1543050"/>
              <a:gd name="connsiteY4" fmla="*/ 282828 h 282828"/>
              <a:gd name="connsiteX5" fmla="*/ 0 w 1543050"/>
              <a:gd name="connsiteY5" fmla="*/ 282828 h 2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3050" h="282828">
                <a:moveTo>
                  <a:pt x="0" y="0"/>
                </a:moveTo>
                <a:lnTo>
                  <a:pt x="1401636" y="0"/>
                </a:lnTo>
                <a:cubicBezTo>
                  <a:pt x="1479737" y="0"/>
                  <a:pt x="1543050" y="63313"/>
                  <a:pt x="1543050" y="141414"/>
                </a:cubicBezTo>
                <a:lnTo>
                  <a:pt x="1543049" y="141414"/>
                </a:lnTo>
                <a:cubicBezTo>
                  <a:pt x="1543049" y="219515"/>
                  <a:pt x="1479736" y="282828"/>
                  <a:pt x="1401635" y="282828"/>
                </a:cubicBezTo>
                <a:lnTo>
                  <a:pt x="0" y="282828"/>
                </a:lnTo>
                <a:close/>
              </a:path>
            </a:pathLst>
          </a:custGeom>
          <a:solidFill>
            <a:schemeClr val="accent1">
              <a:lumMod val="50000"/>
              <a:lumOff val="5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90000"/>
              </a:lnSpc>
            </a:pPr>
            <a:endParaRPr lang="en-IN" sz="900" dirty="0">
              <a:solidFill>
                <a:schemeClr val="tx1"/>
              </a:solidFill>
            </a:endParaRPr>
          </a:p>
        </p:txBody>
      </p:sp>
    </p:spTree>
    <p:extLst>
      <p:ext uri="{BB962C8B-B14F-4D97-AF65-F5344CB8AC3E}">
        <p14:creationId xmlns:p14="http://schemas.microsoft.com/office/powerpoint/2010/main" val="897241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C27935FB-AE25-21F4-ECBF-2CA65470DF40}"/>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50" name="Group 49">
            <a:extLst>
              <a:ext uri="{FF2B5EF4-FFF2-40B4-BE49-F238E27FC236}">
                <a16:creationId xmlns:a16="http://schemas.microsoft.com/office/drawing/2014/main" id="{EF26762E-2873-4412-A9B2-558B1E9B30E8}"/>
              </a:ext>
            </a:extLst>
          </p:cNvPr>
          <p:cNvGrpSpPr/>
          <p:nvPr/>
        </p:nvGrpSpPr>
        <p:grpSpPr>
          <a:xfrm>
            <a:off x="234950" y="2173052"/>
            <a:ext cx="2232025" cy="205184"/>
            <a:chOff x="234950" y="1884632"/>
            <a:chExt cx="2232025" cy="205184"/>
          </a:xfrm>
        </p:grpSpPr>
        <p:sp>
          <p:nvSpPr>
            <p:cNvPr id="51" name="Freeform: Shape 50">
              <a:hlinkClick r:id="rId2" action="ppaction://hlinksldjump"/>
              <a:extLst>
                <a:ext uri="{FF2B5EF4-FFF2-40B4-BE49-F238E27FC236}">
                  <a16:creationId xmlns:a16="http://schemas.microsoft.com/office/drawing/2014/main" id="{5C6AEF35-6E20-45ED-B8B9-D49BA7BFCB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2" name="Graphique 4">
              <a:extLst>
                <a:ext uri="{FF2B5EF4-FFF2-40B4-BE49-F238E27FC236}">
                  <a16:creationId xmlns:a16="http://schemas.microsoft.com/office/drawing/2014/main" id="{04709AC1-F22C-45B7-A2D8-1B99F5CDEB1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279"/>
            <a:ext cx="6210300" cy="205056"/>
          </a:xfrm>
        </p:spPr>
        <p:txBody>
          <a:bodyPr/>
          <a:lstStyle/>
          <a:p>
            <a:r>
              <a:rPr lang="en-IN" dirty="0"/>
              <a:t>Study design</a:t>
            </a:r>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9" y="1466231"/>
            <a:ext cx="6208711" cy="485775"/>
          </a:xfrm>
          <a:prstGeom prst="roundRect">
            <a:avLst/>
          </a:prstGeom>
          <a:solidFill>
            <a:schemeClr val="bg1">
              <a:lumMod val="95000"/>
            </a:schemeClr>
          </a:solidFill>
        </p:spPr>
        <p:txBody>
          <a:bodyPr vert="horz" wrap="square" lIns="73152" tIns="73152" rIns="73152" bIns="73152" rtlCol="0" anchor="ctr">
            <a:noAutofit/>
          </a:bodyPr>
          <a:lstStyle/>
          <a:p>
            <a:pPr marL="0" marR="0" lvl="0" indent="0" algn="ctr" defTabSz="457200" rtl="0" eaLnBrk="1" fontAlgn="auto" latinLnBrk="0" hangingPunct="1">
              <a:lnSpc>
                <a:spcPct val="100000"/>
              </a:lnSpc>
              <a:spcAft>
                <a:spcPts val="0"/>
              </a:spcAft>
              <a:buClrTx/>
              <a:buSzTx/>
              <a:buFontTx/>
              <a:buNone/>
              <a:tabLst/>
              <a:defRPr/>
            </a:pPr>
            <a:r>
              <a:rPr lang="en-IN" sz="900" b="1" spc="-5" noProof="1">
                <a:solidFill>
                  <a:prstClr val="black"/>
                </a:solidFill>
                <a:latin typeface="Verdana"/>
                <a:cs typeface="Calibri Light"/>
              </a:rPr>
              <a:t>Observational study t</a:t>
            </a:r>
            <a:r>
              <a:rPr kumimoji="0" lang="en-IN" sz="900" b="1" i="0" u="none" strike="noStrike" kern="1200" cap="none" spc="-5" normalizeH="0" baseline="0" noProof="1">
                <a:ln>
                  <a:noFill/>
                </a:ln>
                <a:solidFill>
                  <a:prstClr val="black"/>
                </a:solidFill>
                <a:effectLst/>
                <a:uLnTx/>
                <a:uFillTx/>
                <a:latin typeface="Verdana"/>
                <a:ea typeface="+mn-ea"/>
                <a:cs typeface="Calibri Light"/>
              </a:rPr>
              <a:t>o assess long-term outcomes of imiglucerase in Gaucher disease type 3 and type 1 pediatric patients in the International Collaborative Gaucher Group (ICGG) Gaucher registry</a:t>
            </a:r>
            <a:endParaRPr kumimoji="0" lang="en-IN" sz="900" b="1" i="0" u="none" strike="noStrike" kern="1200" cap="none" spc="0" normalizeH="0" baseline="0" noProof="0" dirty="0">
              <a:ln>
                <a:noFill/>
              </a:ln>
              <a:solidFill>
                <a:prstClr val="black"/>
              </a:solidFill>
              <a:effectLst/>
              <a:uLnTx/>
              <a:uFillTx/>
              <a:latin typeface="Verdana"/>
              <a:ea typeface="+mn-ea"/>
              <a:cs typeface="Calibri Light"/>
            </a:endParaRPr>
          </a:p>
        </p:txBody>
      </p:sp>
      <p:grpSp>
        <p:nvGrpSpPr>
          <p:cNvPr id="53" name="Group 52">
            <a:extLst>
              <a:ext uri="{FF2B5EF4-FFF2-40B4-BE49-F238E27FC236}">
                <a16:creationId xmlns:a16="http://schemas.microsoft.com/office/drawing/2014/main" id="{7F4B29B5-1A91-4786-B224-4DB90043F499}"/>
              </a:ext>
            </a:extLst>
          </p:cNvPr>
          <p:cNvGrpSpPr/>
          <p:nvPr/>
        </p:nvGrpSpPr>
        <p:grpSpPr>
          <a:xfrm>
            <a:off x="234951" y="2754653"/>
            <a:ext cx="2187574" cy="205184"/>
            <a:chOff x="234950" y="1884632"/>
            <a:chExt cx="2225093" cy="205184"/>
          </a:xfrm>
          <a:noFill/>
        </p:grpSpPr>
        <p:sp>
          <p:nvSpPr>
            <p:cNvPr id="54" name="Freeform: Shape 53">
              <a:hlinkClick r:id="rId3" action="ppaction://hlinksldjump"/>
              <a:extLst>
                <a:ext uri="{FF2B5EF4-FFF2-40B4-BE49-F238E27FC236}">
                  <a16:creationId xmlns:a16="http://schemas.microsoft.com/office/drawing/2014/main" id="{14ABB8F5-A42D-40DF-900B-9ED6521A939D}"/>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5" name="Graphique 4">
              <a:extLst>
                <a:ext uri="{FF2B5EF4-FFF2-40B4-BE49-F238E27FC236}">
                  <a16:creationId xmlns:a16="http://schemas.microsoft.com/office/drawing/2014/main" id="{1260E1BF-EF37-4A06-93D8-4F1A818B05B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72" name="Group 71">
            <a:extLst>
              <a:ext uri="{FF2B5EF4-FFF2-40B4-BE49-F238E27FC236}">
                <a16:creationId xmlns:a16="http://schemas.microsoft.com/office/drawing/2014/main" id="{DAFBA3ED-5E51-4490-AAB9-166EEE856EDD}"/>
              </a:ext>
            </a:extLst>
          </p:cNvPr>
          <p:cNvGrpSpPr/>
          <p:nvPr/>
        </p:nvGrpSpPr>
        <p:grpSpPr>
          <a:xfrm>
            <a:off x="234950" y="2463852"/>
            <a:ext cx="2194560" cy="205184"/>
            <a:chOff x="234950" y="1884632"/>
            <a:chExt cx="2232025" cy="205184"/>
          </a:xfrm>
          <a:noFill/>
        </p:grpSpPr>
        <p:sp>
          <p:nvSpPr>
            <p:cNvPr id="73" name="Freeform: Shape 72">
              <a:hlinkClick r:id="rId4" action="ppaction://hlinksldjump"/>
              <a:extLst>
                <a:ext uri="{FF2B5EF4-FFF2-40B4-BE49-F238E27FC236}">
                  <a16:creationId xmlns:a16="http://schemas.microsoft.com/office/drawing/2014/main" id="{2043AC62-78EF-47A9-8F11-AFBA7C8444F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74" name="Graphique 4">
              <a:extLst>
                <a:ext uri="{FF2B5EF4-FFF2-40B4-BE49-F238E27FC236}">
                  <a16:creationId xmlns:a16="http://schemas.microsoft.com/office/drawing/2014/main" id="{D2439A6C-DB05-4BBB-9D41-4E547679499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7" name="Text Placeholder 25">
            <a:extLst>
              <a:ext uri="{FF2B5EF4-FFF2-40B4-BE49-F238E27FC236}">
                <a16:creationId xmlns:a16="http://schemas.microsoft.com/office/drawing/2014/main" id="{45A93658-AC5A-4C25-A272-D247304F14A8}"/>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5" action="ppaction://hlinksldjump"/>
            <a:extLst>
              <a:ext uri="{FF2B5EF4-FFF2-40B4-BE49-F238E27FC236}">
                <a16:creationId xmlns:a16="http://schemas.microsoft.com/office/drawing/2014/main" id="{3553927F-9E22-01BD-2652-E3AB326F1B9A}"/>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F4B4F703-EF55-EC18-4B38-EC1005E4261D}"/>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lvl="0">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Investigational use for Gaucher disease type 3 is being evaluated based on real-world evidence analyses. </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grpSp>
        <p:nvGrpSpPr>
          <p:cNvPr id="5" name="Group 4">
            <a:extLst>
              <a:ext uri="{FF2B5EF4-FFF2-40B4-BE49-F238E27FC236}">
                <a16:creationId xmlns:a16="http://schemas.microsoft.com/office/drawing/2014/main" id="{38BA8E60-38F7-CD60-B806-B995FCFFCD92}"/>
              </a:ext>
            </a:extLst>
          </p:cNvPr>
          <p:cNvGrpSpPr/>
          <p:nvPr/>
        </p:nvGrpSpPr>
        <p:grpSpPr>
          <a:xfrm>
            <a:off x="2563812" y="2066325"/>
            <a:ext cx="6208710" cy="1795957"/>
            <a:chOff x="2563812" y="2066325"/>
            <a:chExt cx="5206024" cy="1590064"/>
          </a:xfrm>
        </p:grpSpPr>
        <p:sp>
          <p:nvSpPr>
            <p:cNvPr id="76" name="Rectangle 75">
              <a:extLst>
                <a:ext uri="{FF2B5EF4-FFF2-40B4-BE49-F238E27FC236}">
                  <a16:creationId xmlns:a16="http://schemas.microsoft.com/office/drawing/2014/main" id="{A67DA826-BE41-5E40-831D-44187E5B3817}"/>
                </a:ext>
              </a:extLst>
            </p:cNvPr>
            <p:cNvSpPr/>
            <p:nvPr/>
          </p:nvSpPr>
          <p:spPr>
            <a:xfrm>
              <a:off x="2682639" y="2688476"/>
              <a:ext cx="956193" cy="692497"/>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solidFill>
                    <a:schemeClr val="tx1"/>
                  </a:solidFill>
                </a:rPr>
                <a:t>ICGG Gaucher Registry</a:t>
              </a:r>
              <a:br>
                <a:rPr lang="en-IN" sz="1000" dirty="0">
                  <a:solidFill>
                    <a:schemeClr val="tx1"/>
                  </a:solidFill>
                </a:rPr>
              </a:br>
              <a:r>
                <a:rPr lang="en-IN" sz="1000" dirty="0">
                  <a:solidFill>
                    <a:schemeClr val="tx1"/>
                  </a:solidFill>
                </a:rPr>
                <a:t>N=6472</a:t>
              </a:r>
            </a:p>
          </p:txBody>
        </p:sp>
        <p:sp>
          <p:nvSpPr>
            <p:cNvPr id="106" name="Rectangle 105">
              <a:extLst>
                <a:ext uri="{FF2B5EF4-FFF2-40B4-BE49-F238E27FC236}">
                  <a16:creationId xmlns:a16="http://schemas.microsoft.com/office/drawing/2014/main" id="{C397A7E6-5D5E-AFC2-AF51-519DC88AC271}"/>
                </a:ext>
              </a:extLst>
            </p:cNvPr>
            <p:cNvSpPr/>
            <p:nvPr/>
          </p:nvSpPr>
          <p:spPr>
            <a:xfrm>
              <a:off x="4008483" y="2378236"/>
              <a:ext cx="956193" cy="5266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t>GD1 Patients</a:t>
              </a:r>
            </a:p>
            <a:p>
              <a:pPr algn="ctr"/>
              <a:r>
                <a:rPr lang="en-IN" sz="1000" dirty="0"/>
                <a:t>n=778</a:t>
              </a:r>
            </a:p>
          </p:txBody>
        </p:sp>
        <p:sp>
          <p:nvSpPr>
            <p:cNvPr id="107" name="Rectangle 106">
              <a:extLst>
                <a:ext uri="{FF2B5EF4-FFF2-40B4-BE49-F238E27FC236}">
                  <a16:creationId xmlns:a16="http://schemas.microsoft.com/office/drawing/2014/main" id="{D164D036-BD86-07B9-1536-84F46B6D7135}"/>
                </a:ext>
              </a:extLst>
            </p:cNvPr>
            <p:cNvSpPr/>
            <p:nvPr/>
          </p:nvSpPr>
          <p:spPr>
            <a:xfrm>
              <a:off x="4008483" y="3019823"/>
              <a:ext cx="956193" cy="5266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dirty="0"/>
                <a:t>GD3 Patients</a:t>
              </a:r>
            </a:p>
            <a:p>
              <a:pPr algn="ctr"/>
              <a:r>
                <a:rPr lang="en-IN" sz="1000" dirty="0"/>
                <a:t>n=185</a:t>
              </a:r>
            </a:p>
          </p:txBody>
        </p:sp>
        <p:sp>
          <p:nvSpPr>
            <p:cNvPr id="108" name="TextBox 107">
              <a:extLst>
                <a:ext uri="{FF2B5EF4-FFF2-40B4-BE49-F238E27FC236}">
                  <a16:creationId xmlns:a16="http://schemas.microsoft.com/office/drawing/2014/main" id="{879103F1-9333-D7F0-1755-413D9D368692}"/>
                </a:ext>
              </a:extLst>
            </p:cNvPr>
            <p:cNvSpPr txBox="1"/>
            <p:nvPr/>
          </p:nvSpPr>
          <p:spPr>
            <a:xfrm>
              <a:off x="3815552" y="2103628"/>
              <a:ext cx="1511924" cy="217994"/>
            </a:xfrm>
            <a:prstGeom prst="rect">
              <a:avLst/>
            </a:prstGeom>
            <a:noFill/>
          </p:spPr>
          <p:txBody>
            <a:bodyPr wrap="square" rtlCol="0">
              <a:spAutoFit/>
            </a:bodyPr>
            <a:lstStyle/>
            <a:p>
              <a:pPr algn="ctr"/>
              <a:r>
                <a:rPr lang="en-US" sz="1000" b="1" dirty="0"/>
                <a:t>Inclusion criteria met</a:t>
              </a:r>
            </a:p>
          </p:txBody>
        </p:sp>
        <p:sp>
          <p:nvSpPr>
            <p:cNvPr id="110" name="TextBox 109">
              <a:extLst>
                <a:ext uri="{FF2B5EF4-FFF2-40B4-BE49-F238E27FC236}">
                  <a16:creationId xmlns:a16="http://schemas.microsoft.com/office/drawing/2014/main" id="{B5EE5735-F487-D736-D23A-1CE9AE981B31}"/>
                </a:ext>
              </a:extLst>
            </p:cNvPr>
            <p:cNvSpPr txBox="1"/>
            <p:nvPr/>
          </p:nvSpPr>
          <p:spPr>
            <a:xfrm>
              <a:off x="5474312" y="2620918"/>
              <a:ext cx="2295524" cy="1035471"/>
            </a:xfrm>
            <a:prstGeom prst="rect">
              <a:avLst/>
            </a:prstGeom>
            <a:ln w="9525">
              <a:solidFill>
                <a:schemeClr val="accent2"/>
              </a:solid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171450" indent="-171450">
                <a:buFont typeface="Arial" panose="020B0604020202020204" pitchFamily="34" charset="0"/>
                <a:buChar char="•"/>
              </a:pPr>
              <a:r>
                <a:rPr lang="en-IN" sz="1000" dirty="0"/>
                <a:t>From initiation of </a:t>
              </a:r>
              <a:r>
                <a:rPr lang="en-IN" sz="1000" dirty="0" err="1"/>
                <a:t>imiglucerase</a:t>
              </a:r>
              <a:r>
                <a:rPr lang="en-IN" sz="1000" dirty="0"/>
                <a:t> &lt;18 yr of age to switch to alternative treatment discontinuation, or end of follow-up</a:t>
              </a:r>
            </a:p>
            <a:p>
              <a:pPr marL="171450" indent="-171450">
                <a:buFont typeface="Arial" panose="020B0604020202020204" pitchFamily="34" charset="0"/>
                <a:buChar char="•"/>
              </a:pPr>
              <a:r>
                <a:rPr lang="en-IN" sz="1000" dirty="0"/>
                <a:t>Follow up until &lt;10 GD1 or GD3 patients remaining for each parameter</a:t>
              </a:r>
              <a:endParaRPr lang="en-US" sz="1000" dirty="0"/>
            </a:p>
          </p:txBody>
        </p:sp>
        <p:sp>
          <p:nvSpPr>
            <p:cNvPr id="113" name="TextBox 112">
              <a:extLst>
                <a:ext uri="{FF2B5EF4-FFF2-40B4-BE49-F238E27FC236}">
                  <a16:creationId xmlns:a16="http://schemas.microsoft.com/office/drawing/2014/main" id="{AF00C06D-C0FF-99F6-B2E5-7E1ECD59F9D9}"/>
                </a:ext>
              </a:extLst>
            </p:cNvPr>
            <p:cNvSpPr txBox="1"/>
            <p:nvPr/>
          </p:nvSpPr>
          <p:spPr>
            <a:xfrm>
              <a:off x="5828204" y="2075401"/>
              <a:ext cx="1431003" cy="246221"/>
            </a:xfrm>
            <a:prstGeom prst="rect">
              <a:avLst/>
            </a:prstGeom>
            <a:noFill/>
          </p:spPr>
          <p:txBody>
            <a:bodyPr wrap="square" rtlCol="0">
              <a:spAutoFit/>
            </a:bodyPr>
            <a:lstStyle/>
            <a:p>
              <a:pPr algn="ctr"/>
              <a:r>
                <a:rPr lang="en-US" sz="1000" b="1" dirty="0"/>
                <a:t>Follow-up</a:t>
              </a:r>
            </a:p>
          </p:txBody>
        </p:sp>
        <p:cxnSp>
          <p:nvCxnSpPr>
            <p:cNvPr id="118" name="Straight Connector 117">
              <a:extLst>
                <a:ext uri="{FF2B5EF4-FFF2-40B4-BE49-F238E27FC236}">
                  <a16:creationId xmlns:a16="http://schemas.microsoft.com/office/drawing/2014/main" id="{A3FEBEF9-8503-FEC7-62A6-E013B901D684}"/>
                </a:ext>
              </a:extLst>
            </p:cNvPr>
            <p:cNvCxnSpPr>
              <a:cxnSpLocks/>
              <a:stCxn id="76" idx="3"/>
            </p:cNvCxnSpPr>
            <p:nvPr/>
          </p:nvCxnSpPr>
          <p:spPr>
            <a:xfrm flipV="1">
              <a:off x="3638832" y="3034724"/>
              <a:ext cx="215664" cy="1"/>
            </a:xfrm>
            <a:prstGeom prst="line">
              <a:avLst/>
            </a:prstGeom>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FAB33D35-FF54-396F-DDF5-D5F79F9725DA}"/>
                </a:ext>
              </a:extLst>
            </p:cNvPr>
            <p:cNvCxnSpPr>
              <a:cxnSpLocks/>
              <a:endCxn id="106" idx="1"/>
            </p:cNvCxnSpPr>
            <p:nvPr/>
          </p:nvCxnSpPr>
          <p:spPr>
            <a:xfrm rot="5400000" flipH="1" flipV="1">
              <a:off x="3734915" y="2761157"/>
              <a:ext cx="393148" cy="153987"/>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5" name="Connector: Elbow 134">
              <a:extLst>
                <a:ext uri="{FF2B5EF4-FFF2-40B4-BE49-F238E27FC236}">
                  <a16:creationId xmlns:a16="http://schemas.microsoft.com/office/drawing/2014/main" id="{730F0A8C-8679-91BA-F91A-B4498E70EB9B}"/>
                </a:ext>
              </a:extLst>
            </p:cNvPr>
            <p:cNvCxnSpPr>
              <a:cxnSpLocks/>
              <a:endCxn id="107" idx="1"/>
            </p:cNvCxnSpPr>
            <p:nvPr/>
          </p:nvCxnSpPr>
          <p:spPr>
            <a:xfrm rot="16200000" flipH="1">
              <a:off x="3807270" y="3081949"/>
              <a:ext cx="248439" cy="153988"/>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2F9ED34E-4E77-90A2-C6AA-0F463BA38C48}"/>
                </a:ext>
              </a:extLst>
            </p:cNvPr>
            <p:cNvSpPr txBox="1"/>
            <p:nvPr/>
          </p:nvSpPr>
          <p:spPr>
            <a:xfrm>
              <a:off x="2563812" y="2066325"/>
              <a:ext cx="1207265" cy="400110"/>
            </a:xfrm>
            <a:prstGeom prst="rect">
              <a:avLst/>
            </a:prstGeom>
            <a:noFill/>
          </p:spPr>
          <p:txBody>
            <a:bodyPr wrap="square" rtlCol="0">
              <a:spAutoFit/>
            </a:bodyPr>
            <a:lstStyle/>
            <a:p>
              <a:pPr algn="ctr"/>
              <a:r>
                <a:rPr lang="en-IN" sz="1000" b="1" dirty="0"/>
                <a:t>Registry data up to Jan 6, 2023</a:t>
              </a:r>
            </a:p>
          </p:txBody>
        </p:sp>
      </p:grpSp>
      <p:sp>
        <p:nvSpPr>
          <p:cNvPr id="2" name="Rectangle: Rounded Corners 1">
            <a:hlinkClick r:id="rId6" action="ppaction://hlinksldjump"/>
            <a:extLst>
              <a:ext uri="{FF2B5EF4-FFF2-40B4-BE49-F238E27FC236}">
                <a16:creationId xmlns:a16="http://schemas.microsoft.com/office/drawing/2014/main" id="{F7131304-4598-63D8-CBE4-B20859F249B4}"/>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0" name="Rectangle: Rounded Corners 9">
            <a:hlinkClick r:id="rId7" action="ppaction://hlinksldjump"/>
            <a:extLst>
              <a:ext uri="{FF2B5EF4-FFF2-40B4-BE49-F238E27FC236}">
                <a16:creationId xmlns:a16="http://schemas.microsoft.com/office/drawing/2014/main" id="{C3CB5A9C-1A24-C4D8-8771-D9B232493AA7}"/>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2" name="Rectangle: Rounded Corners 11">
            <a:hlinkClick r:id="rId8" action="ppaction://hlinksldjump"/>
            <a:extLst>
              <a:ext uri="{FF2B5EF4-FFF2-40B4-BE49-F238E27FC236}">
                <a16:creationId xmlns:a16="http://schemas.microsoft.com/office/drawing/2014/main" id="{61FCCD50-B862-0AC3-ACBF-2D44B9D07572}"/>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4" name="object 18">
            <a:extLst>
              <a:ext uri="{FF2B5EF4-FFF2-40B4-BE49-F238E27FC236}">
                <a16:creationId xmlns:a16="http://schemas.microsoft.com/office/drawing/2014/main" id="{C564334F-3726-7714-E690-0014025DA9FC}"/>
              </a:ext>
            </a:extLst>
          </p:cNvPr>
          <p:cNvSpPr txBox="1"/>
          <p:nvPr/>
        </p:nvSpPr>
        <p:spPr>
          <a:xfrm>
            <a:off x="2683036" y="3966528"/>
            <a:ext cx="4754627" cy="507190"/>
          </a:xfrm>
          <a:prstGeom prst="rect">
            <a:avLst/>
          </a:prstGeom>
        </p:spPr>
        <p:txBody>
          <a:bodyPr vert="horz" wrap="square" lIns="0" tIns="12065" rIns="0" bIns="0" rtlCol="0">
            <a:spAutoFit/>
          </a:bodyPr>
          <a:lstStyle/>
          <a:p>
            <a:pPr>
              <a:spcAft>
                <a:spcPts val="200"/>
              </a:spcAft>
            </a:pPr>
            <a:r>
              <a:rPr lang="en-IN" sz="1050" i="1" dirty="0">
                <a:solidFill>
                  <a:schemeClr val="accent2"/>
                </a:solidFill>
                <a:latin typeface="Georgia" panose="02040502050405020303" pitchFamily="18" charset="0"/>
                <a:cs typeface="Calibri"/>
              </a:rPr>
              <a:t>Study endpoints/outcomes</a:t>
            </a:r>
            <a:endParaRPr sz="1050" i="1" dirty="0">
              <a:solidFill>
                <a:schemeClr val="accent2"/>
              </a:solidFill>
              <a:latin typeface="Georgia" panose="02040502050405020303" pitchFamily="18" charset="0"/>
              <a:cs typeface="Calibri"/>
            </a:endParaRPr>
          </a:p>
          <a:p>
            <a:pPr marL="171450" indent="-171450">
              <a:spcAft>
                <a:spcPts val="300"/>
              </a:spcAft>
              <a:buClr>
                <a:schemeClr val="accent2"/>
              </a:buClr>
              <a:buFont typeface="Arial" panose="020B0604020202020204" pitchFamily="34" charset="0"/>
              <a:buChar char="•"/>
              <a:tabLst>
                <a:tab pos="114300" algn="l"/>
              </a:tabLst>
            </a:pPr>
            <a:r>
              <a:rPr lang="en-IN" sz="1000" spc="-5" dirty="0">
                <a:cs typeface="Calibri"/>
              </a:rPr>
              <a:t>Assess response of spleen volume, liver volume, hemoglobin, and platelet count in non-</a:t>
            </a:r>
            <a:r>
              <a:rPr lang="en-IN" sz="1000" spc="-5" dirty="0" err="1">
                <a:cs typeface="Calibri"/>
              </a:rPr>
              <a:t>splenectomized</a:t>
            </a:r>
            <a:r>
              <a:rPr lang="en-IN" sz="1000" spc="-5" dirty="0">
                <a:cs typeface="Calibri"/>
              </a:rPr>
              <a:t> GD1 and GD3 Registry patients</a:t>
            </a:r>
          </a:p>
        </p:txBody>
      </p:sp>
      <p:cxnSp>
        <p:nvCxnSpPr>
          <p:cNvPr id="16" name="Connector: Elbow 15">
            <a:extLst>
              <a:ext uri="{FF2B5EF4-FFF2-40B4-BE49-F238E27FC236}">
                <a16:creationId xmlns:a16="http://schemas.microsoft.com/office/drawing/2014/main" id="{6C007249-DD4A-2DA6-D2CE-F2335CFA400F}"/>
              </a:ext>
            </a:extLst>
          </p:cNvPr>
          <p:cNvCxnSpPr>
            <a:stCxn id="106" idx="3"/>
            <a:endCxn id="110" idx="1"/>
          </p:cNvCxnSpPr>
          <p:nvPr/>
        </p:nvCxnSpPr>
        <p:spPr>
          <a:xfrm>
            <a:off x="5427085" y="2716063"/>
            <a:ext cx="607793" cy="561444"/>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0D158CFC-3E01-C94D-DE72-98D579010182}"/>
              </a:ext>
            </a:extLst>
          </p:cNvPr>
          <p:cNvCxnSpPr>
            <a:cxnSpLocks/>
            <a:stCxn id="107" idx="3"/>
            <a:endCxn id="110" idx="1"/>
          </p:cNvCxnSpPr>
          <p:nvPr/>
        </p:nvCxnSpPr>
        <p:spPr>
          <a:xfrm flipV="1">
            <a:off x="5427085" y="3277507"/>
            <a:ext cx="607793" cy="163221"/>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9980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6B11118C-B458-E0A8-7375-E75BEF9B1DBE}"/>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18" name="Group 17">
            <a:extLst>
              <a:ext uri="{FF2B5EF4-FFF2-40B4-BE49-F238E27FC236}">
                <a16:creationId xmlns:a16="http://schemas.microsoft.com/office/drawing/2014/main" id="{0C9250BD-3FB6-4073-B3EB-1B4E673D2B68}"/>
              </a:ext>
            </a:extLst>
          </p:cNvPr>
          <p:cNvGrpSpPr/>
          <p:nvPr/>
        </p:nvGrpSpPr>
        <p:grpSpPr>
          <a:xfrm>
            <a:off x="234950" y="2463852"/>
            <a:ext cx="2232025" cy="205184"/>
            <a:chOff x="234950" y="1884632"/>
            <a:chExt cx="2232025" cy="205184"/>
          </a:xfrm>
        </p:grpSpPr>
        <p:sp>
          <p:nvSpPr>
            <p:cNvPr id="20" name="Freeform: Shape 19">
              <a:hlinkClick r:id="rId2" action="ppaction://hlinksldjump"/>
              <a:extLst>
                <a:ext uri="{FF2B5EF4-FFF2-40B4-BE49-F238E27FC236}">
                  <a16:creationId xmlns:a16="http://schemas.microsoft.com/office/drawing/2014/main" id="{06927FB5-4F58-46FC-9460-277559E852A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1" name="Graphique 4">
              <a:extLst>
                <a:ext uri="{FF2B5EF4-FFF2-40B4-BE49-F238E27FC236}">
                  <a16:creationId xmlns:a16="http://schemas.microsoft.com/office/drawing/2014/main" id="{1FACD8C3-7EA4-4713-9989-81EE4617418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2371695" cy="1261243"/>
          </a:xfrm>
          <a:prstGeom prst="rect">
            <a:avLst/>
          </a:prstGeom>
        </p:spPr>
        <p:txBody>
          <a:bodyPr vert="horz" wrap="square" lIns="0" tIns="12065" rIns="0" bIns="0" rtlCol="0">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r>
              <a:rPr kumimoji="0" lang="en-IN" sz="1200" b="0" i="1" u="none" strike="noStrike" kern="1200" cap="none" spc="-10" normalizeH="0" baseline="0" noProof="0" dirty="0">
                <a:ln>
                  <a:noFill/>
                </a:ln>
                <a:solidFill>
                  <a:srgbClr val="7A00E6"/>
                </a:solidFill>
                <a:effectLst/>
                <a:uLnTx/>
                <a:uFillTx/>
                <a:latin typeface="Georgia" panose="02040502050405020303" pitchFamily="18" charset="0"/>
                <a:ea typeface="+mn-ea"/>
                <a:cs typeface="Calibri"/>
              </a:rPr>
              <a:t>Inclusion criteria</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Received imiglucerase as the initial primary therapy</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Initiated treatment &lt;18 years of age</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Intact spleen at baseline</a:t>
            </a:r>
          </a:p>
          <a:p>
            <a:pPr marL="114300" marR="0" lvl="0" indent="-114300" algn="l" defTabSz="457200" rtl="0" eaLnBrk="1" fontAlgn="auto" latinLnBrk="0" hangingPunct="1">
              <a:lnSpc>
                <a:spcPct val="100000"/>
              </a:lnSpc>
              <a:spcBef>
                <a:spcPts val="0"/>
              </a:spcBef>
              <a:spcAft>
                <a:spcPts val="300"/>
              </a:spcAft>
              <a:buClr>
                <a:srgbClr val="7A00E6"/>
              </a:buClr>
              <a:buSzTx/>
              <a:buFont typeface="Arial"/>
              <a:buChar char="•"/>
              <a:tabLst>
                <a:tab pos="114300" algn="l"/>
              </a:tabLst>
              <a:defRPr/>
            </a:pPr>
            <a:r>
              <a:rPr kumimoji="0" lang="en-IN" sz="1000" i="0" u="none" strike="noStrike" kern="1200" cap="none" spc="-5" normalizeH="0" baseline="0" noProof="0" dirty="0">
                <a:ln>
                  <a:noFill/>
                </a:ln>
                <a:solidFill>
                  <a:prstClr val="black"/>
                </a:solidFill>
                <a:effectLst/>
                <a:uLnTx/>
                <a:uFillTx/>
                <a:latin typeface="Verdana"/>
                <a:ea typeface="+mn-ea"/>
                <a:cs typeface="Calibri"/>
              </a:rPr>
              <a:t>Baseline and ≥1 follow-up value</a:t>
            </a:r>
            <a:r>
              <a:rPr kumimoji="0" lang="en-IN" sz="1000" i="0" u="none" strike="noStrike" kern="1200" cap="none" spc="-5" normalizeH="0" baseline="30000" noProof="0" dirty="0">
                <a:ln>
                  <a:noFill/>
                </a:ln>
                <a:solidFill>
                  <a:prstClr val="black"/>
                </a:solidFill>
                <a:effectLst/>
                <a:uLnTx/>
                <a:uFillTx/>
                <a:latin typeface="Verdana"/>
                <a:ea typeface="+mn-ea"/>
                <a:cs typeface="Calibri"/>
              </a:rPr>
              <a:t>*</a:t>
            </a:r>
          </a:p>
        </p:txBody>
      </p:sp>
      <p:grpSp>
        <p:nvGrpSpPr>
          <p:cNvPr id="23" name="Group 22">
            <a:extLst>
              <a:ext uri="{FF2B5EF4-FFF2-40B4-BE49-F238E27FC236}">
                <a16:creationId xmlns:a16="http://schemas.microsoft.com/office/drawing/2014/main" id="{316E5E00-1CF6-4F00-B9B6-D13541411CCB}"/>
              </a:ext>
            </a:extLst>
          </p:cNvPr>
          <p:cNvGrpSpPr/>
          <p:nvPr/>
        </p:nvGrpSpPr>
        <p:grpSpPr>
          <a:xfrm>
            <a:off x="234951" y="2754653"/>
            <a:ext cx="2187574" cy="205184"/>
            <a:chOff x="234950" y="1884632"/>
            <a:chExt cx="2225093" cy="205184"/>
          </a:xfrm>
          <a:noFill/>
        </p:grpSpPr>
        <p:sp>
          <p:nvSpPr>
            <p:cNvPr id="24" name="Freeform: Shape 23">
              <a:hlinkClick r:id="rId3" action="ppaction://hlinksldjump"/>
              <a:extLst>
                <a:ext uri="{FF2B5EF4-FFF2-40B4-BE49-F238E27FC236}">
                  <a16:creationId xmlns:a16="http://schemas.microsoft.com/office/drawing/2014/main" id="{5496EA9E-866E-47F6-B620-5E69F59CDAC8}"/>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7" name="Graphique 4">
              <a:extLst>
                <a:ext uri="{FF2B5EF4-FFF2-40B4-BE49-F238E27FC236}">
                  <a16:creationId xmlns:a16="http://schemas.microsoft.com/office/drawing/2014/main" id="{1CCFC357-71AB-45A6-8758-B0FF92DD9C6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7" name="Group 36">
            <a:extLst>
              <a:ext uri="{FF2B5EF4-FFF2-40B4-BE49-F238E27FC236}">
                <a16:creationId xmlns:a16="http://schemas.microsoft.com/office/drawing/2014/main" id="{0C058C41-A665-4D21-96D6-4827F277696E}"/>
              </a:ext>
            </a:extLst>
          </p:cNvPr>
          <p:cNvGrpSpPr/>
          <p:nvPr/>
        </p:nvGrpSpPr>
        <p:grpSpPr>
          <a:xfrm>
            <a:off x="234950" y="2173052"/>
            <a:ext cx="2194560" cy="205184"/>
            <a:chOff x="234950" y="1884632"/>
            <a:chExt cx="2232025" cy="205184"/>
          </a:xfrm>
          <a:noFill/>
        </p:grpSpPr>
        <p:sp>
          <p:nvSpPr>
            <p:cNvPr id="38" name="Freeform: Shape 37">
              <a:hlinkClick r:id="rId4" action="ppaction://hlinksldjump"/>
              <a:extLst>
                <a:ext uri="{FF2B5EF4-FFF2-40B4-BE49-F238E27FC236}">
                  <a16:creationId xmlns:a16="http://schemas.microsoft.com/office/drawing/2014/main" id="{6BE04DA5-B584-4233-BD54-A395F832FD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9" name="Graphique 4">
              <a:extLst>
                <a:ext uri="{FF2B5EF4-FFF2-40B4-BE49-F238E27FC236}">
                  <a16:creationId xmlns:a16="http://schemas.microsoft.com/office/drawing/2014/main" id="{8073909C-7BB0-4D8F-AEE5-988689862EC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7" name="Text Placeholder 25">
            <a:extLst>
              <a:ext uri="{FF2B5EF4-FFF2-40B4-BE49-F238E27FC236}">
                <a16:creationId xmlns:a16="http://schemas.microsoft.com/office/drawing/2014/main" id="{DD35081B-7292-DED3-DF5E-19C1FA62B449}"/>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a:t>
            </a:r>
            <a:r>
              <a:rPr lang="en-IN" baseline="30000" dirty="0"/>
              <a:t>*</a:t>
            </a:r>
            <a:r>
              <a:rPr lang="en-IN" dirty="0"/>
              <a:t>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5" action="ppaction://hlinksldjump"/>
            <a:extLst>
              <a:ext uri="{FF2B5EF4-FFF2-40B4-BE49-F238E27FC236}">
                <a16:creationId xmlns:a16="http://schemas.microsoft.com/office/drawing/2014/main" id="{2D256FCD-6E44-C91D-6FE4-7FBD1E8C88F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A72B33E7-34B8-4CC8-3038-F39B56B843B6}"/>
              </a:ext>
            </a:extLst>
          </p:cNvPr>
          <p:cNvSpPr txBox="1">
            <a:spLocks/>
          </p:cNvSpPr>
          <p:nvPr/>
        </p:nvSpPr>
        <p:spPr>
          <a:xfrm>
            <a:off x="2600325" y="4407174"/>
            <a:ext cx="4691124" cy="169277"/>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30000" noProof="0" dirty="0">
                <a:ln>
                  <a:noFill/>
                </a:ln>
                <a:solidFill>
                  <a:prstClr val="black"/>
                </a:solidFill>
                <a:effectLst/>
                <a:uLnTx/>
                <a:uFillTx/>
                <a:ea typeface="+mn-ea"/>
                <a:cs typeface="Calibri"/>
              </a:rPr>
              <a:t>*</a:t>
            </a:r>
            <a:r>
              <a:rPr kumimoji="0" lang="en-IN" sz="500" b="0" i="0" u="none" strike="noStrike" kern="1200" cap="none" spc="-5" normalizeH="0" baseline="0" noProof="0" dirty="0">
                <a:ln>
                  <a:noFill/>
                </a:ln>
                <a:solidFill>
                  <a:prstClr val="black"/>
                </a:solidFill>
                <a:effectLst/>
                <a:uLnTx/>
                <a:uFillTx/>
                <a:ea typeface="+mn-ea"/>
                <a:cs typeface="Calibri"/>
              </a:rPr>
              <a:t>For spleen volume, liver volume, hemoglobin or platelets. </a:t>
            </a:r>
            <a:r>
              <a:rPr kumimoji="0" lang="fr-FR" sz="500" b="0" i="0" u="none" strike="noStrike" kern="1200" cap="none" spc="-5" normalizeH="0" baseline="0" noProof="0" dirty="0">
                <a:ln>
                  <a:noFill/>
                </a:ln>
                <a:solidFill>
                  <a:prstClr val="black"/>
                </a:solidFill>
                <a:effectLst/>
                <a:uLnTx/>
                <a:uFillTx/>
                <a:ea typeface="+mn-ea"/>
                <a:cs typeface="Calibri"/>
              </a:rPr>
              <a:t>ICGG, International Collaborative Gaucher Group.</a:t>
            </a:r>
            <a:br>
              <a:rPr kumimoji="0" lang="en-IN" sz="600" b="0" i="0" u="none" strike="noStrike" kern="1200" cap="none" spc="-5" normalizeH="0" baseline="0" noProof="0" dirty="0">
                <a:ln>
                  <a:noFill/>
                </a:ln>
                <a:solidFill>
                  <a:prstClr val="black"/>
                </a:solidFill>
                <a:effectLst/>
                <a:uLnTx/>
                <a:uFillTx/>
                <a:ea typeface="+mn-ea"/>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
        <p:nvSpPr>
          <p:cNvPr id="2" name="Rectangle: Rounded Corners 1">
            <a:hlinkClick r:id="rId6" action="ppaction://hlinksldjump"/>
            <a:extLst>
              <a:ext uri="{FF2B5EF4-FFF2-40B4-BE49-F238E27FC236}">
                <a16:creationId xmlns:a16="http://schemas.microsoft.com/office/drawing/2014/main" id="{7080FEF8-26A6-4937-2EA7-45B5D155BA82}"/>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5" name="Rectangle: Rounded Corners 4">
            <a:hlinkClick r:id="rId7" action="ppaction://hlinksldjump"/>
            <a:extLst>
              <a:ext uri="{FF2B5EF4-FFF2-40B4-BE49-F238E27FC236}">
                <a16:creationId xmlns:a16="http://schemas.microsoft.com/office/drawing/2014/main" id="{4B443DA1-DDC3-0417-76D6-1561EFF8AD99}"/>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2" name="Rectangle: Rounded Corners 11">
            <a:hlinkClick r:id="rId8" action="ppaction://hlinksldjump"/>
            <a:extLst>
              <a:ext uri="{FF2B5EF4-FFF2-40B4-BE49-F238E27FC236}">
                <a16:creationId xmlns:a16="http://schemas.microsoft.com/office/drawing/2014/main" id="{FC433843-CCA4-CA21-90FD-14A03237B4E0}"/>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6" name="object 23">
            <a:extLst>
              <a:ext uri="{FF2B5EF4-FFF2-40B4-BE49-F238E27FC236}">
                <a16:creationId xmlns:a16="http://schemas.microsoft.com/office/drawing/2014/main" id="{1DFA76FA-8C07-B99B-0140-843003D0504B}"/>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lvl="0">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Investigational use for Gaucher disease type 3 is being evaluated based on real-world evidence analyses. </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extLst>
      <p:ext uri="{BB962C8B-B14F-4D97-AF65-F5344CB8AC3E}">
        <p14:creationId xmlns:p14="http://schemas.microsoft.com/office/powerpoint/2010/main" val="2815891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57CDE2E-6A86-975E-1072-9BB9D5171BEF}"/>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34950" y="2754653"/>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57" name="Group 356">
            <a:extLst>
              <a:ext uri="{FF2B5EF4-FFF2-40B4-BE49-F238E27FC236}">
                <a16:creationId xmlns:a16="http://schemas.microsoft.com/office/drawing/2014/main" id="{4129159E-F964-4431-9ADE-4BDCE2258144}"/>
              </a:ext>
            </a:extLst>
          </p:cNvPr>
          <p:cNvGrpSpPr/>
          <p:nvPr/>
        </p:nvGrpSpPr>
        <p:grpSpPr>
          <a:xfrm>
            <a:off x="234950" y="2463852"/>
            <a:ext cx="2194560" cy="205184"/>
            <a:chOff x="234950" y="1884632"/>
            <a:chExt cx="2232025" cy="205184"/>
          </a:xfrm>
          <a:noFill/>
        </p:grpSpPr>
        <p:sp>
          <p:nvSpPr>
            <p:cNvPr id="358" name="Freeform: Shape 357">
              <a:hlinkClick r:id="rId3" action="ppaction://hlinksldjump"/>
              <a:extLst>
                <a:ext uri="{FF2B5EF4-FFF2-40B4-BE49-F238E27FC236}">
                  <a16:creationId xmlns:a16="http://schemas.microsoft.com/office/drawing/2014/main" id="{CA28ADA1-544C-4841-8734-609F53675E0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59" name="Graphique 4">
              <a:extLst>
                <a:ext uri="{FF2B5EF4-FFF2-40B4-BE49-F238E27FC236}">
                  <a16:creationId xmlns:a16="http://schemas.microsoft.com/office/drawing/2014/main" id="{EE2C2C7A-BC6E-4B76-BB65-E91AF0170C1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63" name="Group 362">
            <a:extLst>
              <a:ext uri="{FF2B5EF4-FFF2-40B4-BE49-F238E27FC236}">
                <a16:creationId xmlns:a16="http://schemas.microsoft.com/office/drawing/2014/main" id="{6E14652E-7B56-42C2-A99D-F3260331E6AE}"/>
              </a:ext>
            </a:extLst>
          </p:cNvPr>
          <p:cNvGrpSpPr/>
          <p:nvPr/>
        </p:nvGrpSpPr>
        <p:grpSpPr>
          <a:xfrm>
            <a:off x="234950" y="2173052"/>
            <a:ext cx="2194560" cy="205184"/>
            <a:chOff x="234950" y="1884632"/>
            <a:chExt cx="2232025" cy="205184"/>
          </a:xfrm>
          <a:noFill/>
        </p:grpSpPr>
        <p:sp>
          <p:nvSpPr>
            <p:cNvPr id="364" name="Freeform: Shape 363">
              <a:hlinkClick r:id="rId4" action="ppaction://hlinksldjump"/>
              <a:extLst>
                <a:ext uri="{FF2B5EF4-FFF2-40B4-BE49-F238E27FC236}">
                  <a16:creationId xmlns:a16="http://schemas.microsoft.com/office/drawing/2014/main" id="{F0DFC749-1B16-4E9F-AB2D-5A5C7E361AA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65" name="Graphique 4">
              <a:extLst>
                <a:ext uri="{FF2B5EF4-FFF2-40B4-BE49-F238E27FC236}">
                  <a16:creationId xmlns:a16="http://schemas.microsoft.com/office/drawing/2014/main" id="{F5D679A1-8D01-4B3D-ABD5-FAA763F4400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aphicFrame>
        <p:nvGraphicFramePr>
          <p:cNvPr id="360" name="Table 5">
            <a:extLst>
              <a:ext uri="{FF2B5EF4-FFF2-40B4-BE49-F238E27FC236}">
                <a16:creationId xmlns:a16="http://schemas.microsoft.com/office/drawing/2014/main" id="{B9499588-E62E-4650-908B-43A49A14D3BC}"/>
              </a:ext>
            </a:extLst>
          </p:cNvPr>
          <p:cNvGraphicFramePr>
            <a:graphicFrameLocks noGrp="1"/>
          </p:cNvGraphicFramePr>
          <p:nvPr>
            <p:extLst>
              <p:ext uri="{D42A27DB-BD31-4B8C-83A1-F6EECF244321}">
                <p14:modId xmlns:p14="http://schemas.microsoft.com/office/powerpoint/2010/main" val="1107851896"/>
              </p:ext>
            </p:extLst>
          </p:nvPr>
        </p:nvGraphicFramePr>
        <p:xfrm>
          <a:off x="2619114" y="3440870"/>
          <a:ext cx="2281567" cy="1203968"/>
        </p:xfrm>
        <a:graphic>
          <a:graphicData uri="http://schemas.openxmlformats.org/drawingml/2006/table">
            <a:tbl>
              <a:tblPr firstRow="1" bandRow="1">
                <a:tableStyleId>{F800B559-55DF-4324-A70D-7A5FB1BD5379}</a:tableStyleId>
              </a:tblPr>
              <a:tblGrid>
                <a:gridCol w="706899">
                  <a:extLst>
                    <a:ext uri="{9D8B030D-6E8A-4147-A177-3AD203B41FA5}">
                      <a16:colId xmlns:a16="http://schemas.microsoft.com/office/drawing/2014/main" val="3024770205"/>
                    </a:ext>
                  </a:extLst>
                </a:gridCol>
                <a:gridCol w="801968">
                  <a:extLst>
                    <a:ext uri="{9D8B030D-6E8A-4147-A177-3AD203B41FA5}">
                      <a16:colId xmlns:a16="http://schemas.microsoft.com/office/drawing/2014/main" val="2980169004"/>
                    </a:ext>
                  </a:extLst>
                </a:gridCol>
                <a:gridCol w="772700">
                  <a:extLst>
                    <a:ext uri="{9D8B030D-6E8A-4147-A177-3AD203B41FA5}">
                      <a16:colId xmlns:a16="http://schemas.microsoft.com/office/drawing/2014/main" val="309174143"/>
                    </a:ext>
                  </a:extLst>
                </a:gridCol>
              </a:tblGrid>
              <a:tr h="87752">
                <a:tc gridSpan="3">
                  <a:txBody>
                    <a:bodyPr/>
                    <a:lstStyle/>
                    <a:p>
                      <a:pPr algn="ctr"/>
                      <a:r>
                        <a:rPr lang="en-IN" sz="700" b="1" dirty="0">
                          <a:solidFill>
                            <a:schemeClr val="bg1"/>
                          </a:solidFill>
                        </a:rPr>
                        <a:t>Countries</a:t>
                      </a:r>
                      <a:endParaRPr lang="en-IN" sz="600" b="1" dirty="0">
                        <a:solidFill>
                          <a:schemeClr val="bg1"/>
                        </a:solidFill>
                        <a:latin typeface="+mn-lt"/>
                      </a:endParaRPr>
                    </a:p>
                  </a:txBody>
                  <a:tcPr marL="36576" marR="36576" marT="18288" marB="18288" anchor="ctr">
                    <a:lnL w="2500" cmpd="sng">
                      <a:noFill/>
                    </a:lnL>
                    <a:lnR w="2500" cmpd="sng">
                      <a:noFill/>
                    </a:lnR>
                    <a:lnT w="2500" cmpd="sng">
                      <a:noFill/>
                    </a:lnT>
                    <a:lnB w="952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IN" sz="600" b="1" dirty="0">
                        <a:solidFill>
                          <a:schemeClr val="tx1"/>
                        </a:solidFill>
                        <a:latin typeface="+mn-lt"/>
                      </a:endParaRPr>
                    </a:p>
                  </a:txBody>
                  <a:tcPr marL="36576" marR="36576" marT="18288" marB="18288" anchor="ctr"/>
                </a:tc>
                <a:tc hMerge="1">
                  <a:txBody>
                    <a:bodyPr/>
                    <a:lstStyle/>
                    <a:p>
                      <a:pPr algn="ctr"/>
                      <a:endParaRPr lang="en-IN" sz="600" b="1" dirty="0">
                        <a:solidFill>
                          <a:schemeClr val="tx1"/>
                        </a:solidFill>
                        <a:latin typeface="+mn-lt"/>
                      </a:endParaRPr>
                    </a:p>
                  </a:txBody>
                  <a:tcPr marL="36576" marR="36576" marT="18288" marB="18288" anchor="ctr"/>
                </a:tc>
                <a:extLst>
                  <a:ext uri="{0D108BD9-81ED-4DB2-BD59-A6C34878D82A}">
                    <a16:rowId xmlns:a16="http://schemas.microsoft.com/office/drawing/2014/main" val="1914213346"/>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Argentina</a:t>
                      </a:r>
                      <a:endParaRPr lang="en-IN" sz="600" b="0" i="0" u="none" strike="noStrike" dirty="0">
                        <a:solidFill>
                          <a:schemeClr val="tx1"/>
                        </a:solidFill>
                        <a:effectLst/>
                        <a:latin typeface="+mn-lt"/>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u="none" strike="noStrike" dirty="0">
                          <a:solidFill>
                            <a:schemeClr val="tx1"/>
                          </a:solidFill>
                          <a:effectLst/>
                        </a:rPr>
                        <a:t>Denmark</a:t>
                      </a:r>
                      <a:endParaRPr lang="en-IN" sz="600" b="0" i="0" u="none" strike="noStrike" dirty="0">
                        <a:solidFill>
                          <a:schemeClr val="tx1"/>
                        </a:solidFill>
                        <a:effectLst/>
                        <a:latin typeface="+mn-lt"/>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Hungary</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3789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Australia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Dominican Republic</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India</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39036954"/>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Belgium</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Egypt</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Indonesia</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27015379"/>
                  </a:ext>
                </a:extLst>
              </a:tr>
              <a:tr h="10973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Brazil</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France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Isreal</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1069354866"/>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Bulgaria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Germany</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Italy</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695615130"/>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Canada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Greece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Japan</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3537421732"/>
                  </a:ext>
                </a:extLst>
              </a:tr>
              <a:tr h="7521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China</a:t>
                      </a:r>
                      <a:endParaRPr lang="en-IN" sz="600" b="0" i="0" u="none" strike="noStrike" dirty="0">
                        <a:solidFill>
                          <a:schemeClr val="tx1"/>
                        </a:solidFill>
                        <a:effectLst/>
                        <a:latin typeface="+mn-lt"/>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Hong Kong</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Jordan</a:t>
                      </a: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2624400166"/>
                  </a:ext>
                </a:extLst>
              </a:tr>
              <a:tr h="137896">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Croatia</a:t>
                      </a:r>
                      <a:endParaRPr lang="en-IN" sz="600" b="0" i="0" u="none" strike="noStrike" dirty="0">
                        <a:solidFill>
                          <a:schemeClr val="tx1"/>
                        </a:solidFill>
                        <a:effectLst/>
                        <a:latin typeface="+mn-lt"/>
                      </a:endParaRPr>
                    </a:p>
                  </a:txBody>
                  <a:tcPr marL="36576" marR="36576" marT="9144" marB="9144"/>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u="none" strike="noStrike" dirty="0">
                          <a:solidFill>
                            <a:schemeClr val="tx1"/>
                          </a:solidFill>
                          <a:effectLst/>
                        </a:rPr>
                        <a:t>Czechia</a:t>
                      </a:r>
                    </a:p>
                    <a:p>
                      <a:pPr marL="91440" indent="-91440" algn="l" defTabSz="685800" rtl="0" eaLnBrk="1" fontAlgn="b" latinLnBrk="0" hangingPunct="1">
                        <a:buFont typeface="Verdana" panose="020B0604030504040204" pitchFamily="34" charset="0"/>
                        <a:buChar char="•"/>
                      </a:pP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endParaRPr lang="en-IN" sz="600" b="0" i="0" u="none" strike="noStrike" kern="1200" dirty="0">
                        <a:solidFill>
                          <a:schemeClr val="tx1"/>
                        </a:solidFill>
                        <a:effectLst/>
                        <a:latin typeface="+mn-lt"/>
                        <a:ea typeface="+mn-ea"/>
                        <a:cs typeface="+mn-cs"/>
                      </a:endParaRPr>
                    </a:p>
                  </a:txBody>
                  <a:tcPr marL="36576" marR="36576" marT="9144" marB="9144"/>
                </a:tc>
                <a:extLst>
                  <a:ext uri="{0D108BD9-81ED-4DB2-BD59-A6C34878D82A}">
                    <a16:rowId xmlns:a16="http://schemas.microsoft.com/office/drawing/2014/main" val="401777453"/>
                  </a:ext>
                </a:extLst>
              </a:tr>
            </a:tbl>
          </a:graphicData>
        </a:graphic>
      </p:graphicFrame>
      <p:sp>
        <p:nvSpPr>
          <p:cNvPr id="8" name="Text Placeholder 25">
            <a:extLst>
              <a:ext uri="{FF2B5EF4-FFF2-40B4-BE49-F238E27FC236}">
                <a16:creationId xmlns:a16="http://schemas.microsoft.com/office/drawing/2014/main" id="{E3DF4285-69AD-EC5D-8545-153445941E4F}"/>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1">
            <a:hlinkClick r:id="rId5" action="ppaction://hlinksldjump"/>
            <a:extLst>
              <a:ext uri="{FF2B5EF4-FFF2-40B4-BE49-F238E27FC236}">
                <a16:creationId xmlns:a16="http://schemas.microsoft.com/office/drawing/2014/main" id="{A7A16500-66F0-D2B1-0924-60C514E756F1}"/>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1" name="object 23">
            <a:extLst>
              <a:ext uri="{FF2B5EF4-FFF2-40B4-BE49-F238E27FC236}">
                <a16:creationId xmlns:a16="http://schemas.microsoft.com/office/drawing/2014/main" id="{642A9FEE-832A-7629-2C7B-4847CECCACF6}"/>
              </a:ext>
            </a:extLst>
          </p:cNvPr>
          <p:cNvSpPr txBox="1">
            <a:spLocks/>
          </p:cNvSpPr>
          <p:nvPr/>
        </p:nvSpPr>
        <p:spPr>
          <a:xfrm>
            <a:off x="2628937" y="4611237"/>
            <a:ext cx="4691124" cy="76944"/>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0" noProof="0" dirty="0">
                <a:ln>
                  <a:noFill/>
                </a:ln>
                <a:solidFill>
                  <a:prstClr val="black"/>
                </a:solidFill>
                <a:effectLst/>
                <a:uLnTx/>
                <a:uFillTx/>
                <a:latin typeface="Verdana"/>
                <a:ea typeface="+mn-ea"/>
                <a:cs typeface="Calibri"/>
              </a:rPr>
              <a:t>ICGG, International Collaborative Gaucher Group.</a:t>
            </a:r>
            <a:endParaRPr kumimoji="0" lang="en-IN" sz="600" b="1" i="0" u="none" strike="noStrike" kern="1200" cap="none" spc="-5" normalizeH="0" baseline="0" noProof="0" dirty="0">
              <a:ln>
                <a:noFill/>
              </a:ln>
              <a:solidFill>
                <a:prstClr val="black"/>
              </a:solidFill>
              <a:effectLst/>
              <a:uLnTx/>
              <a:uFillTx/>
              <a:latin typeface="Verdana"/>
              <a:ea typeface="+mn-ea"/>
              <a:cs typeface="Calibri"/>
            </a:endParaRPr>
          </a:p>
        </p:txBody>
      </p:sp>
      <p:grpSp>
        <p:nvGrpSpPr>
          <p:cNvPr id="21" name="Group 20">
            <a:extLst>
              <a:ext uri="{FF2B5EF4-FFF2-40B4-BE49-F238E27FC236}">
                <a16:creationId xmlns:a16="http://schemas.microsoft.com/office/drawing/2014/main" id="{A77C6289-B2B9-2728-4467-9DEF877D63ED}"/>
              </a:ext>
            </a:extLst>
          </p:cNvPr>
          <p:cNvGrpSpPr/>
          <p:nvPr/>
        </p:nvGrpSpPr>
        <p:grpSpPr>
          <a:xfrm>
            <a:off x="3492500" y="1467467"/>
            <a:ext cx="4500930" cy="1872633"/>
            <a:chOff x="3058230" y="1548860"/>
            <a:chExt cx="5585434" cy="2818658"/>
          </a:xfrm>
        </p:grpSpPr>
        <p:grpSp>
          <p:nvGrpSpPr>
            <p:cNvPr id="16" name="Group 15">
              <a:extLst>
                <a:ext uri="{FF2B5EF4-FFF2-40B4-BE49-F238E27FC236}">
                  <a16:creationId xmlns:a16="http://schemas.microsoft.com/office/drawing/2014/main" id="{1122ADC6-B4CC-850E-0A38-54695E27B6C8}"/>
                </a:ext>
              </a:extLst>
            </p:cNvPr>
            <p:cNvGrpSpPr/>
            <p:nvPr/>
          </p:nvGrpSpPr>
          <p:grpSpPr>
            <a:xfrm>
              <a:off x="3058230" y="1548860"/>
              <a:ext cx="5585434" cy="2818658"/>
              <a:chOff x="3058230" y="1548860"/>
              <a:chExt cx="5585434" cy="2818658"/>
            </a:xfrm>
          </p:grpSpPr>
          <p:grpSp>
            <p:nvGrpSpPr>
              <p:cNvPr id="6" name="Group 5">
                <a:extLst>
                  <a:ext uri="{FF2B5EF4-FFF2-40B4-BE49-F238E27FC236}">
                    <a16:creationId xmlns:a16="http://schemas.microsoft.com/office/drawing/2014/main" id="{BD7B8E92-9080-4067-BB2F-204B252A13B7}"/>
                  </a:ext>
                </a:extLst>
              </p:cNvPr>
              <p:cNvGrpSpPr/>
              <p:nvPr/>
            </p:nvGrpSpPr>
            <p:grpSpPr>
              <a:xfrm>
                <a:off x="3058230" y="1548860"/>
                <a:ext cx="5585434" cy="2818658"/>
                <a:chOff x="2600325" y="1506312"/>
                <a:chExt cx="6067071" cy="3061713"/>
              </a:xfrm>
            </p:grpSpPr>
            <p:grpSp>
              <p:nvGrpSpPr>
                <p:cNvPr id="5" name="Group 4">
                  <a:extLst>
                    <a:ext uri="{FF2B5EF4-FFF2-40B4-BE49-F238E27FC236}">
                      <a16:creationId xmlns:a16="http://schemas.microsoft.com/office/drawing/2014/main" id="{FCE0718C-659D-4A92-873F-02D944F009DF}"/>
                    </a:ext>
                  </a:extLst>
                </p:cNvPr>
                <p:cNvGrpSpPr/>
                <p:nvPr/>
              </p:nvGrpSpPr>
              <p:grpSpPr>
                <a:xfrm>
                  <a:off x="2600325" y="1953635"/>
                  <a:ext cx="5118692" cy="2574813"/>
                  <a:chOff x="2600325" y="1953635"/>
                  <a:chExt cx="5118692" cy="2574813"/>
                </a:xfrm>
              </p:grpSpPr>
              <p:sp>
                <p:nvSpPr>
                  <p:cNvPr id="333" name="Freeform 641">
                    <a:extLst>
                      <a:ext uri="{FF2B5EF4-FFF2-40B4-BE49-F238E27FC236}">
                        <a16:creationId xmlns:a16="http://schemas.microsoft.com/office/drawing/2014/main" id="{9D29826E-29C8-43CE-A7CF-E4C4DF846B68}"/>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334" name="Freeform 404">
                    <a:extLst>
                      <a:ext uri="{FF2B5EF4-FFF2-40B4-BE49-F238E27FC236}">
                        <a16:creationId xmlns:a16="http://schemas.microsoft.com/office/drawing/2014/main" id="{346B268E-9719-498D-91C9-682FB15E0B96}"/>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5" name="Freeform 438">
                    <a:extLst>
                      <a:ext uri="{FF2B5EF4-FFF2-40B4-BE49-F238E27FC236}">
                        <a16:creationId xmlns:a16="http://schemas.microsoft.com/office/drawing/2014/main" id="{EDC9FD45-DDF9-482E-8221-9F2196136C2C}"/>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6" name="Freeform 628">
                    <a:extLst>
                      <a:ext uri="{FF2B5EF4-FFF2-40B4-BE49-F238E27FC236}">
                        <a16:creationId xmlns:a16="http://schemas.microsoft.com/office/drawing/2014/main" id="{79C419A6-F39E-4553-826B-A03F3383A75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7" name="Freeform 630">
                    <a:extLst>
                      <a:ext uri="{FF2B5EF4-FFF2-40B4-BE49-F238E27FC236}">
                        <a16:creationId xmlns:a16="http://schemas.microsoft.com/office/drawing/2014/main" id="{B1301914-3D45-4FD8-9D0D-894630B2B63F}"/>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8" name="Freeform 640">
                    <a:extLst>
                      <a:ext uri="{FF2B5EF4-FFF2-40B4-BE49-F238E27FC236}">
                        <a16:creationId xmlns:a16="http://schemas.microsoft.com/office/drawing/2014/main" id="{037F5B3A-C7C5-4353-A467-C3CE082B0C3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9" name="Freeform 642">
                    <a:extLst>
                      <a:ext uri="{FF2B5EF4-FFF2-40B4-BE49-F238E27FC236}">
                        <a16:creationId xmlns:a16="http://schemas.microsoft.com/office/drawing/2014/main" id="{F69BC523-0C29-488F-B6B0-28F4D2AF112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0" name="Freeform 649">
                    <a:extLst>
                      <a:ext uri="{FF2B5EF4-FFF2-40B4-BE49-F238E27FC236}">
                        <a16:creationId xmlns:a16="http://schemas.microsoft.com/office/drawing/2014/main" id="{026EDC35-2B70-479F-A39B-E3DCF33F6EE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1" name="Freeform 655">
                    <a:extLst>
                      <a:ext uri="{FF2B5EF4-FFF2-40B4-BE49-F238E27FC236}">
                        <a16:creationId xmlns:a16="http://schemas.microsoft.com/office/drawing/2014/main" id="{422A1133-266A-4128-BA66-C7101AFD9911}"/>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2" name="Freeform 670">
                    <a:extLst>
                      <a:ext uri="{FF2B5EF4-FFF2-40B4-BE49-F238E27FC236}">
                        <a16:creationId xmlns:a16="http://schemas.microsoft.com/office/drawing/2014/main" id="{7C1AEF66-AA7F-40E1-9240-39000F990976}"/>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3" name="Freeform 672">
                    <a:extLst>
                      <a:ext uri="{FF2B5EF4-FFF2-40B4-BE49-F238E27FC236}">
                        <a16:creationId xmlns:a16="http://schemas.microsoft.com/office/drawing/2014/main" id="{219BF216-25D5-4FD5-BED0-08E3760B300D}"/>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4" name="Freeform 683">
                    <a:extLst>
                      <a:ext uri="{FF2B5EF4-FFF2-40B4-BE49-F238E27FC236}">
                        <a16:creationId xmlns:a16="http://schemas.microsoft.com/office/drawing/2014/main" id="{07F2A818-88B3-4C56-9828-6E0025B3CCC7}"/>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5" name="Freeform 715">
                    <a:extLst>
                      <a:ext uri="{FF2B5EF4-FFF2-40B4-BE49-F238E27FC236}">
                        <a16:creationId xmlns:a16="http://schemas.microsoft.com/office/drawing/2014/main" id="{536AC867-0CA3-47FF-8DEA-DAEB7743674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46" name="Freeform 770">
                    <a:extLst>
                      <a:ext uri="{FF2B5EF4-FFF2-40B4-BE49-F238E27FC236}">
                        <a16:creationId xmlns:a16="http://schemas.microsoft.com/office/drawing/2014/main" id="{486C6851-9D86-438B-8408-A124376532C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grpSp>
            <p:sp>
              <p:nvSpPr>
                <p:cNvPr id="42" name="Freeform 403">
                  <a:extLst>
                    <a:ext uri="{FF2B5EF4-FFF2-40B4-BE49-F238E27FC236}">
                      <a16:creationId xmlns:a16="http://schemas.microsoft.com/office/drawing/2014/main" id="{9C7765DC-EA0C-46FB-8DD8-4335D3555C5C}"/>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3" name="Freeform 405">
                  <a:extLst>
                    <a:ext uri="{FF2B5EF4-FFF2-40B4-BE49-F238E27FC236}">
                      <a16:creationId xmlns:a16="http://schemas.microsoft.com/office/drawing/2014/main" id="{E6F85823-3823-4341-9401-DA04EA341FE7}"/>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4" name="Freeform 418">
                  <a:extLst>
                    <a:ext uri="{FF2B5EF4-FFF2-40B4-BE49-F238E27FC236}">
                      <a16:creationId xmlns:a16="http://schemas.microsoft.com/office/drawing/2014/main" id="{490899CE-9DDE-45F4-8779-8CA0B3A91DD6}"/>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5" name="Freeform 419">
                  <a:extLst>
                    <a:ext uri="{FF2B5EF4-FFF2-40B4-BE49-F238E27FC236}">
                      <a16:creationId xmlns:a16="http://schemas.microsoft.com/office/drawing/2014/main" id="{157E0772-022A-47F9-A59A-4FA44FD83B1F}"/>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6" name="Freeform 420">
                  <a:extLst>
                    <a:ext uri="{FF2B5EF4-FFF2-40B4-BE49-F238E27FC236}">
                      <a16:creationId xmlns:a16="http://schemas.microsoft.com/office/drawing/2014/main" id="{7EBE8184-14EB-4BA5-8443-8B462234FF71}"/>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47" name="Freeform 421">
                  <a:extLst>
                    <a:ext uri="{FF2B5EF4-FFF2-40B4-BE49-F238E27FC236}">
                      <a16:creationId xmlns:a16="http://schemas.microsoft.com/office/drawing/2014/main" id="{DF2E19A7-1F57-4BC8-8D5C-E345D21127DD}"/>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2" name="Freeform 422">
                  <a:extLst>
                    <a:ext uri="{FF2B5EF4-FFF2-40B4-BE49-F238E27FC236}">
                      <a16:creationId xmlns:a16="http://schemas.microsoft.com/office/drawing/2014/main" id="{A795CF13-76A4-494C-852B-073ED0A725ED}"/>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3" name="Freeform 423">
                  <a:extLst>
                    <a:ext uri="{FF2B5EF4-FFF2-40B4-BE49-F238E27FC236}">
                      <a16:creationId xmlns:a16="http://schemas.microsoft.com/office/drawing/2014/main" id="{E323C4EB-03E8-4356-B39A-803776338C7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4" name="Freeform 424">
                  <a:extLst>
                    <a:ext uri="{FF2B5EF4-FFF2-40B4-BE49-F238E27FC236}">
                      <a16:creationId xmlns:a16="http://schemas.microsoft.com/office/drawing/2014/main" id="{66A6DADD-B71A-40DB-B308-1E2B68F7186B}"/>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5" name="Freeform 425">
                  <a:extLst>
                    <a:ext uri="{FF2B5EF4-FFF2-40B4-BE49-F238E27FC236}">
                      <a16:creationId xmlns:a16="http://schemas.microsoft.com/office/drawing/2014/main" id="{9D74C43B-D1F2-403F-AD49-3332E947205B}"/>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6" name="Freeform 426">
                  <a:extLst>
                    <a:ext uri="{FF2B5EF4-FFF2-40B4-BE49-F238E27FC236}">
                      <a16:creationId xmlns:a16="http://schemas.microsoft.com/office/drawing/2014/main" id="{2EBE2255-416A-4BF5-96AB-46631DD039D1}"/>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7" name="Freeform 427">
                  <a:extLst>
                    <a:ext uri="{FF2B5EF4-FFF2-40B4-BE49-F238E27FC236}">
                      <a16:creationId xmlns:a16="http://schemas.microsoft.com/office/drawing/2014/main" id="{788A4B66-0B38-486B-A6A9-6B5710878FC4}"/>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8" name="Freeform 428">
                  <a:extLst>
                    <a:ext uri="{FF2B5EF4-FFF2-40B4-BE49-F238E27FC236}">
                      <a16:creationId xmlns:a16="http://schemas.microsoft.com/office/drawing/2014/main" id="{E00E1F7C-B1BA-420C-AE1C-42547B087A27}"/>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79" name="Freeform 429">
                  <a:extLst>
                    <a:ext uri="{FF2B5EF4-FFF2-40B4-BE49-F238E27FC236}">
                      <a16:creationId xmlns:a16="http://schemas.microsoft.com/office/drawing/2014/main" id="{FC17B77D-5E78-4169-8712-DD20EF80217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nvGrpSpPr>
                <p:cNvPr id="80" name="Group 79">
                  <a:extLst>
                    <a:ext uri="{FF2B5EF4-FFF2-40B4-BE49-F238E27FC236}">
                      <a16:creationId xmlns:a16="http://schemas.microsoft.com/office/drawing/2014/main" id="{1E66F308-2F40-44E2-A880-CD3A925074C5}"/>
                    </a:ext>
                  </a:extLst>
                </p:cNvPr>
                <p:cNvGrpSpPr/>
                <p:nvPr/>
              </p:nvGrpSpPr>
              <p:grpSpPr>
                <a:xfrm>
                  <a:off x="7648297" y="2651606"/>
                  <a:ext cx="253904" cy="249445"/>
                  <a:chOff x="5961121" y="2686387"/>
                  <a:chExt cx="288233" cy="273757"/>
                </a:xfrm>
                <a:solidFill>
                  <a:schemeClr val="accent2"/>
                </a:solidFill>
              </p:grpSpPr>
              <p:sp>
                <p:nvSpPr>
                  <p:cNvPr id="331" name="Freeform 430">
                    <a:extLst>
                      <a:ext uri="{FF2B5EF4-FFF2-40B4-BE49-F238E27FC236}">
                        <a16:creationId xmlns:a16="http://schemas.microsoft.com/office/drawing/2014/main" id="{E8D1A4B3-41D9-4CDC-85EB-1F3489752B5B}"/>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2" name="Freeform 431">
                    <a:extLst>
                      <a:ext uri="{FF2B5EF4-FFF2-40B4-BE49-F238E27FC236}">
                        <a16:creationId xmlns:a16="http://schemas.microsoft.com/office/drawing/2014/main" id="{83807C40-82B5-4848-A1BF-85F2545BEF9B}"/>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sp>
              <p:nvSpPr>
                <p:cNvPr id="81" name="Freeform 432">
                  <a:extLst>
                    <a:ext uri="{FF2B5EF4-FFF2-40B4-BE49-F238E27FC236}">
                      <a16:creationId xmlns:a16="http://schemas.microsoft.com/office/drawing/2014/main" id="{EA67BD6A-3DCD-43B1-AF27-A214EA081C71}"/>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2" name="Freeform 433">
                  <a:extLst>
                    <a:ext uri="{FF2B5EF4-FFF2-40B4-BE49-F238E27FC236}">
                      <a16:creationId xmlns:a16="http://schemas.microsoft.com/office/drawing/2014/main" id="{C9B99D97-0E26-42BD-AA05-BEA2854B205B}"/>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3" name="Freeform 434">
                  <a:extLst>
                    <a:ext uri="{FF2B5EF4-FFF2-40B4-BE49-F238E27FC236}">
                      <a16:creationId xmlns:a16="http://schemas.microsoft.com/office/drawing/2014/main" id="{D4DAC99A-69F4-47BD-BFD5-3F18A775BDDB}"/>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4" name="Freeform 435">
                  <a:extLst>
                    <a:ext uri="{FF2B5EF4-FFF2-40B4-BE49-F238E27FC236}">
                      <a16:creationId xmlns:a16="http://schemas.microsoft.com/office/drawing/2014/main" id="{242E82F5-250C-403B-B916-A0FDBEFE600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5" name="Freeform 436">
                  <a:extLst>
                    <a:ext uri="{FF2B5EF4-FFF2-40B4-BE49-F238E27FC236}">
                      <a16:creationId xmlns:a16="http://schemas.microsoft.com/office/drawing/2014/main" id="{1DAC1216-DE1D-4BBB-BD02-D5530C8F2EAB}"/>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6" name="Freeform 437">
                  <a:extLst>
                    <a:ext uri="{FF2B5EF4-FFF2-40B4-BE49-F238E27FC236}">
                      <a16:creationId xmlns:a16="http://schemas.microsoft.com/office/drawing/2014/main" id="{DB64F10C-2695-496B-BC3B-B10CDFE79D6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7" name="Freeform 439">
                  <a:extLst>
                    <a:ext uri="{FF2B5EF4-FFF2-40B4-BE49-F238E27FC236}">
                      <a16:creationId xmlns:a16="http://schemas.microsoft.com/office/drawing/2014/main" id="{51C0EC06-B12D-490F-B72C-29034404CAC9}"/>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8" name="Freeform 440">
                  <a:extLst>
                    <a:ext uri="{FF2B5EF4-FFF2-40B4-BE49-F238E27FC236}">
                      <a16:creationId xmlns:a16="http://schemas.microsoft.com/office/drawing/2014/main" id="{33FD850F-318D-447F-BC75-EB53D652EF68}"/>
                    </a:ext>
                  </a:extLst>
                </p:cNvPr>
                <p:cNvSpPr>
                  <a:spLocks/>
                </p:cNvSpPr>
                <p:nvPr/>
              </p:nvSpPr>
              <p:spPr bwMode="auto">
                <a:xfrm>
                  <a:off x="7456997" y="3179282"/>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89" name="Freeform 441">
                  <a:extLst>
                    <a:ext uri="{FF2B5EF4-FFF2-40B4-BE49-F238E27FC236}">
                      <a16:creationId xmlns:a16="http://schemas.microsoft.com/office/drawing/2014/main" id="{7551387F-174B-4DE3-A114-6A2197C464B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0" name="Freeform 443">
                  <a:extLst>
                    <a:ext uri="{FF2B5EF4-FFF2-40B4-BE49-F238E27FC236}">
                      <a16:creationId xmlns:a16="http://schemas.microsoft.com/office/drawing/2014/main" id="{71212D34-9029-42EB-92B0-C7A184EFC46F}"/>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1" name="Freeform 444">
                  <a:extLst>
                    <a:ext uri="{FF2B5EF4-FFF2-40B4-BE49-F238E27FC236}">
                      <a16:creationId xmlns:a16="http://schemas.microsoft.com/office/drawing/2014/main" id="{0DC77B52-57A0-4251-B9D3-2345C4FAF2F0}"/>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2" name="Freeform 445">
                  <a:extLst>
                    <a:ext uri="{FF2B5EF4-FFF2-40B4-BE49-F238E27FC236}">
                      <a16:creationId xmlns:a16="http://schemas.microsoft.com/office/drawing/2014/main" id="{ED62D43B-219F-468D-B7A6-5F5E6EE71C05}"/>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3" name="Freeform 446">
                  <a:extLst>
                    <a:ext uri="{FF2B5EF4-FFF2-40B4-BE49-F238E27FC236}">
                      <a16:creationId xmlns:a16="http://schemas.microsoft.com/office/drawing/2014/main" id="{7A06AB6C-E80F-45A7-92E6-E002FE7313C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4" name="Freeform 447">
                  <a:extLst>
                    <a:ext uri="{FF2B5EF4-FFF2-40B4-BE49-F238E27FC236}">
                      <a16:creationId xmlns:a16="http://schemas.microsoft.com/office/drawing/2014/main" id="{03B16D62-0708-4955-AFD2-A58739D2F57E}"/>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5" name="Freeform 450">
                  <a:extLst>
                    <a:ext uri="{FF2B5EF4-FFF2-40B4-BE49-F238E27FC236}">
                      <a16:creationId xmlns:a16="http://schemas.microsoft.com/office/drawing/2014/main" id="{29E51A2E-D187-47B2-955F-612F9AE8161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6" name="Freeform 451">
                  <a:extLst>
                    <a:ext uri="{FF2B5EF4-FFF2-40B4-BE49-F238E27FC236}">
                      <a16:creationId xmlns:a16="http://schemas.microsoft.com/office/drawing/2014/main" id="{AF4375C3-832C-4878-8B24-C246CFCEDA29}"/>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7" name="Freeform 452">
                  <a:extLst>
                    <a:ext uri="{FF2B5EF4-FFF2-40B4-BE49-F238E27FC236}">
                      <a16:creationId xmlns:a16="http://schemas.microsoft.com/office/drawing/2014/main" id="{3F457057-D49F-4232-B9F0-BD2B69B01079}"/>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8" name="Freeform 453">
                  <a:extLst>
                    <a:ext uri="{FF2B5EF4-FFF2-40B4-BE49-F238E27FC236}">
                      <a16:creationId xmlns:a16="http://schemas.microsoft.com/office/drawing/2014/main" id="{F525104B-4657-4702-BFFA-0D460EFB1CA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99" name="Freeform 454">
                  <a:extLst>
                    <a:ext uri="{FF2B5EF4-FFF2-40B4-BE49-F238E27FC236}">
                      <a16:creationId xmlns:a16="http://schemas.microsoft.com/office/drawing/2014/main" id="{8F895010-35EC-41C6-BA64-91D2891735B3}"/>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0" name="Freeform 455">
                  <a:extLst>
                    <a:ext uri="{FF2B5EF4-FFF2-40B4-BE49-F238E27FC236}">
                      <a16:creationId xmlns:a16="http://schemas.microsoft.com/office/drawing/2014/main" id="{BF6050D4-0E42-4319-A8B5-06A20F235A87}"/>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1" name="Freeform 456">
                  <a:extLst>
                    <a:ext uri="{FF2B5EF4-FFF2-40B4-BE49-F238E27FC236}">
                      <a16:creationId xmlns:a16="http://schemas.microsoft.com/office/drawing/2014/main" id="{D624F1FF-FF1C-49C0-8818-9E68EDE05F17}"/>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2" name="Freeform 457">
                  <a:extLst>
                    <a:ext uri="{FF2B5EF4-FFF2-40B4-BE49-F238E27FC236}">
                      <a16:creationId xmlns:a16="http://schemas.microsoft.com/office/drawing/2014/main" id="{93FDC889-D217-4F4B-880E-FD94ED6B85D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3" name="Freeform 458">
                  <a:extLst>
                    <a:ext uri="{FF2B5EF4-FFF2-40B4-BE49-F238E27FC236}">
                      <a16:creationId xmlns:a16="http://schemas.microsoft.com/office/drawing/2014/main" id="{36B4B2CF-BA8B-4514-8A4F-4A838351E195}"/>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4" name="Freeform 459">
                  <a:extLst>
                    <a:ext uri="{FF2B5EF4-FFF2-40B4-BE49-F238E27FC236}">
                      <a16:creationId xmlns:a16="http://schemas.microsoft.com/office/drawing/2014/main" id="{6D361ECF-7B2C-4BE2-B025-EE909F4BE9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5" name="Freeform 460">
                  <a:extLst>
                    <a:ext uri="{FF2B5EF4-FFF2-40B4-BE49-F238E27FC236}">
                      <a16:creationId xmlns:a16="http://schemas.microsoft.com/office/drawing/2014/main" id="{072E66E2-D1AD-44CC-8ED2-88A1E1D563ED}"/>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6" name="Freeform 461">
                  <a:extLst>
                    <a:ext uri="{FF2B5EF4-FFF2-40B4-BE49-F238E27FC236}">
                      <a16:creationId xmlns:a16="http://schemas.microsoft.com/office/drawing/2014/main" id="{E3F751C3-D1A2-4EAD-BB06-4C7F74E182DE}"/>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7" name="Freeform 462">
                  <a:extLst>
                    <a:ext uri="{FF2B5EF4-FFF2-40B4-BE49-F238E27FC236}">
                      <a16:creationId xmlns:a16="http://schemas.microsoft.com/office/drawing/2014/main" id="{CC19AA70-C959-4948-8677-C56177CCE71A}"/>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8" name="Freeform 463">
                  <a:extLst>
                    <a:ext uri="{FF2B5EF4-FFF2-40B4-BE49-F238E27FC236}">
                      <a16:creationId xmlns:a16="http://schemas.microsoft.com/office/drawing/2014/main" id="{0DF11B6F-EF9B-4BE7-A56F-67621947B12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09" name="Freeform 464">
                  <a:extLst>
                    <a:ext uri="{FF2B5EF4-FFF2-40B4-BE49-F238E27FC236}">
                      <a16:creationId xmlns:a16="http://schemas.microsoft.com/office/drawing/2014/main" id="{9E03CCA1-1B73-4042-A4BA-A74BE8F8289B}"/>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0" name="Freeform 465">
                  <a:extLst>
                    <a:ext uri="{FF2B5EF4-FFF2-40B4-BE49-F238E27FC236}">
                      <a16:creationId xmlns:a16="http://schemas.microsoft.com/office/drawing/2014/main" id="{ECC483A2-7802-4A1B-BDE2-8AB1290196EF}"/>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1" name="Freeform 466">
                  <a:extLst>
                    <a:ext uri="{FF2B5EF4-FFF2-40B4-BE49-F238E27FC236}">
                      <a16:creationId xmlns:a16="http://schemas.microsoft.com/office/drawing/2014/main" id="{AFC2E237-2580-4C4B-89D2-CA233EEE64BA}"/>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2" name="Freeform 467">
                  <a:extLst>
                    <a:ext uri="{FF2B5EF4-FFF2-40B4-BE49-F238E27FC236}">
                      <a16:creationId xmlns:a16="http://schemas.microsoft.com/office/drawing/2014/main" id="{75DB44B6-D617-4F8D-B93E-A33FDB9E9DBF}"/>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3" name="Freeform 468">
                  <a:extLst>
                    <a:ext uri="{FF2B5EF4-FFF2-40B4-BE49-F238E27FC236}">
                      <a16:creationId xmlns:a16="http://schemas.microsoft.com/office/drawing/2014/main" id="{9A381B97-F4CD-49AB-BBEA-5204CE549881}"/>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5" name="Freeform 469">
                  <a:extLst>
                    <a:ext uri="{FF2B5EF4-FFF2-40B4-BE49-F238E27FC236}">
                      <a16:creationId xmlns:a16="http://schemas.microsoft.com/office/drawing/2014/main" id="{9EF010FF-5B0E-4805-B704-1C723ABC671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6" name="Freeform 470">
                  <a:extLst>
                    <a:ext uri="{FF2B5EF4-FFF2-40B4-BE49-F238E27FC236}">
                      <a16:creationId xmlns:a16="http://schemas.microsoft.com/office/drawing/2014/main" id="{984743B5-E381-458B-B1CB-F97B9A892FB3}"/>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7" name="Freeform 471">
                  <a:extLst>
                    <a:ext uri="{FF2B5EF4-FFF2-40B4-BE49-F238E27FC236}">
                      <a16:creationId xmlns:a16="http://schemas.microsoft.com/office/drawing/2014/main" id="{6CB0630D-C352-4B3A-A467-9F9EC116C51C}"/>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8" name="Freeform 472">
                  <a:extLst>
                    <a:ext uri="{FF2B5EF4-FFF2-40B4-BE49-F238E27FC236}">
                      <a16:creationId xmlns:a16="http://schemas.microsoft.com/office/drawing/2014/main" id="{30A8B329-C1E6-48AB-AC62-12F3CD38548C}"/>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19" name="Freeform 473">
                  <a:extLst>
                    <a:ext uri="{FF2B5EF4-FFF2-40B4-BE49-F238E27FC236}">
                      <a16:creationId xmlns:a16="http://schemas.microsoft.com/office/drawing/2014/main" id="{A8A241A5-9094-49C5-8A0B-7F6B13BC9453}"/>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0" name="Freeform 474">
                  <a:extLst>
                    <a:ext uri="{FF2B5EF4-FFF2-40B4-BE49-F238E27FC236}">
                      <a16:creationId xmlns:a16="http://schemas.microsoft.com/office/drawing/2014/main" id="{5270D84C-FAEB-419C-9C1D-E70BE578EF0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1" name="Freeform 475">
                  <a:extLst>
                    <a:ext uri="{FF2B5EF4-FFF2-40B4-BE49-F238E27FC236}">
                      <a16:creationId xmlns:a16="http://schemas.microsoft.com/office/drawing/2014/main" id="{988904EE-4030-4668-93E0-08185E023DB1}"/>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3" name="Freeform 476">
                  <a:extLst>
                    <a:ext uri="{FF2B5EF4-FFF2-40B4-BE49-F238E27FC236}">
                      <a16:creationId xmlns:a16="http://schemas.microsoft.com/office/drawing/2014/main" id="{75B34167-05DD-48CB-BC8C-B0316A224C4B}"/>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4" name="Freeform 477">
                  <a:extLst>
                    <a:ext uri="{FF2B5EF4-FFF2-40B4-BE49-F238E27FC236}">
                      <a16:creationId xmlns:a16="http://schemas.microsoft.com/office/drawing/2014/main" id="{69DE925A-A016-406D-96F0-F3652A349569}"/>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5" name="Freeform 482">
                  <a:extLst>
                    <a:ext uri="{FF2B5EF4-FFF2-40B4-BE49-F238E27FC236}">
                      <a16:creationId xmlns:a16="http://schemas.microsoft.com/office/drawing/2014/main" id="{E1165FDD-E2C8-4425-B4B5-CAFD01F01F0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6" name="Freeform 483">
                  <a:extLst>
                    <a:ext uri="{FF2B5EF4-FFF2-40B4-BE49-F238E27FC236}">
                      <a16:creationId xmlns:a16="http://schemas.microsoft.com/office/drawing/2014/main" id="{FCDCEC64-BBB5-433C-B8A0-017B32889747}"/>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7" name="Freeform 484">
                  <a:extLst>
                    <a:ext uri="{FF2B5EF4-FFF2-40B4-BE49-F238E27FC236}">
                      <a16:creationId xmlns:a16="http://schemas.microsoft.com/office/drawing/2014/main" id="{A101038F-34D7-4E96-A571-99F1862C56B8}"/>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8" name="Freeform 486">
                  <a:extLst>
                    <a:ext uri="{FF2B5EF4-FFF2-40B4-BE49-F238E27FC236}">
                      <a16:creationId xmlns:a16="http://schemas.microsoft.com/office/drawing/2014/main" id="{3EFD1BFE-9C42-4D70-A221-1144A3F2FFE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29" name="Freeform 489">
                  <a:extLst>
                    <a:ext uri="{FF2B5EF4-FFF2-40B4-BE49-F238E27FC236}">
                      <a16:creationId xmlns:a16="http://schemas.microsoft.com/office/drawing/2014/main" id="{21C72E61-59DF-45D1-B581-EA8502FD7469}"/>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0" name="Freeform 490">
                  <a:extLst>
                    <a:ext uri="{FF2B5EF4-FFF2-40B4-BE49-F238E27FC236}">
                      <a16:creationId xmlns:a16="http://schemas.microsoft.com/office/drawing/2014/main" id="{E17F620A-E0A0-4A57-9919-3681A4186F96}"/>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1" name="Freeform 492">
                  <a:extLst>
                    <a:ext uri="{FF2B5EF4-FFF2-40B4-BE49-F238E27FC236}">
                      <a16:creationId xmlns:a16="http://schemas.microsoft.com/office/drawing/2014/main" id="{41267F44-C098-4B8E-A615-B51175F03DCA}"/>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2" name="Freeform 493">
                  <a:extLst>
                    <a:ext uri="{FF2B5EF4-FFF2-40B4-BE49-F238E27FC236}">
                      <a16:creationId xmlns:a16="http://schemas.microsoft.com/office/drawing/2014/main" id="{AADC0C1A-3669-43EC-B562-D84D2ECF3863}"/>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3" name="Freeform 494">
                  <a:extLst>
                    <a:ext uri="{FF2B5EF4-FFF2-40B4-BE49-F238E27FC236}">
                      <a16:creationId xmlns:a16="http://schemas.microsoft.com/office/drawing/2014/main" id="{5A791C5B-4E34-44BD-B03C-40557BDAABB5}"/>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4" name="Freeform 496">
                  <a:extLst>
                    <a:ext uri="{FF2B5EF4-FFF2-40B4-BE49-F238E27FC236}">
                      <a16:creationId xmlns:a16="http://schemas.microsoft.com/office/drawing/2014/main" id="{0F5E61C4-4310-4FA3-8FB6-4D953E2947B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5" name="Freeform 497">
                  <a:extLst>
                    <a:ext uri="{FF2B5EF4-FFF2-40B4-BE49-F238E27FC236}">
                      <a16:creationId xmlns:a16="http://schemas.microsoft.com/office/drawing/2014/main" id="{829CACF8-FC3C-412B-B83C-AC2BDAAD82CB}"/>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6" name="Freeform 498">
                  <a:extLst>
                    <a:ext uri="{FF2B5EF4-FFF2-40B4-BE49-F238E27FC236}">
                      <a16:creationId xmlns:a16="http://schemas.microsoft.com/office/drawing/2014/main" id="{D48C1D66-F14E-4B6F-BB66-B78D7A53BC6F}"/>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7" name="Freeform 499">
                  <a:extLst>
                    <a:ext uri="{FF2B5EF4-FFF2-40B4-BE49-F238E27FC236}">
                      <a16:creationId xmlns:a16="http://schemas.microsoft.com/office/drawing/2014/main" id="{C9339B1E-F77E-44E9-A903-83FB753C98E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8" name="Freeform 500">
                  <a:extLst>
                    <a:ext uri="{FF2B5EF4-FFF2-40B4-BE49-F238E27FC236}">
                      <a16:creationId xmlns:a16="http://schemas.microsoft.com/office/drawing/2014/main" id="{0D755EF7-738C-4BEA-B6C3-AD7D5428DC0C}"/>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39" name="Freeform 501">
                  <a:extLst>
                    <a:ext uri="{FF2B5EF4-FFF2-40B4-BE49-F238E27FC236}">
                      <a16:creationId xmlns:a16="http://schemas.microsoft.com/office/drawing/2014/main" id="{74D3374E-CD46-4D28-B9CA-D7089BF8C24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0" name="Freeform 502">
                  <a:extLst>
                    <a:ext uri="{FF2B5EF4-FFF2-40B4-BE49-F238E27FC236}">
                      <a16:creationId xmlns:a16="http://schemas.microsoft.com/office/drawing/2014/main" id="{D141F6A9-486E-4F5D-A4FF-F6BBDC0C644A}"/>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1" name="Freeform 503">
                  <a:extLst>
                    <a:ext uri="{FF2B5EF4-FFF2-40B4-BE49-F238E27FC236}">
                      <a16:creationId xmlns:a16="http://schemas.microsoft.com/office/drawing/2014/main" id="{799DA686-9522-4048-A0EA-393F0B088E0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2" name="Freeform 504">
                  <a:extLst>
                    <a:ext uri="{FF2B5EF4-FFF2-40B4-BE49-F238E27FC236}">
                      <a16:creationId xmlns:a16="http://schemas.microsoft.com/office/drawing/2014/main" id="{9C42C00A-D087-424F-BC28-9098E4F9131D}"/>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3" name="Freeform 505">
                  <a:extLst>
                    <a:ext uri="{FF2B5EF4-FFF2-40B4-BE49-F238E27FC236}">
                      <a16:creationId xmlns:a16="http://schemas.microsoft.com/office/drawing/2014/main" id="{3EC93981-D572-4BD1-BA31-12FCB1352C2D}"/>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4" name="Freeform 506">
                  <a:extLst>
                    <a:ext uri="{FF2B5EF4-FFF2-40B4-BE49-F238E27FC236}">
                      <a16:creationId xmlns:a16="http://schemas.microsoft.com/office/drawing/2014/main" id="{317C4D71-A0F8-4C12-8667-1141198EB286}"/>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5" name="Freeform 507">
                  <a:extLst>
                    <a:ext uri="{FF2B5EF4-FFF2-40B4-BE49-F238E27FC236}">
                      <a16:creationId xmlns:a16="http://schemas.microsoft.com/office/drawing/2014/main" id="{A9A817EC-8115-4F8B-AF99-059885022208}"/>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6" name="Freeform 508">
                  <a:extLst>
                    <a:ext uri="{FF2B5EF4-FFF2-40B4-BE49-F238E27FC236}">
                      <a16:creationId xmlns:a16="http://schemas.microsoft.com/office/drawing/2014/main" id="{6E64EB0B-8927-4B81-AB91-DCD63E975908}"/>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7" name="Freeform 509">
                  <a:extLst>
                    <a:ext uri="{FF2B5EF4-FFF2-40B4-BE49-F238E27FC236}">
                      <a16:creationId xmlns:a16="http://schemas.microsoft.com/office/drawing/2014/main" id="{CA257AA8-8762-4433-9E4B-86FDA9BC202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8" name="Freeform 510">
                  <a:extLst>
                    <a:ext uri="{FF2B5EF4-FFF2-40B4-BE49-F238E27FC236}">
                      <a16:creationId xmlns:a16="http://schemas.microsoft.com/office/drawing/2014/main" id="{90E1E6E3-B5E2-4803-AF1D-6956E1F695B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49" name="Freeform 511">
                  <a:extLst>
                    <a:ext uri="{FF2B5EF4-FFF2-40B4-BE49-F238E27FC236}">
                      <a16:creationId xmlns:a16="http://schemas.microsoft.com/office/drawing/2014/main" id="{7D0377E0-BA19-4815-B5B9-409DB041FC82}"/>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0" name="Freeform 522">
                  <a:extLst>
                    <a:ext uri="{FF2B5EF4-FFF2-40B4-BE49-F238E27FC236}">
                      <a16:creationId xmlns:a16="http://schemas.microsoft.com/office/drawing/2014/main" id="{D0824084-5CC3-4531-8638-2C29E1D72DC3}"/>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1" name="Freeform 523">
                  <a:extLst>
                    <a:ext uri="{FF2B5EF4-FFF2-40B4-BE49-F238E27FC236}">
                      <a16:creationId xmlns:a16="http://schemas.microsoft.com/office/drawing/2014/main" id="{099C6616-6311-441D-91BA-12C043414B23}"/>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2" name="Freeform 524">
                  <a:extLst>
                    <a:ext uri="{FF2B5EF4-FFF2-40B4-BE49-F238E27FC236}">
                      <a16:creationId xmlns:a16="http://schemas.microsoft.com/office/drawing/2014/main" id="{FA8E4F6E-3EF9-4CC8-9396-962A4EF3CFC1}"/>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3" name="Freeform 525">
                  <a:extLst>
                    <a:ext uri="{FF2B5EF4-FFF2-40B4-BE49-F238E27FC236}">
                      <a16:creationId xmlns:a16="http://schemas.microsoft.com/office/drawing/2014/main" id="{5131FC17-BD88-4BC4-ADA8-6D385B0BD022}"/>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4" name="Freeform 526">
                  <a:extLst>
                    <a:ext uri="{FF2B5EF4-FFF2-40B4-BE49-F238E27FC236}">
                      <a16:creationId xmlns:a16="http://schemas.microsoft.com/office/drawing/2014/main" id="{F9904F00-925F-4786-91EC-A089D1443867}"/>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5" name="Freeform 529">
                  <a:extLst>
                    <a:ext uri="{FF2B5EF4-FFF2-40B4-BE49-F238E27FC236}">
                      <a16:creationId xmlns:a16="http://schemas.microsoft.com/office/drawing/2014/main" id="{4275EE71-581C-4217-B6EE-2D54E9684918}"/>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6" name="Freeform 531">
                  <a:extLst>
                    <a:ext uri="{FF2B5EF4-FFF2-40B4-BE49-F238E27FC236}">
                      <a16:creationId xmlns:a16="http://schemas.microsoft.com/office/drawing/2014/main" id="{43C6FDCD-FA59-4598-8675-8D7A85D3328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7" name="Freeform 532">
                  <a:extLst>
                    <a:ext uri="{FF2B5EF4-FFF2-40B4-BE49-F238E27FC236}">
                      <a16:creationId xmlns:a16="http://schemas.microsoft.com/office/drawing/2014/main" id="{354ED568-71B4-4A82-B8E1-638D1A96EE11}"/>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8" name="Freeform 533">
                  <a:extLst>
                    <a:ext uri="{FF2B5EF4-FFF2-40B4-BE49-F238E27FC236}">
                      <a16:creationId xmlns:a16="http://schemas.microsoft.com/office/drawing/2014/main" id="{9A3B1BB4-D7E6-49D2-A826-7167B67C5D6C}"/>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59" name="Freeform 534">
                  <a:extLst>
                    <a:ext uri="{FF2B5EF4-FFF2-40B4-BE49-F238E27FC236}">
                      <a16:creationId xmlns:a16="http://schemas.microsoft.com/office/drawing/2014/main" id="{136093CB-105D-4277-A902-E2D8FE367C11}"/>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0" name="Freeform 535">
                  <a:extLst>
                    <a:ext uri="{FF2B5EF4-FFF2-40B4-BE49-F238E27FC236}">
                      <a16:creationId xmlns:a16="http://schemas.microsoft.com/office/drawing/2014/main" id="{51CB2D54-DFBC-4FA8-AEAE-4AB4BB0D29CF}"/>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1" name="Freeform 536">
                  <a:extLst>
                    <a:ext uri="{FF2B5EF4-FFF2-40B4-BE49-F238E27FC236}">
                      <a16:creationId xmlns:a16="http://schemas.microsoft.com/office/drawing/2014/main" id="{631A5085-31AE-4EF6-A19A-18154DC59DEB}"/>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2" name="Freeform 537">
                  <a:extLst>
                    <a:ext uri="{FF2B5EF4-FFF2-40B4-BE49-F238E27FC236}">
                      <a16:creationId xmlns:a16="http://schemas.microsoft.com/office/drawing/2014/main" id="{6E7C79B5-3C27-44F9-A6E3-2ED009A0F068}"/>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3" name="Freeform 538">
                  <a:extLst>
                    <a:ext uri="{FF2B5EF4-FFF2-40B4-BE49-F238E27FC236}">
                      <a16:creationId xmlns:a16="http://schemas.microsoft.com/office/drawing/2014/main" id="{C0223690-9C52-4B41-B141-F03BDD1A18AC}"/>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4" name="Freeform 539">
                  <a:extLst>
                    <a:ext uri="{FF2B5EF4-FFF2-40B4-BE49-F238E27FC236}">
                      <a16:creationId xmlns:a16="http://schemas.microsoft.com/office/drawing/2014/main" id="{887A7565-CF32-4453-B56C-96A27B34C337}"/>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5" name="Freeform 540">
                  <a:extLst>
                    <a:ext uri="{FF2B5EF4-FFF2-40B4-BE49-F238E27FC236}">
                      <a16:creationId xmlns:a16="http://schemas.microsoft.com/office/drawing/2014/main" id="{007E19B3-E07C-4F42-91A2-05497BF14209}"/>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6" name="Freeform 541">
                  <a:extLst>
                    <a:ext uri="{FF2B5EF4-FFF2-40B4-BE49-F238E27FC236}">
                      <a16:creationId xmlns:a16="http://schemas.microsoft.com/office/drawing/2014/main" id="{00EA06AC-699A-4C68-A301-996359E44900}"/>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7" name="Freeform 542">
                  <a:extLst>
                    <a:ext uri="{FF2B5EF4-FFF2-40B4-BE49-F238E27FC236}">
                      <a16:creationId xmlns:a16="http://schemas.microsoft.com/office/drawing/2014/main" id="{68DA29E4-D312-4570-AD7C-056088FD27AB}"/>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8" name="Freeform 543">
                  <a:extLst>
                    <a:ext uri="{FF2B5EF4-FFF2-40B4-BE49-F238E27FC236}">
                      <a16:creationId xmlns:a16="http://schemas.microsoft.com/office/drawing/2014/main" id="{5E2B5145-30D6-47E3-8E05-DB5588AF94E7}"/>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69" name="Freeform 544">
                  <a:extLst>
                    <a:ext uri="{FF2B5EF4-FFF2-40B4-BE49-F238E27FC236}">
                      <a16:creationId xmlns:a16="http://schemas.microsoft.com/office/drawing/2014/main" id="{46CD1DD2-5F0A-4706-AEA0-1E3CCE1FE52B}"/>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0" name="Freeform 545">
                  <a:extLst>
                    <a:ext uri="{FF2B5EF4-FFF2-40B4-BE49-F238E27FC236}">
                      <a16:creationId xmlns:a16="http://schemas.microsoft.com/office/drawing/2014/main" id="{066A8E48-5F69-49E4-998F-322DE931C9E9}"/>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1" name="Freeform 546">
                  <a:extLst>
                    <a:ext uri="{FF2B5EF4-FFF2-40B4-BE49-F238E27FC236}">
                      <a16:creationId xmlns:a16="http://schemas.microsoft.com/office/drawing/2014/main" id="{347FE023-E67C-4A19-B9AA-49247F4D440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2" name="Freeform 547">
                  <a:extLst>
                    <a:ext uri="{FF2B5EF4-FFF2-40B4-BE49-F238E27FC236}">
                      <a16:creationId xmlns:a16="http://schemas.microsoft.com/office/drawing/2014/main" id="{27E6668C-F63D-444B-B2D5-92A6A4C645B7}"/>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3" name="Freeform 548">
                  <a:extLst>
                    <a:ext uri="{FF2B5EF4-FFF2-40B4-BE49-F238E27FC236}">
                      <a16:creationId xmlns:a16="http://schemas.microsoft.com/office/drawing/2014/main" id="{DD4D685D-6276-42BE-93E5-E5C18F26471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4" name="Freeform 549">
                  <a:extLst>
                    <a:ext uri="{FF2B5EF4-FFF2-40B4-BE49-F238E27FC236}">
                      <a16:creationId xmlns:a16="http://schemas.microsoft.com/office/drawing/2014/main" id="{6F301AFA-B82A-438D-B299-C6FE2216FFE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5" name="Freeform 550">
                  <a:extLst>
                    <a:ext uri="{FF2B5EF4-FFF2-40B4-BE49-F238E27FC236}">
                      <a16:creationId xmlns:a16="http://schemas.microsoft.com/office/drawing/2014/main" id="{4FFD6815-A1DE-4BA9-A6BB-174F17CB2A6B}"/>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6" name="Freeform 551">
                  <a:extLst>
                    <a:ext uri="{FF2B5EF4-FFF2-40B4-BE49-F238E27FC236}">
                      <a16:creationId xmlns:a16="http://schemas.microsoft.com/office/drawing/2014/main" id="{A13ADB7D-1CD4-4FB5-B3B0-9AF3C88A9A1D}"/>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7" name="Freeform 553">
                  <a:extLst>
                    <a:ext uri="{FF2B5EF4-FFF2-40B4-BE49-F238E27FC236}">
                      <a16:creationId xmlns:a16="http://schemas.microsoft.com/office/drawing/2014/main" id="{D83CA979-DED6-4AC4-A22C-CF5CC33A9817}"/>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8" name="Freeform 555">
                  <a:extLst>
                    <a:ext uri="{FF2B5EF4-FFF2-40B4-BE49-F238E27FC236}">
                      <a16:creationId xmlns:a16="http://schemas.microsoft.com/office/drawing/2014/main" id="{1F031C89-BB9D-4E07-86FD-3D2B64F869BC}"/>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79" name="Freeform 602">
                  <a:extLst>
                    <a:ext uri="{FF2B5EF4-FFF2-40B4-BE49-F238E27FC236}">
                      <a16:creationId xmlns:a16="http://schemas.microsoft.com/office/drawing/2014/main" id="{C670241A-49B8-4B82-B6A8-09253182E680}"/>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0" name="Freeform 610">
                  <a:extLst>
                    <a:ext uri="{FF2B5EF4-FFF2-40B4-BE49-F238E27FC236}">
                      <a16:creationId xmlns:a16="http://schemas.microsoft.com/office/drawing/2014/main" id="{9DD74D5E-EDE9-480A-9475-FE05A3791DB6}"/>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1" name="Freeform 611">
                  <a:extLst>
                    <a:ext uri="{FF2B5EF4-FFF2-40B4-BE49-F238E27FC236}">
                      <a16:creationId xmlns:a16="http://schemas.microsoft.com/office/drawing/2014/main" id="{5FA86813-F72F-4368-BB54-94452A48B9C9}"/>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2" name="Freeform 612">
                  <a:extLst>
                    <a:ext uri="{FF2B5EF4-FFF2-40B4-BE49-F238E27FC236}">
                      <a16:creationId xmlns:a16="http://schemas.microsoft.com/office/drawing/2014/main" id="{6397EAD3-F5CC-40CD-A40F-10267DB9792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3" name="Rectangle 613">
                  <a:extLst>
                    <a:ext uri="{FF2B5EF4-FFF2-40B4-BE49-F238E27FC236}">
                      <a16:creationId xmlns:a16="http://schemas.microsoft.com/office/drawing/2014/main" id="{E0CE9967-783A-46D1-A86A-984AE7345AF6}"/>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4" name="Freeform 614">
                  <a:extLst>
                    <a:ext uri="{FF2B5EF4-FFF2-40B4-BE49-F238E27FC236}">
                      <a16:creationId xmlns:a16="http://schemas.microsoft.com/office/drawing/2014/main" id="{3E31BB57-B0A4-491C-95E8-489A93BA53BD}"/>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5" name="Freeform 615">
                  <a:extLst>
                    <a:ext uri="{FF2B5EF4-FFF2-40B4-BE49-F238E27FC236}">
                      <a16:creationId xmlns:a16="http://schemas.microsoft.com/office/drawing/2014/main" id="{1A29F930-7B38-4C63-9D07-F2EB06E5785D}"/>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6" name="Freeform 618">
                  <a:extLst>
                    <a:ext uri="{FF2B5EF4-FFF2-40B4-BE49-F238E27FC236}">
                      <a16:creationId xmlns:a16="http://schemas.microsoft.com/office/drawing/2014/main" id="{BE1DF175-087C-4366-BD99-BDEBC2233AFF}"/>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7" name="Freeform 619">
                  <a:extLst>
                    <a:ext uri="{FF2B5EF4-FFF2-40B4-BE49-F238E27FC236}">
                      <a16:creationId xmlns:a16="http://schemas.microsoft.com/office/drawing/2014/main" id="{647D429B-8BBE-4513-846D-CA1E89E8EBC7}"/>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8" name="Freeform 620">
                  <a:extLst>
                    <a:ext uri="{FF2B5EF4-FFF2-40B4-BE49-F238E27FC236}">
                      <a16:creationId xmlns:a16="http://schemas.microsoft.com/office/drawing/2014/main" id="{8BFE7D8C-546B-465F-8C86-7EC4738C0EF0}"/>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89" name="Freeform 621">
                  <a:extLst>
                    <a:ext uri="{FF2B5EF4-FFF2-40B4-BE49-F238E27FC236}">
                      <a16:creationId xmlns:a16="http://schemas.microsoft.com/office/drawing/2014/main" id="{5923DBB5-07AE-4246-9DF9-3A522471C4E9}"/>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0" name="Freeform 622">
                  <a:extLst>
                    <a:ext uri="{FF2B5EF4-FFF2-40B4-BE49-F238E27FC236}">
                      <a16:creationId xmlns:a16="http://schemas.microsoft.com/office/drawing/2014/main" id="{1DC50456-07D4-4A30-AD1C-623A561177C2}"/>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1" name="Freeform 623">
                  <a:extLst>
                    <a:ext uri="{FF2B5EF4-FFF2-40B4-BE49-F238E27FC236}">
                      <a16:creationId xmlns:a16="http://schemas.microsoft.com/office/drawing/2014/main" id="{7CAC06B6-F2C4-41D7-BFF8-24CE8A737836}"/>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2" name="Freeform 624">
                  <a:extLst>
                    <a:ext uri="{FF2B5EF4-FFF2-40B4-BE49-F238E27FC236}">
                      <a16:creationId xmlns:a16="http://schemas.microsoft.com/office/drawing/2014/main" id="{86A51A52-DDF2-4D0E-B812-AEF478750D2A}"/>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3" name="Freeform 625">
                  <a:extLst>
                    <a:ext uri="{FF2B5EF4-FFF2-40B4-BE49-F238E27FC236}">
                      <a16:creationId xmlns:a16="http://schemas.microsoft.com/office/drawing/2014/main" id="{7933B58F-4455-4D35-A122-AD257779242C}"/>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4" name="Freeform 626">
                  <a:extLst>
                    <a:ext uri="{FF2B5EF4-FFF2-40B4-BE49-F238E27FC236}">
                      <a16:creationId xmlns:a16="http://schemas.microsoft.com/office/drawing/2014/main" id="{D902B2DE-2EB1-4669-9FBA-0C179C9CCA8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5" name="Freeform 627">
                  <a:extLst>
                    <a:ext uri="{FF2B5EF4-FFF2-40B4-BE49-F238E27FC236}">
                      <a16:creationId xmlns:a16="http://schemas.microsoft.com/office/drawing/2014/main" id="{10C1BBC9-DD04-42D8-A39E-80412984AC7D}"/>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6" name="Freeform 629">
                  <a:extLst>
                    <a:ext uri="{FF2B5EF4-FFF2-40B4-BE49-F238E27FC236}">
                      <a16:creationId xmlns:a16="http://schemas.microsoft.com/office/drawing/2014/main" id="{A3A64582-1BDA-4F20-842D-F86B5DEB15D3}"/>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7" name="Freeform 631">
                  <a:extLst>
                    <a:ext uri="{FF2B5EF4-FFF2-40B4-BE49-F238E27FC236}">
                      <a16:creationId xmlns:a16="http://schemas.microsoft.com/office/drawing/2014/main" id="{4C69BDA8-8219-4105-8D6A-D85B1EB7D0CC}"/>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8" name="Freeform 632">
                  <a:extLst>
                    <a:ext uri="{FF2B5EF4-FFF2-40B4-BE49-F238E27FC236}">
                      <a16:creationId xmlns:a16="http://schemas.microsoft.com/office/drawing/2014/main" id="{740751FD-6BE9-4E72-8263-508ADC7F37D1}"/>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199" name="Freeform 633">
                  <a:extLst>
                    <a:ext uri="{FF2B5EF4-FFF2-40B4-BE49-F238E27FC236}">
                      <a16:creationId xmlns:a16="http://schemas.microsoft.com/office/drawing/2014/main" id="{5E907EC1-BC1E-4261-8089-F676A850474B}"/>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0" name="Freeform 634">
                  <a:extLst>
                    <a:ext uri="{FF2B5EF4-FFF2-40B4-BE49-F238E27FC236}">
                      <a16:creationId xmlns:a16="http://schemas.microsoft.com/office/drawing/2014/main" id="{5158227F-A99A-4B01-81D5-6D7B70D2ADC4}"/>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1" name="Freeform 635">
                  <a:extLst>
                    <a:ext uri="{FF2B5EF4-FFF2-40B4-BE49-F238E27FC236}">
                      <a16:creationId xmlns:a16="http://schemas.microsoft.com/office/drawing/2014/main" id="{4E5318FF-65B6-4BF9-A8FB-18DBD93EDFD7}"/>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2" name="Freeform 636">
                  <a:extLst>
                    <a:ext uri="{FF2B5EF4-FFF2-40B4-BE49-F238E27FC236}">
                      <a16:creationId xmlns:a16="http://schemas.microsoft.com/office/drawing/2014/main" id="{0D6CC9BE-BA89-4B72-903E-535C50A398AB}"/>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3" name="Freeform 637">
                  <a:extLst>
                    <a:ext uri="{FF2B5EF4-FFF2-40B4-BE49-F238E27FC236}">
                      <a16:creationId xmlns:a16="http://schemas.microsoft.com/office/drawing/2014/main" id="{D5C0681E-7DB7-49CC-BF60-7E77600115FD}"/>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4" name="Freeform 643">
                  <a:extLst>
                    <a:ext uri="{FF2B5EF4-FFF2-40B4-BE49-F238E27FC236}">
                      <a16:creationId xmlns:a16="http://schemas.microsoft.com/office/drawing/2014/main" id="{372547BD-0FD8-4442-8A3B-6E7F25DAD8E6}"/>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5" name="Freeform 644">
                  <a:extLst>
                    <a:ext uri="{FF2B5EF4-FFF2-40B4-BE49-F238E27FC236}">
                      <a16:creationId xmlns:a16="http://schemas.microsoft.com/office/drawing/2014/main" id="{DB0F230C-61F0-4013-BD37-32056D2D93E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6" name="Freeform 645">
                  <a:extLst>
                    <a:ext uri="{FF2B5EF4-FFF2-40B4-BE49-F238E27FC236}">
                      <a16:creationId xmlns:a16="http://schemas.microsoft.com/office/drawing/2014/main" id="{5A1A409F-296F-46D6-B668-665B72E2FF5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7" name="Freeform 646">
                  <a:extLst>
                    <a:ext uri="{FF2B5EF4-FFF2-40B4-BE49-F238E27FC236}">
                      <a16:creationId xmlns:a16="http://schemas.microsoft.com/office/drawing/2014/main" id="{129DC95D-692A-49C8-A489-0D77F8F4EB7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8" name="Freeform 647">
                  <a:extLst>
                    <a:ext uri="{FF2B5EF4-FFF2-40B4-BE49-F238E27FC236}">
                      <a16:creationId xmlns:a16="http://schemas.microsoft.com/office/drawing/2014/main" id="{2A3B82D9-9C02-417C-A504-F2EFDD4AA48D}"/>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09" name="Freeform 648">
                  <a:extLst>
                    <a:ext uri="{FF2B5EF4-FFF2-40B4-BE49-F238E27FC236}">
                      <a16:creationId xmlns:a16="http://schemas.microsoft.com/office/drawing/2014/main" id="{468744B0-A69C-49E5-8413-91A1982D7E35}"/>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0" name="Freeform 650">
                  <a:extLst>
                    <a:ext uri="{FF2B5EF4-FFF2-40B4-BE49-F238E27FC236}">
                      <a16:creationId xmlns:a16="http://schemas.microsoft.com/office/drawing/2014/main" id="{D0D8EB6F-FD2B-4C2A-9635-C13AB034CFC2}"/>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1" name="Freeform 651">
                  <a:extLst>
                    <a:ext uri="{FF2B5EF4-FFF2-40B4-BE49-F238E27FC236}">
                      <a16:creationId xmlns:a16="http://schemas.microsoft.com/office/drawing/2014/main" id="{B45683E2-C7C5-4101-B69F-980FA0407BD2}"/>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2" name="Freeform 652">
                  <a:extLst>
                    <a:ext uri="{FF2B5EF4-FFF2-40B4-BE49-F238E27FC236}">
                      <a16:creationId xmlns:a16="http://schemas.microsoft.com/office/drawing/2014/main" id="{E9F2647A-AF86-4157-80BC-B5364884D5E8}"/>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3" name="Freeform 653">
                  <a:extLst>
                    <a:ext uri="{FF2B5EF4-FFF2-40B4-BE49-F238E27FC236}">
                      <a16:creationId xmlns:a16="http://schemas.microsoft.com/office/drawing/2014/main" id="{80AAECF5-2F96-4CD5-B574-478CE3D2F95E}"/>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4" name="Freeform 654">
                  <a:extLst>
                    <a:ext uri="{FF2B5EF4-FFF2-40B4-BE49-F238E27FC236}">
                      <a16:creationId xmlns:a16="http://schemas.microsoft.com/office/drawing/2014/main" id="{CA7A37EF-F749-43BA-BD7E-6C782786C1B1}"/>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5" name="Freeform 656">
                  <a:extLst>
                    <a:ext uri="{FF2B5EF4-FFF2-40B4-BE49-F238E27FC236}">
                      <a16:creationId xmlns:a16="http://schemas.microsoft.com/office/drawing/2014/main" id="{0CCE0BA2-BC76-434E-9AAA-22B2CA69AF26}"/>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6" name="Freeform 657">
                  <a:extLst>
                    <a:ext uri="{FF2B5EF4-FFF2-40B4-BE49-F238E27FC236}">
                      <a16:creationId xmlns:a16="http://schemas.microsoft.com/office/drawing/2014/main" id="{8563003A-DEC2-4E62-8F6F-FF53D10429C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7" name="Freeform 658">
                  <a:extLst>
                    <a:ext uri="{FF2B5EF4-FFF2-40B4-BE49-F238E27FC236}">
                      <a16:creationId xmlns:a16="http://schemas.microsoft.com/office/drawing/2014/main" id="{6A5EC357-E7DF-4D32-90AA-FEAFEAC93A1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8" name="Freeform 659">
                  <a:extLst>
                    <a:ext uri="{FF2B5EF4-FFF2-40B4-BE49-F238E27FC236}">
                      <a16:creationId xmlns:a16="http://schemas.microsoft.com/office/drawing/2014/main" id="{E7CBEF70-B749-4105-956E-382D83E36C2B}"/>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19" name="Freeform 660">
                  <a:extLst>
                    <a:ext uri="{FF2B5EF4-FFF2-40B4-BE49-F238E27FC236}">
                      <a16:creationId xmlns:a16="http://schemas.microsoft.com/office/drawing/2014/main" id="{068AADF4-831B-4DCB-84A6-F48C7E50DDFC}"/>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0" name="Freeform 661">
                  <a:extLst>
                    <a:ext uri="{FF2B5EF4-FFF2-40B4-BE49-F238E27FC236}">
                      <a16:creationId xmlns:a16="http://schemas.microsoft.com/office/drawing/2014/main" id="{6839FCEA-87CD-4040-AA99-FDDB01CE2E96}"/>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1" name="Freeform 662">
                  <a:extLst>
                    <a:ext uri="{FF2B5EF4-FFF2-40B4-BE49-F238E27FC236}">
                      <a16:creationId xmlns:a16="http://schemas.microsoft.com/office/drawing/2014/main" id="{FFEAF33F-9202-490B-9795-FA26A1D926DF}"/>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2" name="Freeform 663">
                  <a:extLst>
                    <a:ext uri="{FF2B5EF4-FFF2-40B4-BE49-F238E27FC236}">
                      <a16:creationId xmlns:a16="http://schemas.microsoft.com/office/drawing/2014/main" id="{06C17956-6DED-4F5D-ADF9-53BBFFA6AE5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3" name="Freeform 664">
                  <a:extLst>
                    <a:ext uri="{FF2B5EF4-FFF2-40B4-BE49-F238E27FC236}">
                      <a16:creationId xmlns:a16="http://schemas.microsoft.com/office/drawing/2014/main" id="{67993650-CA15-41B7-A6DE-E4DF332F6EE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4" name="Freeform 665">
                  <a:extLst>
                    <a:ext uri="{FF2B5EF4-FFF2-40B4-BE49-F238E27FC236}">
                      <a16:creationId xmlns:a16="http://schemas.microsoft.com/office/drawing/2014/main" id="{0DEB1ADA-F7F5-4FDE-B641-A0034FE3EBBB}"/>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5" name="Freeform 666">
                  <a:extLst>
                    <a:ext uri="{FF2B5EF4-FFF2-40B4-BE49-F238E27FC236}">
                      <a16:creationId xmlns:a16="http://schemas.microsoft.com/office/drawing/2014/main" id="{A7158CF8-FE3D-49F2-A94C-76586A0FEBC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6" name="Freeform 667">
                  <a:extLst>
                    <a:ext uri="{FF2B5EF4-FFF2-40B4-BE49-F238E27FC236}">
                      <a16:creationId xmlns:a16="http://schemas.microsoft.com/office/drawing/2014/main" id="{5460E7E0-47D6-4D09-8EA6-C417C207856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7" name="Freeform 668">
                  <a:extLst>
                    <a:ext uri="{FF2B5EF4-FFF2-40B4-BE49-F238E27FC236}">
                      <a16:creationId xmlns:a16="http://schemas.microsoft.com/office/drawing/2014/main" id="{C18F1FAE-CACB-4A52-8960-24B5833D2F7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8" name="Freeform 669">
                  <a:extLst>
                    <a:ext uri="{FF2B5EF4-FFF2-40B4-BE49-F238E27FC236}">
                      <a16:creationId xmlns:a16="http://schemas.microsoft.com/office/drawing/2014/main" id="{E1F92127-64A8-4EE8-8180-7C7A661284C4}"/>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29" name="Freeform 671">
                  <a:extLst>
                    <a:ext uri="{FF2B5EF4-FFF2-40B4-BE49-F238E27FC236}">
                      <a16:creationId xmlns:a16="http://schemas.microsoft.com/office/drawing/2014/main" id="{4E1EAE1A-D000-4FF2-AD6B-1B067DD51ACB}"/>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0" name="Freeform 673">
                  <a:extLst>
                    <a:ext uri="{FF2B5EF4-FFF2-40B4-BE49-F238E27FC236}">
                      <a16:creationId xmlns:a16="http://schemas.microsoft.com/office/drawing/2014/main" id="{49503623-19D4-4A13-88E8-3CE8908FAD6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1" name="Freeform 674">
                  <a:extLst>
                    <a:ext uri="{FF2B5EF4-FFF2-40B4-BE49-F238E27FC236}">
                      <a16:creationId xmlns:a16="http://schemas.microsoft.com/office/drawing/2014/main" id="{E3C30A4D-B948-4275-ADAF-6C65C5644B5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2" name="Freeform 675">
                  <a:extLst>
                    <a:ext uri="{FF2B5EF4-FFF2-40B4-BE49-F238E27FC236}">
                      <a16:creationId xmlns:a16="http://schemas.microsoft.com/office/drawing/2014/main" id="{3C933834-7B18-4CB2-B71C-90919DABC25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3" name="Freeform 676">
                  <a:extLst>
                    <a:ext uri="{FF2B5EF4-FFF2-40B4-BE49-F238E27FC236}">
                      <a16:creationId xmlns:a16="http://schemas.microsoft.com/office/drawing/2014/main" id="{6F38DF45-F98E-4A80-AE93-4646926EEF25}"/>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4" name="Freeform 677">
                  <a:extLst>
                    <a:ext uri="{FF2B5EF4-FFF2-40B4-BE49-F238E27FC236}">
                      <a16:creationId xmlns:a16="http://schemas.microsoft.com/office/drawing/2014/main" id="{CA940B89-6ABF-4582-A4D8-0362431B2AEA}"/>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5" name="Freeform 678">
                  <a:extLst>
                    <a:ext uri="{FF2B5EF4-FFF2-40B4-BE49-F238E27FC236}">
                      <a16:creationId xmlns:a16="http://schemas.microsoft.com/office/drawing/2014/main" id="{D7A2674A-ADA2-441D-BF65-CE2E96869883}"/>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6" name="Freeform 679">
                  <a:extLst>
                    <a:ext uri="{FF2B5EF4-FFF2-40B4-BE49-F238E27FC236}">
                      <a16:creationId xmlns:a16="http://schemas.microsoft.com/office/drawing/2014/main" id="{DAF9E393-6BFF-44FE-AE57-EF441299BA0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7" name="Freeform 680">
                  <a:extLst>
                    <a:ext uri="{FF2B5EF4-FFF2-40B4-BE49-F238E27FC236}">
                      <a16:creationId xmlns:a16="http://schemas.microsoft.com/office/drawing/2014/main" id="{678E66AC-CAAD-4DCC-A3A1-F101A4D8E0F2}"/>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8" name="Freeform 681">
                  <a:extLst>
                    <a:ext uri="{FF2B5EF4-FFF2-40B4-BE49-F238E27FC236}">
                      <a16:creationId xmlns:a16="http://schemas.microsoft.com/office/drawing/2014/main" id="{3D5480E4-11E3-4B0A-809E-AA6F0F1A65F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39" name="Freeform 682">
                  <a:extLst>
                    <a:ext uri="{FF2B5EF4-FFF2-40B4-BE49-F238E27FC236}">
                      <a16:creationId xmlns:a16="http://schemas.microsoft.com/office/drawing/2014/main" id="{E3D32738-C865-43CF-8351-5718AE09265F}"/>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0" name="Freeform 684">
                  <a:extLst>
                    <a:ext uri="{FF2B5EF4-FFF2-40B4-BE49-F238E27FC236}">
                      <a16:creationId xmlns:a16="http://schemas.microsoft.com/office/drawing/2014/main" id="{79518FCE-4188-4A9F-B200-FA99A31373B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1" name="Freeform 685">
                  <a:extLst>
                    <a:ext uri="{FF2B5EF4-FFF2-40B4-BE49-F238E27FC236}">
                      <a16:creationId xmlns:a16="http://schemas.microsoft.com/office/drawing/2014/main" id="{48BA666B-6C2B-4A11-98DB-7632C472B71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2" name="Freeform 686">
                  <a:extLst>
                    <a:ext uri="{FF2B5EF4-FFF2-40B4-BE49-F238E27FC236}">
                      <a16:creationId xmlns:a16="http://schemas.microsoft.com/office/drawing/2014/main" id="{CDE08083-AFCA-40A1-8B70-12AD8CFC9C2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3" name="Freeform 687">
                  <a:extLst>
                    <a:ext uri="{FF2B5EF4-FFF2-40B4-BE49-F238E27FC236}">
                      <a16:creationId xmlns:a16="http://schemas.microsoft.com/office/drawing/2014/main" id="{34CEB2A6-25B3-4B4C-8CE3-69411D6164A8}"/>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4" name="Freeform 688">
                  <a:extLst>
                    <a:ext uri="{FF2B5EF4-FFF2-40B4-BE49-F238E27FC236}">
                      <a16:creationId xmlns:a16="http://schemas.microsoft.com/office/drawing/2014/main" id="{7D6BE8C1-C749-4372-97DD-EA1DA08550C9}"/>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5" name="Freeform 689">
                  <a:extLst>
                    <a:ext uri="{FF2B5EF4-FFF2-40B4-BE49-F238E27FC236}">
                      <a16:creationId xmlns:a16="http://schemas.microsoft.com/office/drawing/2014/main" id="{2F38A29C-8EA4-4F9F-AEC8-842663731267}"/>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6" name="Freeform 690">
                  <a:extLst>
                    <a:ext uri="{FF2B5EF4-FFF2-40B4-BE49-F238E27FC236}">
                      <a16:creationId xmlns:a16="http://schemas.microsoft.com/office/drawing/2014/main" id="{0AF5CE1D-3B72-4208-AB4A-5BE6E289D24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7" name="Freeform 691">
                  <a:extLst>
                    <a:ext uri="{FF2B5EF4-FFF2-40B4-BE49-F238E27FC236}">
                      <a16:creationId xmlns:a16="http://schemas.microsoft.com/office/drawing/2014/main" id="{92BC6DD4-2B41-4910-92E0-F236612BAF8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8" name="Freeform 692">
                  <a:extLst>
                    <a:ext uri="{FF2B5EF4-FFF2-40B4-BE49-F238E27FC236}">
                      <a16:creationId xmlns:a16="http://schemas.microsoft.com/office/drawing/2014/main" id="{C58DCE13-6D0D-4714-B7ED-0F10C92AB587}"/>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49" name="Freeform 693">
                  <a:extLst>
                    <a:ext uri="{FF2B5EF4-FFF2-40B4-BE49-F238E27FC236}">
                      <a16:creationId xmlns:a16="http://schemas.microsoft.com/office/drawing/2014/main" id="{942A5ADA-CEDC-4AB6-8F91-AAC8B6E14AA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0" name="Freeform 694">
                  <a:extLst>
                    <a:ext uri="{FF2B5EF4-FFF2-40B4-BE49-F238E27FC236}">
                      <a16:creationId xmlns:a16="http://schemas.microsoft.com/office/drawing/2014/main" id="{10368148-499E-4380-99CA-12DE1F460EB5}"/>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1" name="Freeform 695">
                  <a:extLst>
                    <a:ext uri="{FF2B5EF4-FFF2-40B4-BE49-F238E27FC236}">
                      <a16:creationId xmlns:a16="http://schemas.microsoft.com/office/drawing/2014/main" id="{7D7E5C53-6AC0-4559-80A0-D694BB96167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2" name="Freeform 696">
                  <a:extLst>
                    <a:ext uri="{FF2B5EF4-FFF2-40B4-BE49-F238E27FC236}">
                      <a16:creationId xmlns:a16="http://schemas.microsoft.com/office/drawing/2014/main" id="{59B57E8E-1028-48D0-B834-B09EE164AEF8}"/>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3" name="Freeform 697">
                  <a:extLst>
                    <a:ext uri="{FF2B5EF4-FFF2-40B4-BE49-F238E27FC236}">
                      <a16:creationId xmlns:a16="http://schemas.microsoft.com/office/drawing/2014/main" id="{711E8309-9504-4F56-BECE-E5239A8F7AF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4" name="Freeform 698">
                  <a:extLst>
                    <a:ext uri="{FF2B5EF4-FFF2-40B4-BE49-F238E27FC236}">
                      <a16:creationId xmlns:a16="http://schemas.microsoft.com/office/drawing/2014/main" id="{70F28CD1-73E3-4A25-8476-B5630DCEDABB}"/>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5" name="Freeform 699">
                  <a:extLst>
                    <a:ext uri="{FF2B5EF4-FFF2-40B4-BE49-F238E27FC236}">
                      <a16:creationId xmlns:a16="http://schemas.microsoft.com/office/drawing/2014/main" id="{9B69C58F-230A-4E1A-8E8E-E255BA49C930}"/>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6" name="Freeform 700">
                  <a:extLst>
                    <a:ext uri="{FF2B5EF4-FFF2-40B4-BE49-F238E27FC236}">
                      <a16:creationId xmlns:a16="http://schemas.microsoft.com/office/drawing/2014/main" id="{BDEA24BD-A0C7-4CAA-8FD9-96819FB02A4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7" name="Freeform 701">
                  <a:extLst>
                    <a:ext uri="{FF2B5EF4-FFF2-40B4-BE49-F238E27FC236}">
                      <a16:creationId xmlns:a16="http://schemas.microsoft.com/office/drawing/2014/main" id="{EA6DEB7B-DA38-4D57-9789-2FFC776BF69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8" name="Freeform 702">
                  <a:extLst>
                    <a:ext uri="{FF2B5EF4-FFF2-40B4-BE49-F238E27FC236}">
                      <a16:creationId xmlns:a16="http://schemas.microsoft.com/office/drawing/2014/main" id="{C44B9CAC-4D90-4177-8959-69BF12C48E49}"/>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59" name="Freeform 703">
                  <a:extLst>
                    <a:ext uri="{FF2B5EF4-FFF2-40B4-BE49-F238E27FC236}">
                      <a16:creationId xmlns:a16="http://schemas.microsoft.com/office/drawing/2014/main" id="{0846B163-2BD3-4308-9BA0-CCA53A03DDB3}"/>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0" name="Freeform 704">
                  <a:extLst>
                    <a:ext uri="{FF2B5EF4-FFF2-40B4-BE49-F238E27FC236}">
                      <a16:creationId xmlns:a16="http://schemas.microsoft.com/office/drawing/2014/main" id="{75D70B4F-AA23-44C3-9287-3D8CC51E556F}"/>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1" name="Freeform 705">
                  <a:extLst>
                    <a:ext uri="{FF2B5EF4-FFF2-40B4-BE49-F238E27FC236}">
                      <a16:creationId xmlns:a16="http://schemas.microsoft.com/office/drawing/2014/main" id="{82F2AEB9-9A6B-40CF-A785-496C04384DD4}"/>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2" name="Freeform 706">
                  <a:extLst>
                    <a:ext uri="{FF2B5EF4-FFF2-40B4-BE49-F238E27FC236}">
                      <a16:creationId xmlns:a16="http://schemas.microsoft.com/office/drawing/2014/main" id="{AEA18747-135D-49ED-9C5E-4F2B008F54D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3" name="Freeform 707">
                  <a:extLst>
                    <a:ext uri="{FF2B5EF4-FFF2-40B4-BE49-F238E27FC236}">
                      <a16:creationId xmlns:a16="http://schemas.microsoft.com/office/drawing/2014/main" id="{9805EF9B-3D51-410F-8A68-AFED889B334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4" name="Freeform 708">
                  <a:extLst>
                    <a:ext uri="{FF2B5EF4-FFF2-40B4-BE49-F238E27FC236}">
                      <a16:creationId xmlns:a16="http://schemas.microsoft.com/office/drawing/2014/main" id="{BFE29E4F-DCED-419C-9B61-28D4AF83E32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5" name="Freeform 709">
                  <a:extLst>
                    <a:ext uri="{FF2B5EF4-FFF2-40B4-BE49-F238E27FC236}">
                      <a16:creationId xmlns:a16="http://schemas.microsoft.com/office/drawing/2014/main" id="{1F99D757-4681-4570-BD7F-71AA9526AB33}"/>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6" name="Freeform 710">
                  <a:extLst>
                    <a:ext uri="{FF2B5EF4-FFF2-40B4-BE49-F238E27FC236}">
                      <a16:creationId xmlns:a16="http://schemas.microsoft.com/office/drawing/2014/main" id="{4F1A3711-804C-46E8-B8A8-CC1A8E24AB25}"/>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7" name="Freeform 711">
                  <a:extLst>
                    <a:ext uri="{FF2B5EF4-FFF2-40B4-BE49-F238E27FC236}">
                      <a16:creationId xmlns:a16="http://schemas.microsoft.com/office/drawing/2014/main" id="{012B553C-3458-4930-9878-248245BF96A0}"/>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8" name="Freeform 712">
                  <a:extLst>
                    <a:ext uri="{FF2B5EF4-FFF2-40B4-BE49-F238E27FC236}">
                      <a16:creationId xmlns:a16="http://schemas.microsoft.com/office/drawing/2014/main" id="{6E3E7A8A-9DB3-49A0-A5F6-E494F237BE9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69" name="Freeform 713">
                  <a:extLst>
                    <a:ext uri="{FF2B5EF4-FFF2-40B4-BE49-F238E27FC236}">
                      <a16:creationId xmlns:a16="http://schemas.microsoft.com/office/drawing/2014/main" id="{ADA0E22C-53CF-4CFA-8F86-AEBA686B508E}"/>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0" name="Freeform 714">
                  <a:extLst>
                    <a:ext uri="{FF2B5EF4-FFF2-40B4-BE49-F238E27FC236}">
                      <a16:creationId xmlns:a16="http://schemas.microsoft.com/office/drawing/2014/main" id="{3D70A53A-27AF-49C9-ADE9-87AAE9343896}"/>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1" name="Freeform 716">
                  <a:extLst>
                    <a:ext uri="{FF2B5EF4-FFF2-40B4-BE49-F238E27FC236}">
                      <a16:creationId xmlns:a16="http://schemas.microsoft.com/office/drawing/2014/main" id="{6A8A5C3A-7274-4267-820B-1F29567B5B0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2" name="Freeform 717">
                  <a:extLst>
                    <a:ext uri="{FF2B5EF4-FFF2-40B4-BE49-F238E27FC236}">
                      <a16:creationId xmlns:a16="http://schemas.microsoft.com/office/drawing/2014/main" id="{9ED56F43-EF78-454B-9214-333DD2F882D3}"/>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273" name="Freeform 718">
                  <a:extLst>
                    <a:ext uri="{FF2B5EF4-FFF2-40B4-BE49-F238E27FC236}">
                      <a16:creationId xmlns:a16="http://schemas.microsoft.com/office/drawing/2014/main" id="{54A7C04F-94FC-4D7B-848D-DFEF569E0C5A}"/>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4" name="Freeform 719">
                  <a:extLst>
                    <a:ext uri="{FF2B5EF4-FFF2-40B4-BE49-F238E27FC236}">
                      <a16:creationId xmlns:a16="http://schemas.microsoft.com/office/drawing/2014/main" id="{BCAA348C-EF04-4488-8F41-217101A2030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5" name="Freeform 720">
                  <a:extLst>
                    <a:ext uri="{FF2B5EF4-FFF2-40B4-BE49-F238E27FC236}">
                      <a16:creationId xmlns:a16="http://schemas.microsoft.com/office/drawing/2014/main" id="{03C0F0D5-D21D-4360-A398-7FC725C5E36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6" name="Freeform 721">
                  <a:extLst>
                    <a:ext uri="{FF2B5EF4-FFF2-40B4-BE49-F238E27FC236}">
                      <a16:creationId xmlns:a16="http://schemas.microsoft.com/office/drawing/2014/main" id="{BC3072FD-40F9-4B2A-9C73-09D1C78D63EB}"/>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7" name="Freeform 722">
                  <a:extLst>
                    <a:ext uri="{FF2B5EF4-FFF2-40B4-BE49-F238E27FC236}">
                      <a16:creationId xmlns:a16="http://schemas.microsoft.com/office/drawing/2014/main" id="{C4ED95C4-B5E1-487F-9DAB-00DBF98A3D28}"/>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8" name="Freeform 723">
                  <a:extLst>
                    <a:ext uri="{FF2B5EF4-FFF2-40B4-BE49-F238E27FC236}">
                      <a16:creationId xmlns:a16="http://schemas.microsoft.com/office/drawing/2014/main" id="{D2999028-9E89-44E7-A905-F697499D2431}"/>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79" name="Freeform 724">
                  <a:extLst>
                    <a:ext uri="{FF2B5EF4-FFF2-40B4-BE49-F238E27FC236}">
                      <a16:creationId xmlns:a16="http://schemas.microsoft.com/office/drawing/2014/main" id="{AA726C33-1205-4B9C-A9CF-99DCB9B7F793}"/>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0" name="Freeform 725">
                  <a:extLst>
                    <a:ext uri="{FF2B5EF4-FFF2-40B4-BE49-F238E27FC236}">
                      <a16:creationId xmlns:a16="http://schemas.microsoft.com/office/drawing/2014/main" id="{C93693D7-A2AD-43FF-914D-4BDD237B0CC7}"/>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1" name="Freeform 726">
                  <a:extLst>
                    <a:ext uri="{FF2B5EF4-FFF2-40B4-BE49-F238E27FC236}">
                      <a16:creationId xmlns:a16="http://schemas.microsoft.com/office/drawing/2014/main" id="{6FE2DF6B-C419-4D7F-8C26-96E1BEA289E0}"/>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2" name="Freeform 727">
                  <a:extLst>
                    <a:ext uri="{FF2B5EF4-FFF2-40B4-BE49-F238E27FC236}">
                      <a16:creationId xmlns:a16="http://schemas.microsoft.com/office/drawing/2014/main" id="{E041A415-D451-4C22-AFEC-14B59BE13F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srgbClr val="262626"/>
                    </a:solidFill>
                    <a:effectLst/>
                    <a:uLnTx/>
                    <a:uFillTx/>
                    <a:latin typeface="Roboto"/>
                    <a:ea typeface="+mn-ea"/>
                    <a:cs typeface="+mn-cs"/>
                  </a:endParaRPr>
                </a:p>
              </p:txBody>
            </p:sp>
            <p:sp>
              <p:nvSpPr>
                <p:cNvPr id="283" name="Freeform 728">
                  <a:extLst>
                    <a:ext uri="{FF2B5EF4-FFF2-40B4-BE49-F238E27FC236}">
                      <a16:creationId xmlns:a16="http://schemas.microsoft.com/office/drawing/2014/main" id="{33A79EE5-475E-4496-B84F-EF2F84BDBFEF}"/>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4" name="Freeform 729">
                  <a:extLst>
                    <a:ext uri="{FF2B5EF4-FFF2-40B4-BE49-F238E27FC236}">
                      <a16:creationId xmlns:a16="http://schemas.microsoft.com/office/drawing/2014/main" id="{E520DE6B-E4CA-45FB-90AC-47946CADE086}"/>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5" name="Freeform 730">
                  <a:extLst>
                    <a:ext uri="{FF2B5EF4-FFF2-40B4-BE49-F238E27FC236}">
                      <a16:creationId xmlns:a16="http://schemas.microsoft.com/office/drawing/2014/main" id="{3B12EEFA-AEF2-4C91-9922-8F151A91E19B}"/>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6" name="Freeform 731">
                  <a:extLst>
                    <a:ext uri="{FF2B5EF4-FFF2-40B4-BE49-F238E27FC236}">
                      <a16:creationId xmlns:a16="http://schemas.microsoft.com/office/drawing/2014/main" id="{2ED7FE4C-73E5-4BD8-9C2E-BA77377431F8}"/>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7" name="Freeform 732">
                  <a:extLst>
                    <a:ext uri="{FF2B5EF4-FFF2-40B4-BE49-F238E27FC236}">
                      <a16:creationId xmlns:a16="http://schemas.microsoft.com/office/drawing/2014/main" id="{3F93F081-0086-423F-B474-44536D91622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8" name="Freeform 733">
                  <a:extLst>
                    <a:ext uri="{FF2B5EF4-FFF2-40B4-BE49-F238E27FC236}">
                      <a16:creationId xmlns:a16="http://schemas.microsoft.com/office/drawing/2014/main" id="{DF249088-75A9-44CA-AC69-4683F062957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89" name="Freeform 734">
                  <a:extLst>
                    <a:ext uri="{FF2B5EF4-FFF2-40B4-BE49-F238E27FC236}">
                      <a16:creationId xmlns:a16="http://schemas.microsoft.com/office/drawing/2014/main" id="{7E60BD0D-5DA9-4080-B28A-F10AF9FD7B7E}"/>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0" name="Freeform 735">
                  <a:extLst>
                    <a:ext uri="{FF2B5EF4-FFF2-40B4-BE49-F238E27FC236}">
                      <a16:creationId xmlns:a16="http://schemas.microsoft.com/office/drawing/2014/main" id="{47715BE5-7225-4338-9967-F11B1309E12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1" name="Freeform 736">
                  <a:extLst>
                    <a:ext uri="{FF2B5EF4-FFF2-40B4-BE49-F238E27FC236}">
                      <a16:creationId xmlns:a16="http://schemas.microsoft.com/office/drawing/2014/main" id="{AC367C71-3368-4EAB-836F-21EC99EADFAC}"/>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2" name="Freeform 737">
                  <a:extLst>
                    <a:ext uri="{FF2B5EF4-FFF2-40B4-BE49-F238E27FC236}">
                      <a16:creationId xmlns:a16="http://schemas.microsoft.com/office/drawing/2014/main" id="{876C4898-F96B-46C2-B438-8A2A610D74C3}"/>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3" name="Freeform 738">
                  <a:extLst>
                    <a:ext uri="{FF2B5EF4-FFF2-40B4-BE49-F238E27FC236}">
                      <a16:creationId xmlns:a16="http://schemas.microsoft.com/office/drawing/2014/main" id="{5118E1C3-011C-43D3-A5AB-0CD4972779E7}"/>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4" name="Freeform 739">
                  <a:extLst>
                    <a:ext uri="{FF2B5EF4-FFF2-40B4-BE49-F238E27FC236}">
                      <a16:creationId xmlns:a16="http://schemas.microsoft.com/office/drawing/2014/main" id="{EF047CAB-E9D6-4ABB-B50C-00B071542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5" name="Freeform 740">
                  <a:extLst>
                    <a:ext uri="{FF2B5EF4-FFF2-40B4-BE49-F238E27FC236}">
                      <a16:creationId xmlns:a16="http://schemas.microsoft.com/office/drawing/2014/main" id="{DDF38CCF-601D-4A3A-BBBF-AFB647325446}"/>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6" name="Freeform 741">
                  <a:extLst>
                    <a:ext uri="{FF2B5EF4-FFF2-40B4-BE49-F238E27FC236}">
                      <a16:creationId xmlns:a16="http://schemas.microsoft.com/office/drawing/2014/main" id="{8B8FA32E-6760-41CE-962D-CF46B4CC8D4F}"/>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7" name="Freeform 742">
                  <a:extLst>
                    <a:ext uri="{FF2B5EF4-FFF2-40B4-BE49-F238E27FC236}">
                      <a16:creationId xmlns:a16="http://schemas.microsoft.com/office/drawing/2014/main" id="{F8E8841C-C6D9-4946-BA5A-FF60F8429D4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8" name="Freeform 743">
                  <a:extLst>
                    <a:ext uri="{FF2B5EF4-FFF2-40B4-BE49-F238E27FC236}">
                      <a16:creationId xmlns:a16="http://schemas.microsoft.com/office/drawing/2014/main" id="{870649B0-F411-4FC0-9AAB-5FFB3870FE56}"/>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299" name="Freeform 744">
                  <a:extLst>
                    <a:ext uri="{FF2B5EF4-FFF2-40B4-BE49-F238E27FC236}">
                      <a16:creationId xmlns:a16="http://schemas.microsoft.com/office/drawing/2014/main" id="{60C37054-3971-4C28-9442-47E67F077C49}"/>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0" name="Freeform 745">
                  <a:extLst>
                    <a:ext uri="{FF2B5EF4-FFF2-40B4-BE49-F238E27FC236}">
                      <a16:creationId xmlns:a16="http://schemas.microsoft.com/office/drawing/2014/main" id="{A8A541B7-F7A1-4099-A746-4C1FEFCA66A2}"/>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1" name="Freeform 746">
                  <a:extLst>
                    <a:ext uri="{FF2B5EF4-FFF2-40B4-BE49-F238E27FC236}">
                      <a16:creationId xmlns:a16="http://schemas.microsoft.com/office/drawing/2014/main" id="{956FAC90-82F4-4EF8-8DBC-D17EC478F6AA}"/>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2" name="Freeform 747">
                  <a:extLst>
                    <a:ext uri="{FF2B5EF4-FFF2-40B4-BE49-F238E27FC236}">
                      <a16:creationId xmlns:a16="http://schemas.microsoft.com/office/drawing/2014/main" id="{A01418A8-5B01-4D9D-B97C-84305BF7BBC3}"/>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3" name="Freeform 748">
                  <a:extLst>
                    <a:ext uri="{FF2B5EF4-FFF2-40B4-BE49-F238E27FC236}">
                      <a16:creationId xmlns:a16="http://schemas.microsoft.com/office/drawing/2014/main" id="{6C3F3E6C-5286-4A9D-A29F-4BDB13190CB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4" name="Freeform 749">
                  <a:extLst>
                    <a:ext uri="{FF2B5EF4-FFF2-40B4-BE49-F238E27FC236}">
                      <a16:creationId xmlns:a16="http://schemas.microsoft.com/office/drawing/2014/main" id="{FD4C6776-9EDD-4BA4-A881-23F3B25C078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5" name="Freeform 750">
                  <a:extLst>
                    <a:ext uri="{FF2B5EF4-FFF2-40B4-BE49-F238E27FC236}">
                      <a16:creationId xmlns:a16="http://schemas.microsoft.com/office/drawing/2014/main" id="{AF523369-A708-4C30-B26E-5E525AD1AF1F}"/>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6" name="Freeform 751">
                  <a:extLst>
                    <a:ext uri="{FF2B5EF4-FFF2-40B4-BE49-F238E27FC236}">
                      <a16:creationId xmlns:a16="http://schemas.microsoft.com/office/drawing/2014/main" id="{CC2B04D6-0E66-4CB6-9CFE-FC3F39C59D86}"/>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7" name="Freeform 752">
                  <a:extLst>
                    <a:ext uri="{FF2B5EF4-FFF2-40B4-BE49-F238E27FC236}">
                      <a16:creationId xmlns:a16="http://schemas.microsoft.com/office/drawing/2014/main" id="{F90F6370-52D1-43C0-8268-0AC47AFAF73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8" name="Freeform 753">
                  <a:extLst>
                    <a:ext uri="{FF2B5EF4-FFF2-40B4-BE49-F238E27FC236}">
                      <a16:creationId xmlns:a16="http://schemas.microsoft.com/office/drawing/2014/main" id="{A32587A7-69DD-41FF-825A-57C190307296}"/>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09" name="Freeform 754">
                  <a:extLst>
                    <a:ext uri="{FF2B5EF4-FFF2-40B4-BE49-F238E27FC236}">
                      <a16:creationId xmlns:a16="http://schemas.microsoft.com/office/drawing/2014/main" id="{7A5A5F6D-7EEE-4BCE-8A70-72548D9A72CC}"/>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0" name="Freeform 755">
                  <a:extLst>
                    <a:ext uri="{FF2B5EF4-FFF2-40B4-BE49-F238E27FC236}">
                      <a16:creationId xmlns:a16="http://schemas.microsoft.com/office/drawing/2014/main" id="{94F214F1-6A60-4360-B584-400C86D47DE4}"/>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1" name="Freeform 756">
                  <a:extLst>
                    <a:ext uri="{FF2B5EF4-FFF2-40B4-BE49-F238E27FC236}">
                      <a16:creationId xmlns:a16="http://schemas.microsoft.com/office/drawing/2014/main" id="{E86849AC-4DE0-41D2-B61C-81174766CEF5}"/>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2" name="Freeform 757">
                  <a:extLst>
                    <a:ext uri="{FF2B5EF4-FFF2-40B4-BE49-F238E27FC236}">
                      <a16:creationId xmlns:a16="http://schemas.microsoft.com/office/drawing/2014/main" id="{0565B770-7C9C-4522-8C2B-C0B1C4BDA856}"/>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3" name="Freeform 758">
                  <a:extLst>
                    <a:ext uri="{FF2B5EF4-FFF2-40B4-BE49-F238E27FC236}">
                      <a16:creationId xmlns:a16="http://schemas.microsoft.com/office/drawing/2014/main" id="{8A96AFB2-EF2E-416A-A16E-16BF6A2AB0C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4" name="Freeform 759">
                  <a:extLst>
                    <a:ext uri="{FF2B5EF4-FFF2-40B4-BE49-F238E27FC236}">
                      <a16:creationId xmlns:a16="http://schemas.microsoft.com/office/drawing/2014/main" id="{D22A9C94-7CD3-4170-8A89-C334F10B662F}"/>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5" name="Freeform 760">
                  <a:extLst>
                    <a:ext uri="{FF2B5EF4-FFF2-40B4-BE49-F238E27FC236}">
                      <a16:creationId xmlns:a16="http://schemas.microsoft.com/office/drawing/2014/main" id="{87D3B5F2-F2E9-4C82-925B-3714EDE0158C}"/>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6" name="Freeform 761">
                  <a:extLst>
                    <a:ext uri="{FF2B5EF4-FFF2-40B4-BE49-F238E27FC236}">
                      <a16:creationId xmlns:a16="http://schemas.microsoft.com/office/drawing/2014/main" id="{E2EA5E98-C264-4195-8219-174AE01E5F3E}"/>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7" name="Freeform 762">
                  <a:extLst>
                    <a:ext uri="{FF2B5EF4-FFF2-40B4-BE49-F238E27FC236}">
                      <a16:creationId xmlns:a16="http://schemas.microsoft.com/office/drawing/2014/main" id="{DB4992B7-36A9-4280-B1E3-1CB8D71EEEB9}"/>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8" name="Freeform 763">
                  <a:extLst>
                    <a:ext uri="{FF2B5EF4-FFF2-40B4-BE49-F238E27FC236}">
                      <a16:creationId xmlns:a16="http://schemas.microsoft.com/office/drawing/2014/main" id="{7770A9FD-8426-4947-94E5-A2B72DD72FFF}"/>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19" name="Freeform 764">
                  <a:extLst>
                    <a:ext uri="{FF2B5EF4-FFF2-40B4-BE49-F238E27FC236}">
                      <a16:creationId xmlns:a16="http://schemas.microsoft.com/office/drawing/2014/main" id="{81EA2900-1798-4807-8076-68D6478EBFE3}"/>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0" name="Freeform 765">
                  <a:extLst>
                    <a:ext uri="{FF2B5EF4-FFF2-40B4-BE49-F238E27FC236}">
                      <a16:creationId xmlns:a16="http://schemas.microsoft.com/office/drawing/2014/main" id="{0B5C602C-5CCA-4127-B2EB-21B41DFE594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1" name="Freeform 766">
                  <a:extLst>
                    <a:ext uri="{FF2B5EF4-FFF2-40B4-BE49-F238E27FC236}">
                      <a16:creationId xmlns:a16="http://schemas.microsoft.com/office/drawing/2014/main" id="{559CC7DB-F7C8-4AD4-BC92-E7B8CA62A67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2" name="Freeform 767">
                  <a:extLst>
                    <a:ext uri="{FF2B5EF4-FFF2-40B4-BE49-F238E27FC236}">
                      <a16:creationId xmlns:a16="http://schemas.microsoft.com/office/drawing/2014/main" id="{20CF1817-1228-4356-A30F-5C97E36D29A7}"/>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3" name="Freeform 768">
                  <a:extLst>
                    <a:ext uri="{FF2B5EF4-FFF2-40B4-BE49-F238E27FC236}">
                      <a16:creationId xmlns:a16="http://schemas.microsoft.com/office/drawing/2014/main" id="{80188FC6-9FFD-48ED-BEC0-22BF7FF42CD6}"/>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4" name="Freeform 769">
                  <a:extLst>
                    <a:ext uri="{FF2B5EF4-FFF2-40B4-BE49-F238E27FC236}">
                      <a16:creationId xmlns:a16="http://schemas.microsoft.com/office/drawing/2014/main" id="{D7C96CD9-B6C3-4B9C-933C-B5D5FA53A143}"/>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5" name="Freeform 771">
                  <a:extLst>
                    <a:ext uri="{FF2B5EF4-FFF2-40B4-BE49-F238E27FC236}">
                      <a16:creationId xmlns:a16="http://schemas.microsoft.com/office/drawing/2014/main" id="{1FE5EA59-395E-4B58-BF49-15862BDD7701}"/>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6" name="Freeform 772">
                  <a:extLst>
                    <a:ext uri="{FF2B5EF4-FFF2-40B4-BE49-F238E27FC236}">
                      <a16:creationId xmlns:a16="http://schemas.microsoft.com/office/drawing/2014/main" id="{463DB345-21C3-4DE1-BF28-8C3830B922D8}"/>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7" name="Freeform 773">
                  <a:extLst>
                    <a:ext uri="{FF2B5EF4-FFF2-40B4-BE49-F238E27FC236}">
                      <a16:creationId xmlns:a16="http://schemas.microsoft.com/office/drawing/2014/main" id="{1A0BB9B4-781A-457A-AFBF-EDF87DFC7534}"/>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8" name="Freeform 774">
                  <a:extLst>
                    <a:ext uri="{FF2B5EF4-FFF2-40B4-BE49-F238E27FC236}">
                      <a16:creationId xmlns:a16="http://schemas.microsoft.com/office/drawing/2014/main" id="{3F7266DF-8EA7-4121-A3AD-4B4644BC49AE}"/>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29" name="Freeform 775">
                  <a:extLst>
                    <a:ext uri="{FF2B5EF4-FFF2-40B4-BE49-F238E27FC236}">
                      <a16:creationId xmlns:a16="http://schemas.microsoft.com/office/drawing/2014/main" id="{157CDA88-53F2-4571-BBF1-F327816C371F}"/>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sp>
              <p:nvSpPr>
                <p:cNvPr id="330" name="Freeform 776">
                  <a:extLst>
                    <a:ext uri="{FF2B5EF4-FFF2-40B4-BE49-F238E27FC236}">
                      <a16:creationId xmlns:a16="http://schemas.microsoft.com/office/drawing/2014/main" id="{C348A73F-123B-46DD-B1BD-CEE8FD221DC3}"/>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a:ln>
                      <a:noFill/>
                    </a:ln>
                    <a:solidFill>
                      <a:srgbClr val="262626"/>
                    </a:solidFill>
                    <a:effectLst/>
                    <a:uLnTx/>
                    <a:uFillTx/>
                    <a:latin typeface="Roboto"/>
                    <a:ea typeface="+mn-ea"/>
                    <a:cs typeface="+mn-cs"/>
                  </a:endParaRPr>
                </a:p>
              </p:txBody>
            </p:sp>
          </p:grpSp>
          <p:grpSp>
            <p:nvGrpSpPr>
              <p:cNvPr id="13" name="Group 12">
                <a:extLst>
                  <a:ext uri="{FF2B5EF4-FFF2-40B4-BE49-F238E27FC236}">
                    <a16:creationId xmlns:a16="http://schemas.microsoft.com/office/drawing/2014/main" id="{ED9854DD-DD69-E1E6-AB01-2069E6309EE5}"/>
                  </a:ext>
                </a:extLst>
              </p:cNvPr>
              <p:cNvGrpSpPr/>
              <p:nvPr/>
            </p:nvGrpSpPr>
            <p:grpSpPr>
              <a:xfrm>
                <a:off x="8130815" y="3948388"/>
                <a:ext cx="218782" cy="272982"/>
                <a:chOff x="7189422" y="1263026"/>
                <a:chExt cx="24546" cy="30627"/>
              </a:xfrm>
              <a:solidFill>
                <a:srgbClr val="BFBFBF"/>
              </a:solidFill>
            </p:grpSpPr>
            <p:sp>
              <p:nvSpPr>
                <p:cNvPr id="14" name="Freeform 13">
                  <a:extLst>
                    <a:ext uri="{FF2B5EF4-FFF2-40B4-BE49-F238E27FC236}">
                      <a16:creationId xmlns:a16="http://schemas.microsoft.com/office/drawing/2014/main" id="{F9B2ABD5-8592-6DE8-7C8D-93FBBC712B09}"/>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15" name="Freeform 14">
                  <a:extLst>
                    <a:ext uri="{FF2B5EF4-FFF2-40B4-BE49-F238E27FC236}">
                      <a16:creationId xmlns:a16="http://schemas.microsoft.com/office/drawing/2014/main" id="{35241024-48F3-D97E-9377-0F85D5783A12}"/>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sp>
          <p:nvSpPr>
            <p:cNvPr id="20" name="Freeform 326">
              <a:extLst>
                <a:ext uri="{FF2B5EF4-FFF2-40B4-BE49-F238E27FC236}">
                  <a16:creationId xmlns:a16="http://schemas.microsoft.com/office/drawing/2014/main" id="{1F36C1F3-D19F-DC9A-8213-4494BC2BA3FF}"/>
                </a:ext>
              </a:extLst>
            </p:cNvPr>
            <p:cNvSpPr>
              <a:spLocks/>
            </p:cNvSpPr>
            <p:nvPr/>
          </p:nvSpPr>
          <p:spPr bwMode="gray">
            <a:xfrm>
              <a:off x="6926922" y="3234053"/>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Verdana"/>
                <a:ea typeface="+mn-ea"/>
                <a:cs typeface="+mn-cs"/>
              </a:endParaRPr>
            </a:p>
          </p:txBody>
        </p:sp>
      </p:grpSp>
      <p:graphicFrame>
        <p:nvGraphicFramePr>
          <p:cNvPr id="12" name="Table 5">
            <a:extLst>
              <a:ext uri="{FF2B5EF4-FFF2-40B4-BE49-F238E27FC236}">
                <a16:creationId xmlns:a16="http://schemas.microsoft.com/office/drawing/2014/main" id="{8DFD2681-C02F-16A4-06DE-70B890FC9819}"/>
              </a:ext>
            </a:extLst>
          </p:cNvPr>
          <p:cNvGraphicFramePr>
            <a:graphicFrameLocks noGrp="1"/>
          </p:cNvGraphicFramePr>
          <p:nvPr>
            <p:extLst>
              <p:ext uri="{D42A27DB-BD31-4B8C-83A1-F6EECF244321}">
                <p14:modId xmlns:p14="http://schemas.microsoft.com/office/powerpoint/2010/main" val="2498615792"/>
              </p:ext>
            </p:extLst>
          </p:nvPr>
        </p:nvGraphicFramePr>
        <p:xfrm>
          <a:off x="5048317" y="3440870"/>
          <a:ext cx="3771834" cy="1012072"/>
        </p:xfrm>
        <a:graphic>
          <a:graphicData uri="http://schemas.openxmlformats.org/drawingml/2006/table">
            <a:tbl>
              <a:tblPr firstRow="1" bandRow="1">
                <a:tableStyleId>{F800B559-55DF-4324-A70D-7A5FB1BD5379}</a:tableStyleId>
              </a:tblPr>
              <a:tblGrid>
                <a:gridCol w="1015556">
                  <a:extLst>
                    <a:ext uri="{9D8B030D-6E8A-4147-A177-3AD203B41FA5}">
                      <a16:colId xmlns:a16="http://schemas.microsoft.com/office/drawing/2014/main" val="1570991702"/>
                    </a:ext>
                  </a:extLst>
                </a:gridCol>
                <a:gridCol w="889377">
                  <a:extLst>
                    <a:ext uri="{9D8B030D-6E8A-4147-A177-3AD203B41FA5}">
                      <a16:colId xmlns:a16="http://schemas.microsoft.com/office/drawing/2014/main" val="2291150145"/>
                    </a:ext>
                  </a:extLst>
                </a:gridCol>
                <a:gridCol w="876300">
                  <a:extLst>
                    <a:ext uri="{9D8B030D-6E8A-4147-A177-3AD203B41FA5}">
                      <a16:colId xmlns:a16="http://schemas.microsoft.com/office/drawing/2014/main" val="2475671563"/>
                    </a:ext>
                  </a:extLst>
                </a:gridCol>
                <a:gridCol w="990601">
                  <a:extLst>
                    <a:ext uri="{9D8B030D-6E8A-4147-A177-3AD203B41FA5}">
                      <a16:colId xmlns:a16="http://schemas.microsoft.com/office/drawing/2014/main" val="3785013189"/>
                    </a:ext>
                  </a:extLst>
                </a:gridCol>
              </a:tblGrid>
              <a:tr h="101874">
                <a:tc gridSpan="4">
                  <a:txBody>
                    <a:bodyPr/>
                    <a:lstStyle/>
                    <a:p>
                      <a:pPr algn="ctr"/>
                      <a:r>
                        <a:rPr lang="en-IN" sz="700" b="1" dirty="0">
                          <a:solidFill>
                            <a:schemeClr val="bg1"/>
                          </a:solidFill>
                        </a:rPr>
                        <a:t>Countries</a:t>
                      </a:r>
                      <a:endParaRPr lang="en-IN" sz="700" b="1" dirty="0">
                        <a:solidFill>
                          <a:schemeClr val="bg1"/>
                        </a:solidFill>
                        <a:latin typeface="+mn-lt"/>
                      </a:endParaRPr>
                    </a:p>
                  </a:txBody>
                  <a:tcPr marL="36576" marR="36576" marT="18288" marB="18288">
                    <a:lnB w="9525" cap="flat" cmpd="sng" algn="ctr">
                      <a:solidFill>
                        <a:schemeClr val="accent2"/>
                      </a:solidFill>
                      <a:prstDash val="solid"/>
                      <a:round/>
                      <a:headEnd type="none" w="med" len="med"/>
                      <a:tailEnd type="none" w="med" len="med"/>
                    </a:lnB>
                  </a:tcPr>
                </a:tc>
                <a:tc hMerge="1">
                  <a:txBody>
                    <a:bodyPr/>
                    <a:lstStyle/>
                    <a:p>
                      <a:endParaRPr lang="en-IN" sz="600" b="1" dirty="0">
                        <a:solidFill>
                          <a:schemeClr val="bg1"/>
                        </a:solidFill>
                        <a:latin typeface="+mn-lt"/>
                      </a:endParaRPr>
                    </a:p>
                  </a:txBody>
                  <a:tcPr marL="36576" marR="36576" marT="18288" marB="18288" anchor="ctr"/>
                </a:tc>
                <a:tc hMerge="1">
                  <a:txBody>
                    <a:bodyPr/>
                    <a:lstStyle/>
                    <a:p>
                      <a:endParaRPr lang="en-IN" sz="600" b="1" dirty="0">
                        <a:solidFill>
                          <a:schemeClr val="bg1"/>
                        </a:solidFill>
                        <a:latin typeface="+mn-lt"/>
                      </a:endParaRPr>
                    </a:p>
                  </a:txBody>
                  <a:tcPr marL="36576" marR="36576" marT="18288" marB="18288" anchor="ctr"/>
                </a:tc>
                <a:tc hMerge="1">
                  <a:txBody>
                    <a:bodyPr/>
                    <a:lstStyle/>
                    <a:p>
                      <a:endParaRPr lang="en-IN" sz="600" b="1" dirty="0">
                        <a:solidFill>
                          <a:schemeClr val="bg1"/>
                        </a:solidFill>
                        <a:latin typeface="+mn-lt"/>
                      </a:endParaRPr>
                    </a:p>
                  </a:txBody>
                  <a:tcPr marL="36576" marR="36576" marT="18288" marB="18288" anchor="ctr"/>
                </a:tc>
                <a:extLst>
                  <a:ext uri="{0D108BD9-81ED-4DB2-BD59-A6C34878D82A}">
                    <a16:rowId xmlns:a16="http://schemas.microsoft.com/office/drawing/2014/main" val="1914213346"/>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Korea, Republic of</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Peru</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Serbia</a:t>
                      </a:r>
                      <a:endParaRPr lang="en-IN" sz="600" b="0" i="0" u="none" strike="noStrike" kern="1200" dirty="0">
                        <a:solidFill>
                          <a:schemeClr val="tx1"/>
                        </a:solidFill>
                        <a:effectLst/>
                        <a:latin typeface="+mn-lt"/>
                        <a:ea typeface="+mn-ea"/>
                        <a:cs typeface="+mn-cs"/>
                      </a:endParaRPr>
                    </a:p>
                  </a:txBody>
                  <a:tcPr marL="36576" marR="36576" marT="9144" marB="9144">
                    <a:lnT w="9525" cap="flat" cmpd="sng" algn="ctr">
                      <a:solidFill>
                        <a:schemeClr val="accent2"/>
                      </a:solidFill>
                      <a:prstDash val="solid"/>
                      <a:round/>
                      <a:headEnd type="none" w="med" len="med"/>
                      <a:tailEnd type="none" w="med" len="med"/>
                    </a:lnT>
                  </a:tcPr>
                </a:tc>
                <a:tc>
                  <a:txBody>
                    <a:bodyPr/>
                    <a:lstStyle/>
                    <a:p>
                      <a:pPr marL="91440" indent="-91440">
                        <a:buFont typeface="Verdana" panose="020B0604030504040204" pitchFamily="34" charset="0"/>
                        <a:buChar char="•"/>
                      </a:pPr>
                      <a:r>
                        <a:rPr lang="en-IN" sz="600" dirty="0">
                          <a:solidFill>
                            <a:schemeClr val="tx1"/>
                          </a:solidFill>
                        </a:rPr>
                        <a:t>Taiwan</a:t>
                      </a:r>
                      <a:endParaRPr lang="en-IN" sz="600" dirty="0">
                        <a:solidFill>
                          <a:schemeClr val="tx1"/>
                        </a:solidFill>
                        <a:latin typeface="+mn-lt"/>
                      </a:endParaRPr>
                    </a:p>
                  </a:txBody>
                  <a:tcPr marL="36576" marR="36576" marT="9144" marB="9144">
                    <a:lnT w="9525"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60088">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Kuwait</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Philippines</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Singapore</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Thailand</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4039036954"/>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Lebanon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Poland</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Slovakia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Turkey</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4027015379"/>
                  </a:ext>
                </a:extLst>
              </a:tr>
              <a:tr h="160088">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Lithuania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Portugal</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South Africa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Arab Emirates</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1069354866"/>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Malaysia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Romania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Spain</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Kingdom</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695615130"/>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Netherlands</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Russia Federation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Sweden</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United states</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3537421732"/>
                  </a:ext>
                </a:extLst>
              </a:tr>
              <a:tr h="87320">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Pakistan</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defTabSz="685800" rtl="0" eaLnBrk="1" fontAlgn="b" latinLnBrk="0" hangingPunct="1">
                        <a:buFont typeface="Verdana" panose="020B0604030504040204" pitchFamily="34" charset="0"/>
                        <a:buChar char="•"/>
                      </a:pPr>
                      <a:r>
                        <a:rPr lang="en-IN" sz="600" b="0" u="none" strike="noStrike" kern="1200" dirty="0">
                          <a:solidFill>
                            <a:schemeClr val="tx1"/>
                          </a:solidFill>
                          <a:effectLst/>
                        </a:rPr>
                        <a:t>Saudi Arabia</a:t>
                      </a:r>
                      <a:endParaRPr lang="en-IN" sz="600" b="0" i="0" u="none" strike="noStrike" kern="1200" dirty="0">
                        <a:solidFill>
                          <a:schemeClr val="tx1"/>
                        </a:solidFill>
                        <a:effectLst/>
                        <a:latin typeface="+mn-lt"/>
                        <a:ea typeface="+mn-ea"/>
                        <a:cs typeface="+mn-cs"/>
                      </a:endParaRPr>
                    </a:p>
                  </a:txBody>
                  <a:tcPr marL="36576" marR="36576" marT="9144" marB="9144"/>
                </a:tc>
                <a:tc>
                  <a:txBody>
                    <a:bodyPr/>
                    <a:lstStyle/>
                    <a:p>
                      <a:pPr marL="91440" indent="-91440" algn="l" fontAlgn="b">
                        <a:buFont typeface="Verdana" panose="020B0604030504040204" pitchFamily="34" charset="0"/>
                        <a:buChar char="•"/>
                      </a:pPr>
                      <a:r>
                        <a:rPr lang="en-IN" sz="600" b="0" u="none" strike="noStrike" dirty="0">
                          <a:solidFill>
                            <a:schemeClr val="tx1"/>
                          </a:solidFill>
                          <a:effectLst/>
                        </a:rPr>
                        <a:t>Switzerland</a:t>
                      </a:r>
                      <a:endParaRPr lang="en-IN" sz="600" b="0" i="0" u="none" strike="noStrike" dirty="0">
                        <a:solidFill>
                          <a:schemeClr val="tx1"/>
                        </a:solidFill>
                        <a:effectLst/>
                        <a:latin typeface="+mn-lt"/>
                      </a:endParaRPr>
                    </a:p>
                  </a:txBody>
                  <a:tcPr marL="36576" marR="36576" marT="9144" marB="9144"/>
                </a:tc>
                <a:tc>
                  <a:txBody>
                    <a:bodyPr/>
                    <a:lstStyle/>
                    <a:p>
                      <a:pPr marL="91440" indent="-91440">
                        <a:buFont typeface="Verdana" panose="020B0604030504040204" pitchFamily="34" charset="0"/>
                        <a:buChar char="•"/>
                      </a:pPr>
                      <a:r>
                        <a:rPr lang="en-IN" sz="600" dirty="0">
                          <a:solidFill>
                            <a:schemeClr val="tx1"/>
                          </a:solidFill>
                        </a:rPr>
                        <a:t>Vietnam</a:t>
                      </a:r>
                      <a:endParaRPr lang="en-IN" sz="600" dirty="0">
                        <a:solidFill>
                          <a:schemeClr val="tx1"/>
                        </a:solidFill>
                        <a:latin typeface="+mn-lt"/>
                      </a:endParaRPr>
                    </a:p>
                  </a:txBody>
                  <a:tcPr marL="36576" marR="36576" marT="9144" marB="9144"/>
                </a:tc>
                <a:extLst>
                  <a:ext uri="{0D108BD9-81ED-4DB2-BD59-A6C34878D82A}">
                    <a16:rowId xmlns:a16="http://schemas.microsoft.com/office/drawing/2014/main" val="2624400166"/>
                  </a:ext>
                </a:extLst>
              </a:tr>
            </a:tbl>
          </a:graphicData>
        </a:graphic>
      </p:graphicFrame>
      <p:sp>
        <p:nvSpPr>
          <p:cNvPr id="18" name="Rectangle: Rounded Corners 17">
            <a:hlinkClick r:id="rId6" action="ppaction://hlinksldjump"/>
            <a:extLst>
              <a:ext uri="{FF2B5EF4-FFF2-40B4-BE49-F238E27FC236}">
                <a16:creationId xmlns:a16="http://schemas.microsoft.com/office/drawing/2014/main" id="{D79A352B-84B8-04EC-EE12-02CCBBF2556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2" name="Rectangle: Rounded Corners 21">
            <a:hlinkClick r:id="rId7" action="ppaction://hlinksldjump"/>
            <a:extLst>
              <a:ext uri="{FF2B5EF4-FFF2-40B4-BE49-F238E27FC236}">
                <a16:creationId xmlns:a16="http://schemas.microsoft.com/office/drawing/2014/main" id="{449D391D-6959-C97C-21A3-8A514E1958F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3" name="Rectangle: Rounded Corners 22">
            <a:hlinkClick r:id="rId8" action="ppaction://hlinksldjump"/>
            <a:extLst>
              <a:ext uri="{FF2B5EF4-FFF2-40B4-BE49-F238E27FC236}">
                <a16:creationId xmlns:a16="http://schemas.microsoft.com/office/drawing/2014/main" id="{425E2552-F358-9FDD-72EF-6E602C9D7EA2}"/>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4" name="object 23">
            <a:extLst>
              <a:ext uri="{FF2B5EF4-FFF2-40B4-BE49-F238E27FC236}">
                <a16:creationId xmlns:a16="http://schemas.microsoft.com/office/drawing/2014/main" id="{37078C2F-A768-C089-B60F-DEE49814DF78}"/>
              </a:ext>
            </a:extLst>
          </p:cNvPr>
          <p:cNvSpPr txBox="1">
            <a:spLocks/>
          </p:cNvSpPr>
          <p:nvPr/>
        </p:nvSpPr>
        <p:spPr>
          <a:xfrm>
            <a:off x="2619114" y="4628658"/>
            <a:ext cx="4691124" cy="369332"/>
          </a:xfrm>
          <a:prstGeom prst="rect">
            <a:avLst/>
          </a:prstGeom>
        </p:spPr>
        <p:txBody>
          <a:bodyPr vert="horz" wrap="square" lIns="0" tIns="0" rIns="0" bIns="0" rtlCol="0" anchor="b">
            <a:spAutoFit/>
          </a:bodyPr>
          <a:lstStyle/>
          <a:p>
            <a:pPr lvl="0">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Investigational use for Gaucher disease type 3 is being evaluated based on real-world evidence analyses. </a:t>
            </a: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extLst>
      <p:ext uri="{BB962C8B-B14F-4D97-AF65-F5344CB8AC3E}">
        <p14:creationId xmlns:p14="http://schemas.microsoft.com/office/powerpoint/2010/main" val="2602938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Venglustat* in Gaucher disease type 3</a:t>
            </a:r>
          </a:p>
        </p:txBody>
      </p:sp>
      <p:sp>
        <p:nvSpPr>
          <p:cNvPr id="9" name="object 23">
            <a:extLst>
              <a:ext uri="{FF2B5EF4-FFF2-40B4-BE49-F238E27FC236}">
                <a16:creationId xmlns:a16="http://schemas.microsoft.com/office/drawing/2014/main" id="{B25E543B-FEEA-47A8-8AEF-909002B68753}"/>
              </a:ext>
            </a:extLst>
          </p:cNvPr>
          <p:cNvSpPr txBox="1">
            <a:spLocks/>
          </p:cNvSpPr>
          <p:nvPr/>
        </p:nvSpPr>
        <p:spPr>
          <a:xfrm>
            <a:off x="1210235" y="4795683"/>
            <a:ext cx="5958266"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extLst>
      <p:ext uri="{BB962C8B-B14F-4D97-AF65-F5344CB8AC3E}">
        <p14:creationId xmlns:p14="http://schemas.microsoft.com/office/powerpoint/2010/main" val="1221567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hlinkClick r:id="rId3" action="ppaction://hlinksldjump"/>
            <a:extLst>
              <a:ext uri="{FF2B5EF4-FFF2-40B4-BE49-F238E27FC236}">
                <a16:creationId xmlns:a16="http://schemas.microsoft.com/office/drawing/2014/main" id="{DD52E3A6-5A0C-FB4F-FCB5-CAB65B4B064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23" name="Group 22">
            <a:extLst>
              <a:ext uri="{FF2B5EF4-FFF2-40B4-BE49-F238E27FC236}">
                <a16:creationId xmlns:a16="http://schemas.microsoft.com/office/drawing/2014/main" id="{2B7BEC7E-620A-4DDA-B2CA-2E92050E5725}"/>
              </a:ext>
            </a:extLst>
          </p:cNvPr>
          <p:cNvGrpSpPr/>
          <p:nvPr/>
        </p:nvGrpSpPr>
        <p:grpSpPr>
          <a:xfrm>
            <a:off x="234951" y="2754653"/>
            <a:ext cx="2187574" cy="205184"/>
            <a:chOff x="234950" y="1884632"/>
            <a:chExt cx="2225093" cy="205184"/>
          </a:xfrm>
          <a:noFill/>
        </p:grpSpPr>
        <p:sp>
          <p:nvSpPr>
            <p:cNvPr id="24" name="Freeform: Shape 23">
              <a:hlinkClick r:id="rId4" action="ppaction://hlinksldjump"/>
              <a:extLst>
                <a:ext uri="{FF2B5EF4-FFF2-40B4-BE49-F238E27FC236}">
                  <a16:creationId xmlns:a16="http://schemas.microsoft.com/office/drawing/2014/main" id="{DC482832-2D36-46BA-A041-6AB6C47A29F2}"/>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Graphique 4">
              <a:extLst>
                <a:ext uri="{FF2B5EF4-FFF2-40B4-BE49-F238E27FC236}">
                  <a16:creationId xmlns:a16="http://schemas.microsoft.com/office/drawing/2014/main" id="{553941F5-230C-4347-8DCA-829753F1A84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8" name="Group 27">
            <a:extLst>
              <a:ext uri="{FF2B5EF4-FFF2-40B4-BE49-F238E27FC236}">
                <a16:creationId xmlns:a16="http://schemas.microsoft.com/office/drawing/2014/main" id="{091FD6B4-9BBD-4235-878B-1A25F4238361}"/>
              </a:ext>
            </a:extLst>
          </p:cNvPr>
          <p:cNvGrpSpPr/>
          <p:nvPr/>
        </p:nvGrpSpPr>
        <p:grpSpPr>
          <a:xfrm>
            <a:off x="234950" y="2463852"/>
            <a:ext cx="2194560" cy="205184"/>
            <a:chOff x="234950" y="1884632"/>
            <a:chExt cx="2232025" cy="205184"/>
          </a:xfrm>
          <a:noFill/>
        </p:grpSpPr>
        <p:sp>
          <p:nvSpPr>
            <p:cNvPr id="29" name="Freeform: Shape 28">
              <a:hlinkClick r:id="rId5" action="ppaction://hlinksldjump"/>
              <a:extLst>
                <a:ext uri="{FF2B5EF4-FFF2-40B4-BE49-F238E27FC236}">
                  <a16:creationId xmlns:a16="http://schemas.microsoft.com/office/drawing/2014/main" id="{E2282C3B-CE21-42B7-888B-84E170C28F9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 name="Graphique 4">
              <a:extLst>
                <a:ext uri="{FF2B5EF4-FFF2-40B4-BE49-F238E27FC236}">
                  <a16:creationId xmlns:a16="http://schemas.microsoft.com/office/drawing/2014/main" id="{16C77AAF-F376-46DD-AB8A-8E527912155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 name="Group 30">
            <a:extLst>
              <a:ext uri="{FF2B5EF4-FFF2-40B4-BE49-F238E27FC236}">
                <a16:creationId xmlns:a16="http://schemas.microsoft.com/office/drawing/2014/main" id="{3CCB2126-B906-4749-B9C6-97D44895B360}"/>
              </a:ext>
            </a:extLst>
          </p:cNvPr>
          <p:cNvGrpSpPr/>
          <p:nvPr/>
        </p:nvGrpSpPr>
        <p:grpSpPr>
          <a:xfrm>
            <a:off x="234950" y="2173052"/>
            <a:ext cx="2194560" cy="205184"/>
            <a:chOff x="234950" y="1884632"/>
            <a:chExt cx="2232025" cy="205184"/>
          </a:xfrm>
          <a:noFill/>
        </p:grpSpPr>
        <p:sp>
          <p:nvSpPr>
            <p:cNvPr id="36" name="Freeform: Shape 35">
              <a:hlinkClick r:id="rId6" action="ppaction://hlinksldjump"/>
              <a:extLst>
                <a:ext uri="{FF2B5EF4-FFF2-40B4-BE49-F238E27FC236}">
                  <a16:creationId xmlns:a16="http://schemas.microsoft.com/office/drawing/2014/main" id="{4D4B6374-2D1B-454B-8840-855BEB0B752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7" name="Graphique 4">
              <a:extLst>
                <a:ext uri="{FF2B5EF4-FFF2-40B4-BE49-F238E27FC236}">
                  <a16:creationId xmlns:a16="http://schemas.microsoft.com/office/drawing/2014/main" id="{92B0D757-78D7-4514-BF43-575AE6128C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9" name="TextBox 38">
            <a:extLst>
              <a:ext uri="{FF2B5EF4-FFF2-40B4-BE49-F238E27FC236}">
                <a16:creationId xmlns:a16="http://schemas.microsoft.com/office/drawing/2014/main" id="{AD06D993-5E4F-4744-A3D9-60211A06C3BE}"/>
              </a:ext>
            </a:extLst>
          </p:cNvPr>
          <p:cNvSpPr txBox="1"/>
          <p:nvPr/>
        </p:nvSpPr>
        <p:spPr>
          <a:xfrm>
            <a:off x="2611438" y="3737625"/>
            <a:ext cx="6208712" cy="492443"/>
          </a:xfrm>
          <a:prstGeom prst="rect">
            <a:avLst/>
          </a:prstGeom>
          <a:noFill/>
        </p:spPr>
        <p:txBody>
          <a:bodyPr wrap="square" lIns="0" tIns="0" rIns="0" bIns="0">
            <a:spAutoFit/>
          </a:bodyPr>
          <a:lstStyle/>
          <a:p>
            <a:pPr marL="134938" indent="-134938" algn="l">
              <a:buClr>
                <a:srgbClr val="7A00E6"/>
              </a:buClr>
              <a:buFont typeface="Arial" panose="020B0604020202020204" pitchFamily="34" charset="0"/>
              <a:buChar char="•"/>
            </a:pPr>
            <a:r>
              <a:rPr lang="en-IN" sz="800" b="0" i="0" u="none" strike="noStrike" baseline="0" dirty="0"/>
              <a:t>One of the first steps in GSL production is catalyzed by an enzyme called glucosylceramide synthase (GCS)</a:t>
            </a:r>
          </a:p>
          <a:p>
            <a:pPr marL="134938" indent="-134938" algn="l">
              <a:buClr>
                <a:srgbClr val="7A00E6"/>
              </a:buClr>
              <a:buFont typeface="Arial" panose="020B0604020202020204" pitchFamily="34" charset="0"/>
              <a:buChar char="•"/>
            </a:pPr>
            <a:r>
              <a:rPr lang="en-IN" sz="800" b="0" i="0" u="none" strike="noStrike" baseline="0" dirty="0"/>
              <a:t>GCS converts glucose and ceramide into glucosylceramide (GL-1)</a:t>
            </a:r>
          </a:p>
          <a:p>
            <a:pPr marL="134938" indent="-134938" algn="l">
              <a:buClr>
                <a:srgbClr val="7A00E6"/>
              </a:buClr>
              <a:buFont typeface="Arial" panose="020B0604020202020204" pitchFamily="34" charset="0"/>
              <a:buChar char="•"/>
            </a:pPr>
            <a:r>
              <a:rPr lang="en-IN" sz="800" b="0" i="0" u="none" strike="noStrike" baseline="0" dirty="0"/>
              <a:t>GL-1 is a key substrate for the biosynthesis of other GSLs</a:t>
            </a:r>
          </a:p>
          <a:p>
            <a:pPr marL="134938" indent="-134938" algn="l">
              <a:buClr>
                <a:srgbClr val="7A00E6"/>
              </a:buClr>
              <a:buFont typeface="Arial" panose="020B0604020202020204" pitchFamily="34" charset="0"/>
              <a:buChar char="•"/>
            </a:pPr>
            <a:r>
              <a:rPr lang="en-IN" sz="800" b="0" i="0" u="none" strike="noStrike" baseline="0" dirty="0"/>
              <a:t>Each type of GSL is broken down by a specific lysosomal enzyme</a:t>
            </a:r>
            <a:endParaRPr lang="en-IN" sz="800" dirty="0"/>
          </a:p>
        </p:txBody>
      </p:sp>
      <p:grpSp>
        <p:nvGrpSpPr>
          <p:cNvPr id="12" name="Group 11">
            <a:extLst>
              <a:ext uri="{FF2B5EF4-FFF2-40B4-BE49-F238E27FC236}">
                <a16:creationId xmlns:a16="http://schemas.microsoft.com/office/drawing/2014/main" id="{7D6A3BF8-25BF-833B-CBCA-C971F06E2E71}"/>
              </a:ext>
            </a:extLst>
          </p:cNvPr>
          <p:cNvGrpSpPr/>
          <p:nvPr/>
        </p:nvGrpSpPr>
        <p:grpSpPr>
          <a:xfrm>
            <a:off x="2617672" y="1566420"/>
            <a:ext cx="6227475" cy="2054881"/>
            <a:chOff x="2596072" y="1566420"/>
            <a:chExt cx="6227475" cy="2054881"/>
          </a:xfrm>
        </p:grpSpPr>
        <p:sp>
          <p:nvSpPr>
            <p:cNvPr id="4" name="Rectangle: Rounded Corners 3">
              <a:extLst>
                <a:ext uri="{FF2B5EF4-FFF2-40B4-BE49-F238E27FC236}">
                  <a16:creationId xmlns:a16="http://schemas.microsoft.com/office/drawing/2014/main" id="{DB9126DA-1EC4-C6C7-7275-C76E3CBBFBA4}"/>
                </a:ext>
              </a:extLst>
            </p:cNvPr>
            <p:cNvSpPr>
              <a:spLocks/>
            </p:cNvSpPr>
            <p:nvPr/>
          </p:nvSpPr>
          <p:spPr>
            <a:xfrm>
              <a:off x="61803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grpSp>
          <p:nvGrpSpPr>
            <p:cNvPr id="5" name="Group 4">
              <a:extLst>
                <a:ext uri="{FF2B5EF4-FFF2-40B4-BE49-F238E27FC236}">
                  <a16:creationId xmlns:a16="http://schemas.microsoft.com/office/drawing/2014/main" id="{2CDDF5C1-7029-E137-50E5-307782C765CD}"/>
                </a:ext>
              </a:extLst>
            </p:cNvPr>
            <p:cNvGrpSpPr/>
            <p:nvPr/>
          </p:nvGrpSpPr>
          <p:grpSpPr>
            <a:xfrm>
              <a:off x="2596072" y="1566420"/>
              <a:ext cx="914400" cy="1967094"/>
              <a:chOff x="2596072" y="1465558"/>
              <a:chExt cx="914400" cy="1967094"/>
            </a:xfrm>
          </p:grpSpPr>
          <p:sp>
            <p:nvSpPr>
              <p:cNvPr id="9" name="Hexagon 8">
                <a:extLst>
                  <a:ext uri="{FF2B5EF4-FFF2-40B4-BE49-F238E27FC236}">
                    <a16:creationId xmlns:a16="http://schemas.microsoft.com/office/drawing/2014/main" id="{3FECC60A-8B14-134F-0E53-D6C189B39298}"/>
                  </a:ext>
                </a:extLst>
              </p:cNvPr>
              <p:cNvSpPr>
                <a:spLocks/>
              </p:cNvSpPr>
              <p:nvPr/>
            </p:nvSpPr>
            <p:spPr>
              <a:xfrm>
                <a:off x="2596072" y="1465558"/>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10" name="Rectangle: Rounded Corners 9">
                <a:extLst>
                  <a:ext uri="{FF2B5EF4-FFF2-40B4-BE49-F238E27FC236}">
                    <a16:creationId xmlns:a16="http://schemas.microsoft.com/office/drawing/2014/main" id="{98197075-2E89-8485-446A-5D0A893A7512}"/>
                  </a:ext>
                </a:extLst>
              </p:cNvPr>
              <p:cNvSpPr>
                <a:spLocks/>
              </p:cNvSpPr>
              <p:nvPr/>
            </p:nvSpPr>
            <p:spPr>
              <a:xfrm>
                <a:off x="2645905" y="2617918"/>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11" name="Plus Sign 10">
                <a:extLst>
                  <a:ext uri="{FF2B5EF4-FFF2-40B4-BE49-F238E27FC236}">
                    <a16:creationId xmlns:a16="http://schemas.microsoft.com/office/drawing/2014/main" id="{3E21C6B6-9297-6E6E-644B-AC289CDE1C01}"/>
                  </a:ext>
                </a:extLst>
              </p:cNvPr>
              <p:cNvSpPr/>
              <p:nvPr/>
            </p:nvSpPr>
            <p:spPr>
              <a:xfrm>
                <a:off x="2955970" y="2310196"/>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grpSp>
        <p:cxnSp>
          <p:nvCxnSpPr>
            <p:cNvPr id="6" name="Straight Arrow Connector 5">
              <a:extLst>
                <a:ext uri="{FF2B5EF4-FFF2-40B4-BE49-F238E27FC236}">
                  <a16:creationId xmlns:a16="http://schemas.microsoft.com/office/drawing/2014/main" id="{1C2468D0-C4C4-828E-459A-79A2A969A256}"/>
                </a:ext>
              </a:extLst>
            </p:cNvPr>
            <p:cNvCxnSpPr>
              <a:cxnSpLocks/>
            </p:cNvCxnSpPr>
            <p:nvPr/>
          </p:nvCxnSpPr>
          <p:spPr>
            <a:xfrm>
              <a:off x="3567979" y="2509109"/>
              <a:ext cx="2520000" cy="0"/>
            </a:xfrm>
            <a:prstGeom prst="straightConnector1">
              <a:avLst/>
            </a:prstGeom>
            <a:noFill/>
            <a:ln>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7" name="Rectangle 6">
              <a:extLst>
                <a:ext uri="{FF2B5EF4-FFF2-40B4-BE49-F238E27FC236}">
                  <a16:creationId xmlns:a16="http://schemas.microsoft.com/office/drawing/2014/main" id="{D1DA2C86-B24B-2D77-C62A-94328E5F1498}"/>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8" name="Partial Circle 7">
              <a:extLst>
                <a:ext uri="{FF2B5EF4-FFF2-40B4-BE49-F238E27FC236}">
                  <a16:creationId xmlns:a16="http://schemas.microsoft.com/office/drawing/2014/main" id="{0014906B-93D5-4C6F-4B0D-DB478EFE814C}"/>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14" name="Text Placeholder 25">
            <a:extLst>
              <a:ext uri="{FF2B5EF4-FFF2-40B4-BE49-F238E27FC236}">
                <a16:creationId xmlns:a16="http://schemas.microsoft.com/office/drawing/2014/main" id="{09919EED-B75B-9220-BE75-9FD034A070CD}"/>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3" name="Rectangle: Rounded Corners 12">
            <a:hlinkClick r:id="rId7" action="ppaction://hlinksldjump"/>
            <a:extLst>
              <a:ext uri="{FF2B5EF4-FFF2-40B4-BE49-F238E27FC236}">
                <a16:creationId xmlns:a16="http://schemas.microsoft.com/office/drawing/2014/main" id="{9AC59A8A-0489-4130-7EE9-3B008B076B3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6" action="ppaction://hlinksldjump"/>
            <a:extLst>
              <a:ext uri="{FF2B5EF4-FFF2-40B4-BE49-F238E27FC236}">
                <a16:creationId xmlns:a16="http://schemas.microsoft.com/office/drawing/2014/main" id="{F1015D11-BF04-8E31-C32F-A00118ED3A3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Rectangle: Rounded Corners 15">
            <a:hlinkClick r:id="rId5" action="ppaction://hlinksldjump"/>
            <a:extLst>
              <a:ext uri="{FF2B5EF4-FFF2-40B4-BE49-F238E27FC236}">
                <a16:creationId xmlns:a16="http://schemas.microsoft.com/office/drawing/2014/main" id="{B73F7669-6ADA-3BEF-3B8A-ECE2D213A80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4" action="ppaction://hlinksldjump"/>
            <a:extLst>
              <a:ext uri="{FF2B5EF4-FFF2-40B4-BE49-F238E27FC236}">
                <a16:creationId xmlns:a16="http://schemas.microsoft.com/office/drawing/2014/main" id="{01961C14-2CF5-003D-0434-4B17471BA2F6}"/>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object 23">
            <a:extLst>
              <a:ext uri="{FF2B5EF4-FFF2-40B4-BE49-F238E27FC236}">
                <a16:creationId xmlns:a16="http://schemas.microsoft.com/office/drawing/2014/main" id="{D3DAB619-2D09-6EA0-D541-875C593109CC}"/>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r>
              <a:rPr lang="en-IN" sz="500" spc="-5" dirty="0">
                <a:cs typeface="Calibri"/>
              </a:rPr>
              <a:t>For illustrative purposes only. The clinical significance of this mechanism of action is under investigation.</a:t>
            </a:r>
          </a:p>
          <a:p>
            <a:pPr>
              <a:spcAft>
                <a:spcPts val="600"/>
              </a:spcAft>
            </a:pPr>
            <a:r>
              <a:rPr lang="en-IN" sz="500" spc="-5" dirty="0">
                <a:cs typeface="Calibri"/>
              </a:rPr>
              <a:t>GCS, glucosylceramide synthase; GL-1, glucosylceramide; GSL, glycosphingolipids.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custDataLst>
      <p:tags r:id="rId1"/>
    </p:custDataLst>
    <p:extLst>
      <p:ext uri="{BB962C8B-B14F-4D97-AF65-F5344CB8AC3E}">
        <p14:creationId xmlns:p14="http://schemas.microsoft.com/office/powerpoint/2010/main" val="3483774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Freeform: Shape 35">
            <a:hlinkClick r:id="rId2" action="ppaction://hlinksldjump"/>
            <a:extLst>
              <a:ext uri="{FF2B5EF4-FFF2-40B4-BE49-F238E27FC236}">
                <a16:creationId xmlns:a16="http://schemas.microsoft.com/office/drawing/2014/main" id="{A615E41F-400E-BE1C-B304-4E296BD31A24}"/>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24" name="Group 23">
            <a:extLst>
              <a:ext uri="{FF2B5EF4-FFF2-40B4-BE49-F238E27FC236}">
                <a16:creationId xmlns:a16="http://schemas.microsoft.com/office/drawing/2014/main" id="{A59434C9-430B-4223-BCC1-B7FDDE4DDD17}"/>
              </a:ext>
            </a:extLst>
          </p:cNvPr>
          <p:cNvGrpSpPr/>
          <p:nvPr/>
        </p:nvGrpSpPr>
        <p:grpSpPr>
          <a:xfrm>
            <a:off x="234951" y="2754653"/>
            <a:ext cx="2187574" cy="205184"/>
            <a:chOff x="234950" y="1884632"/>
            <a:chExt cx="2225093" cy="205184"/>
          </a:xfrm>
          <a:noFill/>
        </p:grpSpPr>
        <p:sp>
          <p:nvSpPr>
            <p:cNvPr id="27" name="Freeform: Shape 26">
              <a:hlinkClick r:id="rId3" action="ppaction://hlinksldjump"/>
              <a:extLst>
                <a:ext uri="{FF2B5EF4-FFF2-40B4-BE49-F238E27FC236}">
                  <a16:creationId xmlns:a16="http://schemas.microsoft.com/office/drawing/2014/main" id="{1D7F1CF4-D4BA-4588-8E39-125F49F8FB56}"/>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6E843DE-E3DD-4726-8D25-DF7AA870E85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79317F32-5BCA-4DF1-A4EF-4F9D9825800B}"/>
              </a:ext>
            </a:extLst>
          </p:cNvPr>
          <p:cNvGrpSpPr/>
          <p:nvPr/>
        </p:nvGrpSpPr>
        <p:grpSpPr>
          <a:xfrm>
            <a:off x="234950" y="2463852"/>
            <a:ext cx="2194560" cy="205184"/>
            <a:chOff x="234950" y="1884632"/>
            <a:chExt cx="2232025" cy="205184"/>
          </a:xfrm>
          <a:noFill/>
        </p:grpSpPr>
        <p:sp>
          <p:nvSpPr>
            <p:cNvPr id="30" name="Freeform: Shape 29">
              <a:hlinkClick r:id="rId4" action="ppaction://hlinksldjump"/>
              <a:extLst>
                <a:ext uri="{FF2B5EF4-FFF2-40B4-BE49-F238E27FC236}">
                  <a16:creationId xmlns:a16="http://schemas.microsoft.com/office/drawing/2014/main" id="{7C9056E7-84FF-4714-9A1E-5489796D58C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2736BD94-924D-43F1-A0DB-F1EF034971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2BD821F2-9E8B-409A-80DC-757BD2E1D535}"/>
              </a:ext>
            </a:extLst>
          </p:cNvPr>
          <p:cNvGrpSpPr/>
          <p:nvPr/>
        </p:nvGrpSpPr>
        <p:grpSpPr>
          <a:xfrm>
            <a:off x="234950" y="2173052"/>
            <a:ext cx="2194560" cy="205184"/>
            <a:chOff x="234950" y="1884632"/>
            <a:chExt cx="2232025" cy="205184"/>
          </a:xfrm>
          <a:noFill/>
        </p:grpSpPr>
        <p:sp>
          <p:nvSpPr>
            <p:cNvPr id="34" name="Freeform: Shape 33">
              <a:hlinkClick r:id="rId5" action="ppaction://hlinksldjump"/>
              <a:extLst>
                <a:ext uri="{FF2B5EF4-FFF2-40B4-BE49-F238E27FC236}">
                  <a16:creationId xmlns:a16="http://schemas.microsoft.com/office/drawing/2014/main" id="{1237241B-DA8D-4E8E-B28B-874F1B7AE5C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CB930E63-8FCE-4234-A33F-98DAA0318BE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14" name="Group 13">
            <a:extLst>
              <a:ext uri="{FF2B5EF4-FFF2-40B4-BE49-F238E27FC236}">
                <a16:creationId xmlns:a16="http://schemas.microsoft.com/office/drawing/2014/main" id="{AC8B8C25-3CA6-F787-55B8-64AA4AA4597E}"/>
              </a:ext>
            </a:extLst>
          </p:cNvPr>
          <p:cNvGrpSpPr/>
          <p:nvPr/>
        </p:nvGrpSpPr>
        <p:grpSpPr>
          <a:xfrm>
            <a:off x="3589579" y="2029325"/>
            <a:ext cx="2844000" cy="1954602"/>
            <a:chOff x="3567979" y="2029325"/>
            <a:chExt cx="2844000" cy="1954602"/>
          </a:xfrm>
        </p:grpSpPr>
        <p:cxnSp>
          <p:nvCxnSpPr>
            <p:cNvPr id="5" name="Straight Arrow Connector 4">
              <a:extLst>
                <a:ext uri="{FF2B5EF4-FFF2-40B4-BE49-F238E27FC236}">
                  <a16:creationId xmlns:a16="http://schemas.microsoft.com/office/drawing/2014/main" id="{8BADE24F-FCE1-C405-9636-A9231A7D77D1}"/>
                </a:ext>
              </a:extLst>
            </p:cNvPr>
            <p:cNvCxnSpPr>
              <a:cxnSpLocks/>
            </p:cNvCxnSpPr>
            <p:nvPr/>
          </p:nvCxnSpPr>
          <p:spPr>
            <a:xfrm>
              <a:off x="3567979" y="2509109"/>
              <a:ext cx="2844000" cy="0"/>
            </a:xfrm>
            <a:prstGeom prst="straightConnector1">
              <a:avLst/>
            </a:prstGeom>
            <a:noFill/>
            <a:ln>
              <a:solidFill>
                <a:schemeClr val="bg1">
                  <a:lumMod val="75000"/>
                </a:schemeClr>
              </a:solidFill>
              <a:prstDash val="lg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6" name="Freeform 5">
              <a:extLst>
                <a:ext uri="{FF2B5EF4-FFF2-40B4-BE49-F238E27FC236}">
                  <a16:creationId xmlns:a16="http://schemas.microsoft.com/office/drawing/2014/main" id="{B8D7DF7D-9AE1-D652-824F-1BB873A4EDEA}"/>
                </a:ext>
              </a:extLst>
            </p:cNvPr>
            <p:cNvSpPr>
              <a:spLocks/>
            </p:cNvSpPr>
            <p:nvPr/>
          </p:nvSpPr>
          <p:spPr bwMode="auto">
            <a:xfrm>
              <a:off x="4622989" y="3292108"/>
              <a:ext cx="758378" cy="691819"/>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Lst>
              <a:ahLst/>
              <a:cxnLst>
                <a:cxn ang="0">
                  <a:pos x="T0" y="T1"/>
                </a:cxn>
                <a:cxn ang="0">
                  <a:pos x="T2" y="T3"/>
                </a:cxn>
                <a:cxn ang="0">
                  <a:pos x="T4" y="T5"/>
                </a:cxn>
                <a:cxn ang="0">
                  <a:pos x="T6" y="T7"/>
                </a:cxn>
                <a:cxn ang="0">
                  <a:pos x="T8" y="T9"/>
                </a:cxn>
                <a:cxn ang="0">
                  <a:pos x="T10" y="T11"/>
                </a:cxn>
                <a:cxn ang="0">
                  <a:pos x="T12" y="T13"/>
                </a:cxn>
              </a:cxnLst>
              <a:rect l="0" t="0" r="r" b="b"/>
              <a:pathLst>
                <a:path w="462" h="576">
                  <a:moveTo>
                    <a:pt x="231" y="576"/>
                  </a:moveTo>
                  <a:lnTo>
                    <a:pt x="0" y="461"/>
                  </a:lnTo>
                  <a:lnTo>
                    <a:pt x="0" y="115"/>
                  </a:lnTo>
                  <a:lnTo>
                    <a:pt x="231" y="0"/>
                  </a:lnTo>
                  <a:lnTo>
                    <a:pt x="462" y="115"/>
                  </a:lnTo>
                  <a:lnTo>
                    <a:pt x="462" y="461"/>
                  </a:lnTo>
                  <a:lnTo>
                    <a:pt x="231" y="576"/>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900" b="1" dirty="0">
                  <a:solidFill>
                    <a:schemeClr val="tx1"/>
                  </a:solidFill>
                </a:rPr>
                <a:t>Venglustat</a:t>
              </a:r>
            </a:p>
          </p:txBody>
        </p:sp>
        <p:sp>
          <p:nvSpPr>
            <p:cNvPr id="7" name="Multiplication Sign 6">
              <a:extLst>
                <a:ext uri="{FF2B5EF4-FFF2-40B4-BE49-F238E27FC236}">
                  <a16:creationId xmlns:a16="http://schemas.microsoft.com/office/drawing/2014/main" id="{A9900727-8E97-5941-948D-021E79774B74}"/>
                </a:ext>
              </a:extLst>
            </p:cNvPr>
            <p:cNvSpPr/>
            <p:nvPr/>
          </p:nvSpPr>
          <p:spPr>
            <a:xfrm>
              <a:off x="4730287" y="2029325"/>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8" name="Rectangle 7">
              <a:extLst>
                <a:ext uri="{FF2B5EF4-FFF2-40B4-BE49-F238E27FC236}">
                  <a16:creationId xmlns:a16="http://schemas.microsoft.com/office/drawing/2014/main" id="{E6968173-8125-5D8D-DC4F-8CAA49212BA6}"/>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9" name="Partial Circle 8">
              <a:extLst>
                <a:ext uri="{FF2B5EF4-FFF2-40B4-BE49-F238E27FC236}">
                  <a16:creationId xmlns:a16="http://schemas.microsoft.com/office/drawing/2014/main" id="{4DDB2E32-FF31-B0F6-C597-D3C28DE404AF}"/>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33" name="Text Placeholder 25">
            <a:extLst>
              <a:ext uri="{FF2B5EF4-FFF2-40B4-BE49-F238E27FC236}">
                <a16:creationId xmlns:a16="http://schemas.microsoft.com/office/drawing/2014/main" id="{553E0AB4-61A9-54A3-CEDA-9FED16565542}"/>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3">
            <a:extLst>
              <a:ext uri="{FF2B5EF4-FFF2-40B4-BE49-F238E27FC236}">
                <a16:creationId xmlns:a16="http://schemas.microsoft.com/office/drawing/2014/main" id="{18D0F12B-B08B-0E1E-9320-AF340EE57F3F}"/>
              </a:ext>
            </a:extLst>
          </p:cNvPr>
          <p:cNvSpPr>
            <a:spLocks/>
          </p:cNvSpPr>
          <p:nvPr/>
        </p:nvSpPr>
        <p:spPr>
          <a:xfrm>
            <a:off x="62019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sp>
        <p:nvSpPr>
          <p:cNvPr id="15" name="Hexagon 14">
            <a:extLst>
              <a:ext uri="{FF2B5EF4-FFF2-40B4-BE49-F238E27FC236}">
                <a16:creationId xmlns:a16="http://schemas.microsoft.com/office/drawing/2014/main" id="{4C72E1FB-30EB-C7FE-BDF5-AD9B36A776CF}"/>
              </a:ext>
            </a:extLst>
          </p:cNvPr>
          <p:cNvSpPr>
            <a:spLocks/>
          </p:cNvSpPr>
          <p:nvPr/>
        </p:nvSpPr>
        <p:spPr>
          <a:xfrm>
            <a:off x="2617672" y="1566420"/>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18" name="Rectangle: Rounded Corners 9">
            <a:extLst>
              <a:ext uri="{FF2B5EF4-FFF2-40B4-BE49-F238E27FC236}">
                <a16:creationId xmlns:a16="http://schemas.microsoft.com/office/drawing/2014/main" id="{8EC67569-50F1-7384-0B1F-AE19603CF582}"/>
              </a:ext>
            </a:extLst>
          </p:cNvPr>
          <p:cNvSpPr>
            <a:spLocks/>
          </p:cNvSpPr>
          <p:nvPr/>
        </p:nvSpPr>
        <p:spPr>
          <a:xfrm>
            <a:off x="2667505" y="2718780"/>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20" name="Plus Sign 10">
            <a:extLst>
              <a:ext uri="{FF2B5EF4-FFF2-40B4-BE49-F238E27FC236}">
                <a16:creationId xmlns:a16="http://schemas.microsoft.com/office/drawing/2014/main" id="{FED62516-1C67-2AF9-33B1-53C1711EFD0E}"/>
              </a:ext>
            </a:extLst>
          </p:cNvPr>
          <p:cNvSpPr/>
          <p:nvPr/>
        </p:nvSpPr>
        <p:spPr>
          <a:xfrm>
            <a:off x="2977570" y="2411058"/>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sp>
        <p:nvSpPr>
          <p:cNvPr id="21" name="TextBox 20">
            <a:extLst>
              <a:ext uri="{FF2B5EF4-FFF2-40B4-BE49-F238E27FC236}">
                <a16:creationId xmlns:a16="http://schemas.microsoft.com/office/drawing/2014/main" id="{B2701D87-D241-E266-17B4-0F1C2581D8AA}"/>
              </a:ext>
            </a:extLst>
          </p:cNvPr>
          <p:cNvSpPr txBox="1"/>
          <p:nvPr/>
        </p:nvSpPr>
        <p:spPr>
          <a:xfrm>
            <a:off x="2611438" y="4064597"/>
            <a:ext cx="6208712" cy="246221"/>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Venglustat blocks the active site of the GCS enzyme to reduce production of GL-1 and thus synthesis of GSLs implicated in LSD pathophysiology</a:t>
            </a:r>
          </a:p>
        </p:txBody>
      </p:sp>
      <p:sp>
        <p:nvSpPr>
          <p:cNvPr id="4" name="object 23">
            <a:extLst>
              <a:ext uri="{FF2B5EF4-FFF2-40B4-BE49-F238E27FC236}">
                <a16:creationId xmlns:a16="http://schemas.microsoft.com/office/drawing/2014/main" id="{BC7420FC-485A-CE23-9064-3F00B749925E}"/>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r>
              <a:rPr lang="en-IN" sz="500" spc="-5" dirty="0">
                <a:cs typeface="Calibri"/>
              </a:rPr>
              <a:t>For illustrative purposes only. The clinical significance of this mechanism of action is under investigation.</a:t>
            </a:r>
          </a:p>
          <a:p>
            <a:r>
              <a:rPr lang="en-IN" sz="500" spc="-5" dirty="0">
                <a:cs typeface="Calibri"/>
              </a:rPr>
              <a:t>GCS, glucosylceramide synthase; GL-1, glucosylceramide; GSL, glycosphingolipids; LSD, lysosomal storage disorders. </a:t>
            </a:r>
          </a:p>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1430969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C27935FB-AE25-21F4-ECBF-2CA65470DF40}"/>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50" name="Group 49">
            <a:extLst>
              <a:ext uri="{FF2B5EF4-FFF2-40B4-BE49-F238E27FC236}">
                <a16:creationId xmlns:a16="http://schemas.microsoft.com/office/drawing/2014/main" id="{EF26762E-2873-4412-A9B2-558B1E9B30E8}"/>
              </a:ext>
            </a:extLst>
          </p:cNvPr>
          <p:cNvGrpSpPr/>
          <p:nvPr/>
        </p:nvGrpSpPr>
        <p:grpSpPr>
          <a:xfrm>
            <a:off x="234950" y="2173052"/>
            <a:ext cx="2232025" cy="205184"/>
            <a:chOff x="234950" y="1884632"/>
            <a:chExt cx="2232025" cy="205184"/>
          </a:xfrm>
        </p:grpSpPr>
        <p:sp>
          <p:nvSpPr>
            <p:cNvPr id="51" name="Freeform: Shape 50">
              <a:hlinkClick r:id="rId2" action="ppaction://hlinksldjump"/>
              <a:extLst>
                <a:ext uri="{FF2B5EF4-FFF2-40B4-BE49-F238E27FC236}">
                  <a16:creationId xmlns:a16="http://schemas.microsoft.com/office/drawing/2014/main" id="{5C6AEF35-6E20-45ED-B8B9-D49BA7BFCB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2" name="Graphique 4">
              <a:extLst>
                <a:ext uri="{FF2B5EF4-FFF2-40B4-BE49-F238E27FC236}">
                  <a16:creationId xmlns:a16="http://schemas.microsoft.com/office/drawing/2014/main" id="{04709AC1-F22C-45B7-A2D8-1B99F5CDEB1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279"/>
            <a:ext cx="6210300" cy="205056"/>
          </a:xfrm>
        </p:spPr>
        <p:txBody>
          <a:bodyPr/>
          <a:lstStyle/>
          <a:p>
            <a:r>
              <a:rPr lang="en-IN" dirty="0"/>
              <a:t>Study design</a:t>
            </a:r>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9" y="1466231"/>
            <a:ext cx="6208711" cy="485775"/>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US" sz="750" b="1" spc="-5" noProof="1">
                <a:cs typeface="Calibri Light"/>
              </a:rPr>
              <a:t>Multicenter</a:t>
            </a:r>
            <a:r>
              <a:rPr lang="en-IN" sz="750" b="1" spc="-5" dirty="0">
                <a:cs typeface="Calibri Light"/>
              </a:rPr>
              <a:t>, multinational, randomized</a:t>
            </a:r>
            <a:r>
              <a:rPr sz="750" b="1" spc="-5" dirty="0">
                <a:cs typeface="Calibri Light"/>
              </a:rPr>
              <a:t>,</a:t>
            </a:r>
            <a:r>
              <a:rPr lang="en-IN" sz="750" b="1" spc="-5" dirty="0">
                <a:cs typeface="Calibri Light"/>
              </a:rPr>
              <a:t> parallel arm, phase 3,</a:t>
            </a:r>
            <a:r>
              <a:rPr sz="750" b="1" spc="5" dirty="0">
                <a:cs typeface="Calibri Light"/>
              </a:rPr>
              <a:t> </a:t>
            </a:r>
            <a:r>
              <a:rPr sz="750" b="1" spc="-5" dirty="0">
                <a:cs typeface="Calibri Light"/>
              </a:rPr>
              <a:t>double-blind,</a:t>
            </a:r>
            <a:r>
              <a:rPr lang="en-IN" sz="750" b="1" spc="-5" dirty="0">
                <a:cs typeface="Calibri Light"/>
              </a:rPr>
              <a:t> double-dummy, active-comparator </a:t>
            </a:r>
            <a:r>
              <a:rPr sz="750" b="1" spc="-5" dirty="0">
                <a:cs typeface="Calibri Light"/>
              </a:rPr>
              <a:t>study</a:t>
            </a:r>
            <a:r>
              <a:rPr sz="750" b="1" dirty="0">
                <a:cs typeface="Calibri Light"/>
              </a:rPr>
              <a:t> </a:t>
            </a:r>
            <a:r>
              <a:rPr sz="750" b="1" spc="-10" dirty="0">
                <a:cs typeface="Calibri Light"/>
              </a:rPr>
              <a:t>to</a:t>
            </a:r>
            <a:r>
              <a:rPr lang="en-IN" sz="750" b="1" spc="-10" dirty="0">
                <a:cs typeface="Calibri Light"/>
              </a:rPr>
              <a:t> evaluate the efficacy and safety of </a:t>
            </a:r>
            <a:r>
              <a:rPr lang="en-IN" sz="750" b="1" spc="-10" dirty="0" err="1">
                <a:cs typeface="Calibri Light"/>
              </a:rPr>
              <a:t>venglustat</a:t>
            </a:r>
            <a:r>
              <a:rPr lang="en-IN" sz="750" b="1" spc="-10" dirty="0">
                <a:cs typeface="Calibri Light"/>
              </a:rPr>
              <a:t> in adult and pediatric patients with GD3 who have reached therapeutic goals with Enzyme Replacement Therapy (ERT) </a:t>
            </a:r>
            <a:endParaRPr sz="750" b="1" dirty="0">
              <a:cs typeface="Calibri Light"/>
            </a:endParaRPr>
          </a:p>
        </p:txBody>
      </p:sp>
      <p:pic>
        <p:nvPicPr>
          <p:cNvPr id="29" name="Picture 28">
            <a:extLst>
              <a:ext uri="{FF2B5EF4-FFF2-40B4-BE49-F238E27FC236}">
                <a16:creationId xmlns:a16="http://schemas.microsoft.com/office/drawing/2014/main" id="{DC1949EB-5AEE-4492-86F7-3FB72531B267}"/>
              </a:ext>
            </a:extLst>
          </p:cNvPr>
          <p:cNvPicPr>
            <a:picLocks noChangeAspect="1"/>
          </p:cNvPicPr>
          <p:nvPr/>
        </p:nvPicPr>
        <p:blipFill>
          <a:blip r:embed="rId3"/>
          <a:stretch>
            <a:fillRect/>
          </a:stretch>
        </p:blipFill>
        <p:spPr>
          <a:xfrm>
            <a:off x="2525341" y="671780"/>
            <a:ext cx="1415636" cy="482424"/>
          </a:xfrm>
          <a:prstGeom prst="rect">
            <a:avLst/>
          </a:prstGeom>
        </p:spPr>
      </p:pic>
      <p:grpSp>
        <p:nvGrpSpPr>
          <p:cNvPr id="53" name="Group 52">
            <a:extLst>
              <a:ext uri="{FF2B5EF4-FFF2-40B4-BE49-F238E27FC236}">
                <a16:creationId xmlns:a16="http://schemas.microsoft.com/office/drawing/2014/main" id="{7F4B29B5-1A91-4786-B224-4DB90043F499}"/>
              </a:ext>
            </a:extLst>
          </p:cNvPr>
          <p:cNvGrpSpPr/>
          <p:nvPr/>
        </p:nvGrpSpPr>
        <p:grpSpPr>
          <a:xfrm>
            <a:off x="234951" y="2754653"/>
            <a:ext cx="2187574" cy="205184"/>
            <a:chOff x="234950" y="1884632"/>
            <a:chExt cx="2225093" cy="205184"/>
          </a:xfrm>
          <a:noFill/>
        </p:grpSpPr>
        <p:sp>
          <p:nvSpPr>
            <p:cNvPr id="54" name="Freeform: Shape 53">
              <a:hlinkClick r:id="rId4" action="ppaction://hlinksldjump"/>
              <a:extLst>
                <a:ext uri="{FF2B5EF4-FFF2-40B4-BE49-F238E27FC236}">
                  <a16:creationId xmlns:a16="http://schemas.microsoft.com/office/drawing/2014/main" id="{14ABB8F5-A42D-40DF-900B-9ED6521A939D}"/>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5" name="Graphique 4">
              <a:extLst>
                <a:ext uri="{FF2B5EF4-FFF2-40B4-BE49-F238E27FC236}">
                  <a16:creationId xmlns:a16="http://schemas.microsoft.com/office/drawing/2014/main" id="{1260E1BF-EF37-4A06-93D8-4F1A818B05B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2" name="Group 71">
            <a:extLst>
              <a:ext uri="{FF2B5EF4-FFF2-40B4-BE49-F238E27FC236}">
                <a16:creationId xmlns:a16="http://schemas.microsoft.com/office/drawing/2014/main" id="{DAFBA3ED-5E51-4490-AAB9-166EEE856EDD}"/>
              </a:ext>
            </a:extLst>
          </p:cNvPr>
          <p:cNvGrpSpPr/>
          <p:nvPr/>
        </p:nvGrpSpPr>
        <p:grpSpPr>
          <a:xfrm>
            <a:off x="234950" y="2463852"/>
            <a:ext cx="2194560" cy="205184"/>
            <a:chOff x="234950" y="1884632"/>
            <a:chExt cx="2232025" cy="205184"/>
          </a:xfrm>
          <a:noFill/>
        </p:grpSpPr>
        <p:sp>
          <p:nvSpPr>
            <p:cNvPr id="73" name="Freeform: Shape 72">
              <a:hlinkClick r:id="rId5" action="ppaction://hlinksldjump"/>
              <a:extLst>
                <a:ext uri="{FF2B5EF4-FFF2-40B4-BE49-F238E27FC236}">
                  <a16:creationId xmlns:a16="http://schemas.microsoft.com/office/drawing/2014/main" id="{2043AC62-78EF-47A9-8F11-AFBA7C8444F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4" name="Graphique 4">
              <a:extLst>
                <a:ext uri="{FF2B5EF4-FFF2-40B4-BE49-F238E27FC236}">
                  <a16:creationId xmlns:a16="http://schemas.microsoft.com/office/drawing/2014/main" id="{D2439A6C-DB05-4BBB-9D41-4E547679499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126" name="TextBox 72">
            <a:extLst>
              <a:ext uri="{FF2B5EF4-FFF2-40B4-BE49-F238E27FC236}">
                <a16:creationId xmlns:a16="http://schemas.microsoft.com/office/drawing/2014/main" id="{5FF249C9-2AFB-44EA-8A42-A30D46A21B07}"/>
              </a:ext>
            </a:extLst>
          </p:cNvPr>
          <p:cNvSpPr txBox="1"/>
          <p:nvPr/>
        </p:nvSpPr>
        <p:spPr>
          <a:xfrm>
            <a:off x="3517900" y="3258173"/>
            <a:ext cx="2781299" cy="234328"/>
          </a:xfrm>
          <a:prstGeom prst="rect">
            <a:avLst/>
          </a:prstGeom>
          <a:solidFill>
            <a:schemeClr val="bg2"/>
          </a:solidFill>
        </p:spPr>
        <p:txBody>
          <a:bodyPr wrap="square" lIns="36576" tIns="36576" rIns="36576" bIns="36576">
            <a:no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500" b="0" i="0" u="none" kern="1200" cap="none" spc="0" normalizeH="0" baseline="0" noProof="0" dirty="0">
                <a:ln>
                  <a:noFill/>
                </a:ln>
                <a:effectLst/>
                <a:uLnTx/>
                <a:uFillTx/>
                <a:ea typeface="+mn-ea"/>
                <a:cs typeface="+mn-cs"/>
              </a:rPr>
              <a:t>Rescue treatment with combination of imiglucerase and </a:t>
            </a:r>
            <a:r>
              <a:rPr kumimoji="0" lang="en-IN" sz="500" b="0" i="0" u="none" kern="1200" cap="none" spc="0" normalizeH="0" baseline="0" noProof="0" dirty="0" err="1">
                <a:ln>
                  <a:noFill/>
                </a:ln>
                <a:effectLst/>
                <a:uLnTx/>
                <a:uFillTx/>
                <a:ea typeface="+mn-ea"/>
                <a:cs typeface="+mn-cs"/>
              </a:rPr>
              <a:t>venglustat</a:t>
            </a:r>
            <a:r>
              <a:rPr kumimoji="0" lang="en-IN" sz="500" b="0" i="0" u="none" kern="1200" cap="none" spc="0" normalizeH="0" baseline="0" noProof="0" dirty="0">
                <a:ln>
                  <a:noFill/>
                </a:ln>
                <a:effectLst/>
                <a:uLnTx/>
                <a:uFillTx/>
                <a:ea typeface="+mn-ea"/>
                <a:cs typeface="+mn-cs"/>
              </a:rPr>
              <a:t> will be available for patients who experience clinically significant decline in systemic manifestations</a:t>
            </a:r>
          </a:p>
        </p:txBody>
      </p:sp>
      <p:sp>
        <p:nvSpPr>
          <p:cNvPr id="7" name="Text Placeholder 25">
            <a:extLst>
              <a:ext uri="{FF2B5EF4-FFF2-40B4-BE49-F238E27FC236}">
                <a16:creationId xmlns:a16="http://schemas.microsoft.com/office/drawing/2014/main" id="{45A93658-AC5A-4C25-A272-D247304F14A8}"/>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4" name="Rectangle: Rounded Corners 3">
            <a:hlinkClick r:id="rId6" action="ppaction://hlinksldjump"/>
            <a:extLst>
              <a:ext uri="{FF2B5EF4-FFF2-40B4-BE49-F238E27FC236}">
                <a16:creationId xmlns:a16="http://schemas.microsoft.com/office/drawing/2014/main" id="{3553927F-9E22-01BD-2652-E3AB326F1B9A}"/>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2" action="ppaction://hlinksldjump"/>
            <a:extLst>
              <a:ext uri="{FF2B5EF4-FFF2-40B4-BE49-F238E27FC236}">
                <a16:creationId xmlns:a16="http://schemas.microsoft.com/office/drawing/2014/main" id="{3221E282-2297-F852-0FD5-80E88E3F129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5" action="ppaction://hlinksldjump"/>
            <a:extLst>
              <a:ext uri="{FF2B5EF4-FFF2-40B4-BE49-F238E27FC236}">
                <a16:creationId xmlns:a16="http://schemas.microsoft.com/office/drawing/2014/main" id="{F1A1BC79-6DEB-4C74-AF93-A609CD7D8F31}"/>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CEB8494F-2EB5-DE39-8A5D-3923C3772AA3}"/>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F4B4F703-EF55-EC18-4B38-EC1005E4261D}"/>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r>
              <a:rPr lang="en-IN" sz="500" spc="-5" dirty="0">
                <a:cs typeface="Calibri"/>
              </a:rPr>
              <a:t>*Venglustat patients who meet prespecified criteria for decline in GD status can receive ERT rescue therapy.</a:t>
            </a:r>
          </a:p>
          <a:p>
            <a:pPr>
              <a:spcAft>
                <a:spcPts val="600"/>
              </a:spcAft>
            </a:pPr>
            <a:r>
              <a:rPr lang="en-IN" sz="500" spc="-5" dirty="0">
                <a:cs typeface="Calibri"/>
              </a:rPr>
              <a:t>CSF, cerebrospinal fluid; ERT, enzyme replacement therapy; GD3, Gaucher disease type 3; GL-1, glucosylceramide; lyso-GL-1, glucosylsphingosine; MN, multiples of normal; R, randomization. </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IN" sz="600" spc="-5" dirty="0">
              <a:cs typeface="Calibri"/>
            </a:endParaRPr>
          </a:p>
        </p:txBody>
      </p:sp>
      <p:cxnSp>
        <p:nvCxnSpPr>
          <p:cNvPr id="42" name="Straight Connector 41">
            <a:extLst>
              <a:ext uri="{FF2B5EF4-FFF2-40B4-BE49-F238E27FC236}">
                <a16:creationId xmlns:a16="http://schemas.microsoft.com/office/drawing/2014/main" id="{D2D27087-C9C0-4D90-A7E4-D12F12669D7F}"/>
              </a:ext>
            </a:extLst>
          </p:cNvPr>
          <p:cNvCxnSpPr>
            <a:cxnSpLocks/>
          </p:cNvCxnSpPr>
          <p:nvPr/>
        </p:nvCxnSpPr>
        <p:spPr>
          <a:xfrm>
            <a:off x="3977476" y="2264633"/>
            <a:ext cx="1379189"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820E199-AFB6-460F-8A97-E5F7751E6C1A}"/>
              </a:ext>
            </a:extLst>
          </p:cNvPr>
          <p:cNvCxnSpPr>
            <a:cxnSpLocks/>
          </p:cNvCxnSpPr>
          <p:nvPr/>
        </p:nvCxnSpPr>
        <p:spPr>
          <a:xfrm>
            <a:off x="3978512" y="2246143"/>
            <a:ext cx="0" cy="3698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2AC20D3-6B3E-44D1-9809-3266E57E9A57}"/>
              </a:ext>
            </a:extLst>
          </p:cNvPr>
          <p:cNvCxnSpPr>
            <a:cxnSpLocks/>
          </p:cNvCxnSpPr>
          <p:nvPr/>
        </p:nvCxnSpPr>
        <p:spPr>
          <a:xfrm>
            <a:off x="5354498" y="2246143"/>
            <a:ext cx="0" cy="36980"/>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
        <p:nvSpPr>
          <p:cNvPr id="45" name="TextBox 44">
            <a:extLst>
              <a:ext uri="{FF2B5EF4-FFF2-40B4-BE49-F238E27FC236}">
                <a16:creationId xmlns:a16="http://schemas.microsoft.com/office/drawing/2014/main" id="{D80466D0-E683-44A1-BB64-C3545B11747B}"/>
              </a:ext>
            </a:extLst>
          </p:cNvPr>
          <p:cNvSpPr txBox="1"/>
          <p:nvPr/>
        </p:nvSpPr>
        <p:spPr>
          <a:xfrm>
            <a:off x="4409102" y="2237281"/>
            <a:ext cx="514820" cy="70583"/>
          </a:xfrm>
          <a:prstGeom prst="rect">
            <a:avLst/>
          </a:prstGeom>
          <a:solidFill>
            <a:schemeClr val="bg1"/>
          </a:solidFill>
        </p:spPr>
        <p:txBody>
          <a:bodyPr wrap="none" lIns="73152" tIns="0" rIns="73152" bIns="0" rtlCol="0" anchor="ctr">
            <a:spAutoFit/>
          </a:bodyPr>
          <a:lstStyle/>
          <a:p>
            <a:pPr algn="ctr"/>
            <a:r>
              <a:rPr lang="en-IN" sz="600" dirty="0"/>
              <a:t>52 weeks</a:t>
            </a:r>
          </a:p>
        </p:txBody>
      </p:sp>
      <p:sp>
        <p:nvSpPr>
          <p:cNvPr id="86" name="Rectangle 85">
            <a:extLst>
              <a:ext uri="{FF2B5EF4-FFF2-40B4-BE49-F238E27FC236}">
                <a16:creationId xmlns:a16="http://schemas.microsoft.com/office/drawing/2014/main" id="{242FA673-14C0-4182-A11D-38FCE2FA29F7}"/>
              </a:ext>
            </a:extLst>
          </p:cNvPr>
          <p:cNvSpPr/>
          <p:nvPr/>
        </p:nvSpPr>
        <p:spPr>
          <a:xfrm>
            <a:off x="3977470" y="1994554"/>
            <a:ext cx="1385429" cy="170809"/>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609570">
              <a:spcAft>
                <a:spcPts val="600"/>
              </a:spcAft>
              <a:defRPr/>
            </a:pPr>
            <a:r>
              <a:rPr lang="en-US" sz="600" i="1" spc="-5" dirty="0">
                <a:latin typeface="Georgia" panose="02040502050405020303" pitchFamily="18" charset="0"/>
                <a:cs typeface="Calibri"/>
              </a:rPr>
              <a:t>Primary Analysis</a:t>
            </a:r>
            <a:br>
              <a:rPr lang="en-US" sz="600" i="1" spc="-5" dirty="0">
                <a:latin typeface="Georgia" panose="02040502050405020303" pitchFamily="18" charset="0"/>
                <a:cs typeface="Calibri"/>
              </a:rPr>
            </a:br>
            <a:r>
              <a:rPr lang="en-US" sz="600" i="1" spc="-5" dirty="0">
                <a:latin typeface="Georgia" panose="02040502050405020303" pitchFamily="18" charset="0"/>
                <a:cs typeface="Calibri"/>
              </a:rPr>
              <a:t>Period</a:t>
            </a:r>
            <a:endParaRPr lang="en-GB" sz="600" i="1" spc="-5" dirty="0">
              <a:latin typeface="Georgia" panose="02040502050405020303" pitchFamily="18" charset="0"/>
              <a:cs typeface="Calibri"/>
            </a:endParaRPr>
          </a:p>
        </p:txBody>
      </p:sp>
      <p:sp>
        <p:nvSpPr>
          <p:cNvPr id="87" name="Rectangle 86">
            <a:extLst>
              <a:ext uri="{FF2B5EF4-FFF2-40B4-BE49-F238E27FC236}">
                <a16:creationId xmlns:a16="http://schemas.microsoft.com/office/drawing/2014/main" id="{8002C550-4AF6-40DA-BA4B-2352B8E2671A}"/>
              </a:ext>
            </a:extLst>
          </p:cNvPr>
          <p:cNvSpPr/>
          <p:nvPr/>
        </p:nvSpPr>
        <p:spPr>
          <a:xfrm>
            <a:off x="5405272" y="2023922"/>
            <a:ext cx="1484477" cy="92333"/>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600"/>
              </a:spcAft>
              <a:buClrTx/>
              <a:buSzTx/>
              <a:buFontTx/>
              <a:buNone/>
              <a:tabLst/>
              <a:defRPr/>
            </a:pPr>
            <a:r>
              <a:rPr lang="en-US" sz="600" i="1" spc="-5" dirty="0">
                <a:latin typeface="Georgia" panose="02040502050405020303" pitchFamily="18" charset="0"/>
                <a:cs typeface="Calibri"/>
              </a:rPr>
              <a:t>Open Label Extended Treatment Period</a:t>
            </a:r>
            <a:endParaRPr lang="en-GB" sz="600" i="1" spc="-5" dirty="0">
              <a:latin typeface="Georgia" panose="02040502050405020303" pitchFamily="18" charset="0"/>
              <a:cs typeface="Calibri"/>
            </a:endParaRPr>
          </a:p>
        </p:txBody>
      </p:sp>
      <p:cxnSp>
        <p:nvCxnSpPr>
          <p:cNvPr id="84" name="Connector: Elbow 83">
            <a:extLst>
              <a:ext uri="{FF2B5EF4-FFF2-40B4-BE49-F238E27FC236}">
                <a16:creationId xmlns:a16="http://schemas.microsoft.com/office/drawing/2014/main" id="{17535B08-B9A3-429C-8D45-014C3CAFDD86}"/>
              </a:ext>
            </a:extLst>
          </p:cNvPr>
          <p:cNvCxnSpPr>
            <a:cxnSpLocks/>
            <a:endCxn id="88" idx="1"/>
          </p:cNvCxnSpPr>
          <p:nvPr/>
        </p:nvCxnSpPr>
        <p:spPr>
          <a:xfrm flipV="1">
            <a:off x="3544015" y="2515082"/>
            <a:ext cx="433455" cy="260732"/>
          </a:xfrm>
          <a:prstGeom prst="bentConnector3">
            <a:avLst>
              <a:gd name="adj1" fmla="val 50000"/>
            </a:avLst>
          </a:prstGeom>
          <a:noFill/>
          <a:ln w="6350" cap="flat" cmpd="sng" algn="ctr">
            <a:solidFill>
              <a:schemeClr val="tx1"/>
            </a:solidFill>
            <a:prstDash val="solid"/>
            <a:tailEnd type="triangle" w="med" len="med"/>
          </a:ln>
          <a:effectLst/>
        </p:spPr>
      </p:cxnSp>
      <p:cxnSp>
        <p:nvCxnSpPr>
          <p:cNvPr id="85" name="Connector: Elbow 84">
            <a:extLst>
              <a:ext uri="{FF2B5EF4-FFF2-40B4-BE49-F238E27FC236}">
                <a16:creationId xmlns:a16="http://schemas.microsoft.com/office/drawing/2014/main" id="{8DC2DAFB-7F81-4B72-A4CB-A1FA922CCC42}"/>
              </a:ext>
            </a:extLst>
          </p:cNvPr>
          <p:cNvCxnSpPr>
            <a:cxnSpLocks/>
            <a:endCxn id="92" idx="1"/>
          </p:cNvCxnSpPr>
          <p:nvPr/>
        </p:nvCxnSpPr>
        <p:spPr>
          <a:xfrm>
            <a:off x="3544015" y="2775814"/>
            <a:ext cx="433455" cy="277423"/>
          </a:xfrm>
          <a:prstGeom prst="bentConnector3">
            <a:avLst>
              <a:gd name="adj1" fmla="val 50000"/>
            </a:avLst>
          </a:prstGeom>
          <a:noFill/>
          <a:ln w="6350" cap="flat" cmpd="sng" algn="ctr">
            <a:solidFill>
              <a:schemeClr val="tx1"/>
            </a:solidFill>
            <a:prstDash val="solid"/>
            <a:tailEnd type="triangle" w="med" len="med"/>
          </a:ln>
          <a:effectLst/>
        </p:spPr>
      </p:cxnSp>
      <p:sp>
        <p:nvSpPr>
          <p:cNvPr id="88" name="Arrow: Right 87">
            <a:extLst>
              <a:ext uri="{FF2B5EF4-FFF2-40B4-BE49-F238E27FC236}">
                <a16:creationId xmlns:a16="http://schemas.microsoft.com/office/drawing/2014/main" id="{906E0420-762A-4893-9E66-225AC2A40CED}"/>
              </a:ext>
            </a:extLst>
          </p:cNvPr>
          <p:cNvSpPr/>
          <p:nvPr/>
        </p:nvSpPr>
        <p:spPr>
          <a:xfrm>
            <a:off x="3977470" y="2317118"/>
            <a:ext cx="1373640" cy="395927"/>
          </a:xfrm>
          <a:prstGeom prst="rightArrow">
            <a:avLst>
              <a:gd name="adj1" fmla="val 61368"/>
              <a:gd name="adj2" fmla="val 50000"/>
            </a:avLst>
          </a:prstGeom>
          <a:solidFill>
            <a:schemeClr val="accent2">
              <a:lumMod val="40000"/>
              <a:lumOff val="60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Venglustat 15 mg</a:t>
            </a:r>
            <a:r>
              <a:rPr kumimoji="0" lang="en-US" sz="600" b="1" i="0" u="none" strike="sngStrike" kern="0" cap="none" spc="0" normalizeH="0" baseline="0" noProof="0" dirty="0">
                <a:ln>
                  <a:noFill/>
                </a:ln>
                <a:effectLst/>
                <a:uLnTx/>
                <a:uFillTx/>
                <a:ea typeface="+mn-ea"/>
                <a:cs typeface="+mn-cs"/>
              </a:rPr>
              <a:t>*</a:t>
            </a:r>
            <a:r>
              <a:rPr kumimoji="0" lang="en-US" sz="600" b="1" i="0" u="none" strike="noStrike" kern="0" cap="none" spc="0" normalizeH="0" baseline="0" noProof="0" dirty="0">
                <a:ln>
                  <a:noFill/>
                </a:ln>
                <a:effectLst/>
                <a:uLnTx/>
                <a:uFillTx/>
                <a:ea typeface="+mn-ea"/>
                <a:cs typeface="+mn-cs"/>
              </a:rPr>
              <a:t> + Placebo </a:t>
            </a:r>
            <a:r>
              <a:rPr kumimoji="0" lang="en-US" sz="600" b="0" i="0" u="none" strike="noStrike" kern="0" cap="none" spc="0" normalizeH="0" baseline="0" noProof="0" dirty="0">
                <a:ln>
                  <a:noFill/>
                </a:ln>
                <a:effectLst/>
                <a:uLnTx/>
                <a:uFillTx/>
                <a:ea typeface="+mn-ea"/>
                <a:cs typeface="+mn-cs"/>
              </a:rPr>
              <a:t>(n=20)</a:t>
            </a:r>
          </a:p>
        </p:txBody>
      </p:sp>
      <p:sp>
        <p:nvSpPr>
          <p:cNvPr id="92" name="Arrow: Right 91">
            <a:extLst>
              <a:ext uri="{FF2B5EF4-FFF2-40B4-BE49-F238E27FC236}">
                <a16:creationId xmlns:a16="http://schemas.microsoft.com/office/drawing/2014/main" id="{00A6FB35-86EC-4DBF-9CE9-3E60A7FC4310}"/>
              </a:ext>
            </a:extLst>
          </p:cNvPr>
          <p:cNvSpPr/>
          <p:nvPr/>
        </p:nvSpPr>
        <p:spPr>
          <a:xfrm>
            <a:off x="3977470" y="2855273"/>
            <a:ext cx="1373640" cy="395927"/>
          </a:xfrm>
          <a:prstGeom prst="rightArrow">
            <a:avLst>
              <a:gd name="adj1" fmla="val 62992"/>
              <a:gd name="adj2" fmla="val 50000"/>
            </a:avLst>
          </a:prstGeom>
          <a:solidFill>
            <a:schemeClr val="bg1">
              <a:lumMod val="75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Imiglucerase + Placebo</a:t>
            </a:r>
            <a:br>
              <a:rPr kumimoji="0" lang="en-US" sz="600" b="0" i="0" u="none" strike="noStrike" kern="0" cap="none" spc="0" normalizeH="0" baseline="0" noProof="0" dirty="0">
                <a:ln>
                  <a:noFill/>
                </a:ln>
                <a:effectLst/>
                <a:uLnTx/>
                <a:uFillTx/>
                <a:ea typeface="+mn-ea"/>
                <a:cs typeface="+mn-cs"/>
              </a:rPr>
            </a:br>
            <a:r>
              <a:rPr kumimoji="0" lang="en-US" sz="600" b="0" i="0" u="none" strike="noStrike" kern="0" cap="none" spc="0" normalizeH="0" baseline="0" noProof="0" dirty="0">
                <a:ln>
                  <a:noFill/>
                </a:ln>
                <a:effectLst/>
                <a:uLnTx/>
                <a:uFillTx/>
                <a:ea typeface="+mn-ea"/>
                <a:cs typeface="+mn-cs"/>
              </a:rPr>
              <a:t>(n=20)</a:t>
            </a:r>
          </a:p>
        </p:txBody>
      </p:sp>
      <p:sp>
        <p:nvSpPr>
          <p:cNvPr id="93" name="TextBox 64">
            <a:extLst>
              <a:ext uri="{FF2B5EF4-FFF2-40B4-BE49-F238E27FC236}">
                <a16:creationId xmlns:a16="http://schemas.microsoft.com/office/drawing/2014/main" id="{1D9C6981-0599-4785-A910-BD628B2C7371}"/>
              </a:ext>
            </a:extLst>
          </p:cNvPr>
          <p:cNvSpPr txBox="1"/>
          <p:nvPr/>
        </p:nvSpPr>
        <p:spPr>
          <a:xfrm>
            <a:off x="3653967" y="2675690"/>
            <a:ext cx="219909" cy="216000"/>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defPPr>
              <a:defRPr lang="en-US"/>
            </a:defPPr>
            <a:lvl1pPr algn="ctr">
              <a:defRPr sz="800">
                <a:solidFill>
                  <a:schemeClr val="bg1"/>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vl6pPr>
              <a:defRPr>
                <a:solidFill>
                  <a:schemeClr val="accent2"/>
                </a:solidFill>
              </a:defRPr>
            </a:lvl6pPr>
            <a:lvl7pPr>
              <a:defRPr>
                <a:solidFill>
                  <a:schemeClr val="accent2"/>
                </a:solidFill>
              </a:defRPr>
            </a:lvl7pPr>
            <a:lvl8pPr>
              <a:defRPr>
                <a:solidFill>
                  <a:schemeClr val="accent2"/>
                </a:solidFill>
              </a:defRPr>
            </a:lvl8pPr>
            <a:lvl9pPr>
              <a:defRPr>
                <a:solidFill>
                  <a:schemeClr val="accent2"/>
                </a:solidFill>
              </a:defRPr>
            </a:lvl9pPr>
          </a:lstStyle>
          <a:p>
            <a:r>
              <a:rPr lang="en-US" sz="600" dirty="0"/>
              <a:t>R</a:t>
            </a:r>
          </a:p>
        </p:txBody>
      </p:sp>
      <p:sp>
        <p:nvSpPr>
          <p:cNvPr id="94" name="Arrow: Right 93">
            <a:extLst>
              <a:ext uri="{FF2B5EF4-FFF2-40B4-BE49-F238E27FC236}">
                <a16:creationId xmlns:a16="http://schemas.microsoft.com/office/drawing/2014/main" id="{B4F072EE-D66B-4AB9-BCE4-B0989381E034}"/>
              </a:ext>
            </a:extLst>
          </p:cNvPr>
          <p:cNvSpPr/>
          <p:nvPr/>
        </p:nvSpPr>
        <p:spPr>
          <a:xfrm>
            <a:off x="5504449" y="2587119"/>
            <a:ext cx="1288230" cy="395927"/>
          </a:xfrm>
          <a:prstGeom prst="rightArrow">
            <a:avLst>
              <a:gd name="adj1" fmla="val 66240"/>
              <a:gd name="adj2" fmla="val 50000"/>
            </a:avLst>
          </a:prstGeom>
          <a:solidFill>
            <a:schemeClr val="accent2">
              <a:lumMod val="40000"/>
              <a:lumOff val="60000"/>
            </a:schemeClr>
          </a:solidFill>
          <a:ln w="6350" cap="flat" cmpd="sng" algn="ctr">
            <a:noFill/>
            <a:prstDash val="solid"/>
            <a:miter lim="800000"/>
          </a:ln>
          <a:effectLst/>
        </p:spPr>
        <p:txBody>
          <a:bodyPr lIns="36576" tIns="36576" rIns="36576" bIns="36576"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effectLst/>
                <a:uLnTx/>
                <a:uFillTx/>
                <a:ea typeface="+mn-ea"/>
                <a:cs typeface="+mn-cs"/>
              </a:rPr>
              <a:t>Venglustat Monotherapy</a:t>
            </a:r>
            <a:br>
              <a:rPr kumimoji="0" lang="en-US" sz="600" b="0" i="0" u="none" strike="noStrike" kern="0" cap="none" spc="0" normalizeH="0" baseline="0" noProof="0" dirty="0">
                <a:ln>
                  <a:noFill/>
                </a:ln>
                <a:effectLst/>
                <a:uLnTx/>
                <a:uFillTx/>
                <a:ea typeface="+mn-ea"/>
                <a:cs typeface="+mn-cs"/>
              </a:rPr>
            </a:br>
            <a:r>
              <a:rPr kumimoji="0" lang="en-US" sz="600" b="0" i="0" u="none" strike="noStrike" kern="0" cap="none" spc="0" normalizeH="0" baseline="0" noProof="0" dirty="0">
                <a:ln>
                  <a:noFill/>
                </a:ln>
                <a:effectLst/>
                <a:uLnTx/>
                <a:uFillTx/>
                <a:ea typeface="+mn-ea"/>
                <a:cs typeface="+mn-cs"/>
              </a:rPr>
              <a:t>(n=40)</a:t>
            </a:r>
          </a:p>
        </p:txBody>
      </p:sp>
      <p:sp>
        <p:nvSpPr>
          <p:cNvPr id="95" name="Right Brace 94">
            <a:extLst>
              <a:ext uri="{FF2B5EF4-FFF2-40B4-BE49-F238E27FC236}">
                <a16:creationId xmlns:a16="http://schemas.microsoft.com/office/drawing/2014/main" id="{DD56CDE5-10FE-4D95-9BF9-514C157A097A}"/>
              </a:ext>
            </a:extLst>
          </p:cNvPr>
          <p:cNvSpPr/>
          <p:nvPr/>
        </p:nvSpPr>
        <p:spPr>
          <a:xfrm>
            <a:off x="5355872" y="2391773"/>
            <a:ext cx="112901" cy="786620"/>
          </a:xfrm>
          <a:prstGeom prst="rightBrace">
            <a:avLst>
              <a:gd name="adj1" fmla="val 34064"/>
              <a:gd name="adj2" fmla="val 50000"/>
            </a:avLst>
          </a:prstGeom>
          <a:noFill/>
          <a:ln w="6350" cap="flat" cmpd="sng" algn="ctr">
            <a:solidFill>
              <a:schemeClr val="tx1"/>
            </a:solidFill>
            <a:prstDash val="solid"/>
            <a:miter lim="800000"/>
          </a:ln>
          <a:effectLst/>
        </p:spPr>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srgbClr val="6B747B"/>
              </a:solidFill>
              <a:effectLst/>
              <a:uLnTx/>
              <a:uFillTx/>
              <a:ea typeface="+mn-ea"/>
              <a:cs typeface="+mn-cs"/>
            </a:endParaRPr>
          </a:p>
        </p:txBody>
      </p:sp>
      <p:grpSp>
        <p:nvGrpSpPr>
          <p:cNvPr id="120" name="Group 119">
            <a:extLst>
              <a:ext uri="{FF2B5EF4-FFF2-40B4-BE49-F238E27FC236}">
                <a16:creationId xmlns:a16="http://schemas.microsoft.com/office/drawing/2014/main" id="{BCEE6468-6402-4463-B703-5EA01C6995AC}"/>
              </a:ext>
            </a:extLst>
          </p:cNvPr>
          <p:cNvGrpSpPr>
            <a:grpSpLocks/>
          </p:cNvGrpSpPr>
          <p:nvPr/>
        </p:nvGrpSpPr>
        <p:grpSpPr>
          <a:xfrm>
            <a:off x="5413485" y="2179229"/>
            <a:ext cx="1379194" cy="170808"/>
            <a:chOff x="4217995" y="843850"/>
            <a:chExt cx="2142000" cy="253033"/>
          </a:xfrm>
        </p:grpSpPr>
        <p:grpSp>
          <p:nvGrpSpPr>
            <p:cNvPr id="121" name="Group 120">
              <a:extLst>
                <a:ext uri="{FF2B5EF4-FFF2-40B4-BE49-F238E27FC236}">
                  <a16:creationId xmlns:a16="http://schemas.microsoft.com/office/drawing/2014/main" id="{A8F89735-FB8B-4338-92ED-EDA6662FF462}"/>
                </a:ext>
              </a:extLst>
            </p:cNvPr>
            <p:cNvGrpSpPr/>
            <p:nvPr/>
          </p:nvGrpSpPr>
          <p:grpSpPr>
            <a:xfrm>
              <a:off x="4217995" y="942975"/>
              <a:ext cx="2142000" cy="54782"/>
              <a:chOff x="4137143" y="3950161"/>
              <a:chExt cx="1844097" cy="54782"/>
            </a:xfrm>
          </p:grpSpPr>
          <p:cxnSp>
            <p:nvCxnSpPr>
              <p:cNvPr id="123" name="Straight Connector 122">
                <a:extLst>
                  <a:ext uri="{FF2B5EF4-FFF2-40B4-BE49-F238E27FC236}">
                    <a16:creationId xmlns:a16="http://schemas.microsoft.com/office/drawing/2014/main" id="{4F2C0CE3-6EB9-41BA-8F4A-3010BD514725}"/>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805C3D-2E94-458F-AD78-E0F14A2698BA}"/>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A151D809-9B80-4053-89DD-33EA7A5D4356}"/>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122" name="TextBox 121">
              <a:extLst>
                <a:ext uri="{FF2B5EF4-FFF2-40B4-BE49-F238E27FC236}">
                  <a16:creationId xmlns:a16="http://schemas.microsoft.com/office/drawing/2014/main" id="{FFA75BD6-C3EB-45C6-91FE-649876E39D86}"/>
                </a:ext>
              </a:extLst>
            </p:cNvPr>
            <p:cNvSpPr txBox="1"/>
            <p:nvPr/>
          </p:nvSpPr>
          <p:spPr>
            <a:xfrm>
              <a:off x="4516154" y="843850"/>
              <a:ext cx="1543948" cy="253033"/>
            </a:xfrm>
            <a:prstGeom prst="rect">
              <a:avLst/>
            </a:prstGeom>
            <a:solidFill>
              <a:schemeClr val="bg1"/>
            </a:solidFill>
          </p:spPr>
          <p:txBody>
            <a:bodyPr wrap="none" lIns="73152" tIns="0" rIns="73152" bIns="0" rtlCol="0" anchor="ctr">
              <a:spAutoFit/>
            </a:bodyPr>
            <a:lstStyle/>
            <a:p>
              <a:pPr algn="ctr"/>
              <a:r>
                <a:rPr lang="en-IN" sz="600" dirty="0"/>
                <a:t>Minimum 52 weeks;</a:t>
              </a:r>
              <a:br>
                <a:rPr lang="en-IN" sz="600" dirty="0"/>
              </a:br>
              <a:r>
                <a:rPr lang="en-IN" sz="600" dirty="0"/>
                <a:t>Maximum 130 weeks </a:t>
              </a:r>
            </a:p>
          </p:txBody>
        </p:sp>
      </p:grpSp>
      <p:cxnSp>
        <p:nvCxnSpPr>
          <p:cNvPr id="24" name="Straight Arrow Connector 23">
            <a:extLst>
              <a:ext uri="{FF2B5EF4-FFF2-40B4-BE49-F238E27FC236}">
                <a16:creationId xmlns:a16="http://schemas.microsoft.com/office/drawing/2014/main" id="{86A56873-3CDD-4BE3-207D-34E9AD81CE0E}"/>
              </a:ext>
            </a:extLst>
          </p:cNvPr>
          <p:cNvCxnSpPr>
            <a:cxnSpLocks/>
            <a:stCxn id="94" idx="3"/>
          </p:cNvCxnSpPr>
          <p:nvPr/>
        </p:nvCxnSpPr>
        <p:spPr>
          <a:xfrm>
            <a:off x="6792679" y="2785083"/>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Rectangle: Rounded Corners 35">
            <a:extLst>
              <a:ext uri="{FF2B5EF4-FFF2-40B4-BE49-F238E27FC236}">
                <a16:creationId xmlns:a16="http://schemas.microsoft.com/office/drawing/2014/main" id="{5BB7264E-1443-F309-6035-2BE1F5AB1C65}"/>
              </a:ext>
            </a:extLst>
          </p:cNvPr>
          <p:cNvSpPr/>
          <p:nvPr/>
        </p:nvSpPr>
        <p:spPr>
          <a:xfrm>
            <a:off x="7241593" y="2647066"/>
            <a:ext cx="1394406" cy="270051"/>
          </a:xfrm>
          <a:prstGeom prst="round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600" b="1" i="0" u="none" strike="noStrike" kern="0" cap="none" spc="0" normalizeH="0" baseline="0" noProof="0" dirty="0">
                <a:ln>
                  <a:noFill/>
                </a:ln>
                <a:solidFill>
                  <a:schemeClr val="tx1"/>
                </a:solidFill>
                <a:effectLst/>
                <a:uLnTx/>
                <a:uFillTx/>
                <a:ea typeface="+mn-ea"/>
                <a:cs typeface="+mn-cs"/>
              </a:rPr>
              <a:t>Follow-up: </a:t>
            </a:r>
            <a:r>
              <a:rPr kumimoji="0" lang="en-IN" sz="600" i="0" u="none" strike="noStrike" kern="0" cap="none" spc="0" normalizeH="0" baseline="0" noProof="0" dirty="0">
                <a:ln>
                  <a:noFill/>
                </a:ln>
                <a:solidFill>
                  <a:schemeClr val="tx1"/>
                </a:solidFill>
                <a:effectLst/>
                <a:uLnTx/>
                <a:uFillTx/>
                <a:ea typeface="+mn-ea"/>
                <a:cs typeface="+mn-cs"/>
              </a:rPr>
              <a:t>30-37 days after end of treatment</a:t>
            </a:r>
          </a:p>
        </p:txBody>
      </p:sp>
      <p:sp>
        <p:nvSpPr>
          <p:cNvPr id="2" name="Rectangle 1">
            <a:extLst>
              <a:ext uri="{FF2B5EF4-FFF2-40B4-BE49-F238E27FC236}">
                <a16:creationId xmlns:a16="http://schemas.microsoft.com/office/drawing/2014/main" id="{664B7717-51EA-3E6C-715F-BB349B133D56}"/>
              </a:ext>
            </a:extLst>
          </p:cNvPr>
          <p:cNvSpPr/>
          <p:nvPr/>
        </p:nvSpPr>
        <p:spPr>
          <a:xfrm>
            <a:off x="2692229" y="1994554"/>
            <a:ext cx="1066971" cy="92333"/>
          </a:xfrm>
          <a:prstGeom prst="rect">
            <a:avLst/>
          </a:prstGeom>
          <a:noFill/>
        </p:spPr>
        <p:txBody>
          <a:bodyPr wrap="square" lIns="0" tIns="0" rIns="0" bIns="0">
            <a:spAutoFit/>
          </a:bodyP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defTabSz="609570">
              <a:spcAft>
                <a:spcPts val="600"/>
              </a:spcAft>
              <a:defRPr/>
            </a:pPr>
            <a:r>
              <a:rPr lang="en-US" sz="600" i="1" spc="-5" dirty="0">
                <a:latin typeface="Georgia" panose="02040502050405020303" pitchFamily="18" charset="0"/>
                <a:cs typeface="Calibri"/>
              </a:rPr>
              <a:t>Screening Period</a:t>
            </a:r>
            <a:endParaRPr lang="en-GB" sz="600" i="1" spc="-5" dirty="0">
              <a:latin typeface="Georgia" panose="02040502050405020303" pitchFamily="18" charset="0"/>
              <a:cs typeface="Calibri"/>
            </a:endParaRPr>
          </a:p>
        </p:txBody>
      </p:sp>
      <p:sp>
        <p:nvSpPr>
          <p:cNvPr id="41" name="object 18">
            <a:extLst>
              <a:ext uri="{FF2B5EF4-FFF2-40B4-BE49-F238E27FC236}">
                <a16:creationId xmlns:a16="http://schemas.microsoft.com/office/drawing/2014/main" id="{848D86EB-F5E5-E9CD-465B-08E175A68F83}"/>
              </a:ext>
            </a:extLst>
          </p:cNvPr>
          <p:cNvSpPr txBox="1"/>
          <p:nvPr/>
        </p:nvSpPr>
        <p:spPr>
          <a:xfrm>
            <a:off x="2687007" y="3514278"/>
            <a:ext cx="2452260" cy="702115"/>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Co-P</a:t>
            </a:r>
            <a:r>
              <a:rPr lang="en-IN" sz="900" i="1" spc="-5" dirty="0">
                <a:solidFill>
                  <a:schemeClr val="accent2"/>
                </a:solidFill>
                <a:latin typeface="Georgia" panose="02040502050405020303" pitchFamily="18" charset="0"/>
                <a:cs typeface="Calibri"/>
              </a:rPr>
              <a:t>r</a:t>
            </a:r>
            <a:r>
              <a:rPr lang="en-IN" sz="900" i="1" spc="-10" dirty="0">
                <a:solidFill>
                  <a:schemeClr val="accent2"/>
                </a:solidFill>
                <a:latin typeface="Georgia" panose="02040502050405020303" pitchFamily="18" charset="0"/>
                <a:cs typeface="Calibri"/>
              </a:rPr>
              <a:t>i</a:t>
            </a:r>
            <a:r>
              <a:rPr lang="en-IN" sz="900" i="1" spc="-5" dirty="0">
                <a:solidFill>
                  <a:schemeClr val="accent2"/>
                </a:solidFill>
                <a:latin typeface="Georgia" panose="02040502050405020303" pitchFamily="18" charset="0"/>
                <a:cs typeface="Calibri"/>
              </a:rPr>
              <a:t>ma</a:t>
            </a:r>
            <a:r>
              <a:rPr lang="en-IN" sz="900" i="1" dirty="0">
                <a:solidFill>
                  <a:schemeClr val="accent2"/>
                </a:solidFill>
                <a:latin typeface="Georgia" panose="02040502050405020303" pitchFamily="18" charset="0"/>
                <a:cs typeface="Calibri"/>
              </a:rPr>
              <a:t>r</a:t>
            </a:r>
            <a:r>
              <a:rPr lang="en-IN" sz="900" i="1" spc="-5" dirty="0">
                <a:solidFill>
                  <a:schemeClr val="accent2"/>
                </a:solidFill>
                <a:latin typeface="Georgia" panose="02040502050405020303" pitchFamily="18" charset="0"/>
                <a:cs typeface="Calibri"/>
              </a:rPr>
              <a:t>y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71450" indent="-171450">
              <a:spcAft>
                <a:spcPts val="300"/>
              </a:spcAft>
              <a:buClr>
                <a:schemeClr val="accent2"/>
              </a:buClr>
              <a:buFont typeface="Arial" panose="020B0604020202020204" pitchFamily="34" charset="0"/>
              <a:buChar char="•"/>
              <a:tabLst>
                <a:tab pos="114300" algn="l"/>
              </a:tabLst>
            </a:pPr>
            <a:r>
              <a:rPr lang="en-IN" sz="600" spc="-5" dirty="0">
                <a:cs typeface="Calibri"/>
              </a:rPr>
              <a:t>Change from baseline to Week 52 in:</a:t>
            </a:r>
          </a:p>
          <a:p>
            <a:pPr marL="230400" indent="-115200">
              <a:spcAft>
                <a:spcPts val="200"/>
              </a:spcAft>
              <a:buClr>
                <a:schemeClr val="accent2"/>
              </a:buClr>
              <a:buFont typeface="Arial" panose="020B0604020202020204" pitchFamily="34" charset="0"/>
              <a:buChar char="–"/>
              <a:tabLst>
                <a:tab pos="114300" algn="l"/>
              </a:tabLst>
            </a:pPr>
            <a:r>
              <a:rPr lang="en-IN" sz="600" spc="-5" dirty="0">
                <a:cs typeface="Calibri"/>
              </a:rPr>
              <a:t>Scale for Assessment and Rating of Ataxia (SARA) modified total score</a:t>
            </a:r>
          </a:p>
          <a:p>
            <a:pPr marL="230400" indent="-115200">
              <a:spcAft>
                <a:spcPts val="200"/>
              </a:spcAft>
              <a:buClr>
                <a:schemeClr val="accent2"/>
              </a:buClr>
              <a:buFont typeface="Arial" panose="020B0604020202020204" pitchFamily="34" charset="0"/>
              <a:buChar char="–"/>
              <a:tabLst>
                <a:tab pos="114300" algn="l"/>
              </a:tabLst>
            </a:pPr>
            <a:r>
              <a:rPr lang="en-IN" sz="600" spc="-5" dirty="0">
                <a:cs typeface="Calibri"/>
              </a:rPr>
              <a:t>Repeatable Battery for the Assessment of Neuropsychological Status (RBANS) total scale index score</a:t>
            </a:r>
            <a:endParaRPr sz="600" spc="-5" dirty="0">
              <a:cs typeface="Calibri"/>
            </a:endParaRPr>
          </a:p>
        </p:txBody>
      </p:sp>
      <p:sp>
        <p:nvSpPr>
          <p:cNvPr id="46" name="object 18">
            <a:extLst>
              <a:ext uri="{FF2B5EF4-FFF2-40B4-BE49-F238E27FC236}">
                <a16:creationId xmlns:a16="http://schemas.microsoft.com/office/drawing/2014/main" id="{E977AD02-77F1-EB00-6625-2CC8AD52703B}"/>
              </a:ext>
            </a:extLst>
          </p:cNvPr>
          <p:cNvSpPr txBox="1"/>
          <p:nvPr/>
        </p:nvSpPr>
        <p:spPr>
          <a:xfrm>
            <a:off x="5208368" y="3514278"/>
            <a:ext cx="3554632" cy="781624"/>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spcAft>
                <a:spcPts val="200"/>
              </a:spcAft>
              <a:buClr>
                <a:schemeClr val="accent2"/>
              </a:buClr>
              <a:buFont typeface="Arial"/>
              <a:buChar char="•"/>
              <a:tabLst>
                <a:tab pos="114300" algn="l"/>
              </a:tabLst>
            </a:pPr>
            <a:r>
              <a:rPr lang="en-IN" sz="600" spc="-5" dirty="0">
                <a:cs typeface="Calibri"/>
              </a:rPr>
              <a:t>Percent changes from baseline to Week 52 in spleen volume (MN), liver volume (MN), platelet count, </a:t>
            </a:r>
            <a:r>
              <a:rPr lang="en-IN" sz="600" spc="-5" dirty="0" err="1">
                <a:cs typeface="Calibri"/>
              </a:rPr>
              <a:t>hemoglobin</a:t>
            </a:r>
            <a:r>
              <a:rPr lang="en-IN" sz="600" spc="-5" dirty="0">
                <a:cs typeface="Calibri"/>
              </a:rPr>
              <a:t> levels, and plasma and CSF GL-1 and lyso- GL-1 levels</a:t>
            </a:r>
          </a:p>
          <a:p>
            <a:pPr marL="114300" indent="-114300">
              <a:spcAft>
                <a:spcPts val="200"/>
              </a:spcAft>
              <a:buClr>
                <a:schemeClr val="accent2"/>
              </a:buClr>
              <a:buFont typeface="Arial"/>
              <a:buChar char="•"/>
              <a:tabLst>
                <a:tab pos="114300" algn="l"/>
              </a:tabLst>
            </a:pPr>
            <a:r>
              <a:rPr lang="en-IN" sz="600" spc="-5" dirty="0">
                <a:cs typeface="Calibri"/>
              </a:rPr>
              <a:t>Change from baseline to Week 52 in score of Beck Depression Inventory II (BDI-II) and Patient Health Questionnaire 9 (PHQ-9) during the treatment-emergent period (for patients 12 years of age at baseline)</a:t>
            </a:r>
          </a:p>
          <a:p>
            <a:pPr marL="114300" indent="-114300">
              <a:spcAft>
                <a:spcPts val="200"/>
              </a:spcAft>
              <a:buClr>
                <a:schemeClr val="accent2"/>
              </a:buClr>
              <a:buFont typeface="Arial"/>
              <a:buChar char="•"/>
              <a:tabLst>
                <a:tab pos="114300" algn="l"/>
              </a:tabLst>
            </a:pPr>
            <a:r>
              <a:rPr lang="en-IN" sz="600" spc="-5" dirty="0">
                <a:cs typeface="Calibri"/>
              </a:rPr>
              <a:t>Safety and tolerability</a:t>
            </a:r>
          </a:p>
        </p:txBody>
      </p:sp>
      <p:sp>
        <p:nvSpPr>
          <p:cNvPr id="47" name="Rectangle: Rounded Corners 46">
            <a:extLst>
              <a:ext uri="{FF2B5EF4-FFF2-40B4-BE49-F238E27FC236}">
                <a16:creationId xmlns:a16="http://schemas.microsoft.com/office/drawing/2014/main" id="{E066B85E-1B7B-EDE8-61BF-E816F483195A}"/>
              </a:ext>
            </a:extLst>
          </p:cNvPr>
          <p:cNvSpPr/>
          <p:nvPr/>
        </p:nvSpPr>
        <p:spPr>
          <a:xfrm>
            <a:off x="2690283" y="2476500"/>
            <a:ext cx="900007" cy="58843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IN" sz="600" dirty="0">
                <a:solidFill>
                  <a:schemeClr val="bg1"/>
                </a:solidFill>
              </a:rPr>
              <a:t>Adults (≥18 years) and pediatric patients ≥12 years with GD3 previously stabilized on ERT (N=40)</a:t>
            </a:r>
          </a:p>
        </p:txBody>
      </p:sp>
      <p:grpSp>
        <p:nvGrpSpPr>
          <p:cNvPr id="69" name="Group 68">
            <a:extLst>
              <a:ext uri="{FF2B5EF4-FFF2-40B4-BE49-F238E27FC236}">
                <a16:creationId xmlns:a16="http://schemas.microsoft.com/office/drawing/2014/main" id="{45447354-5D01-A84B-5957-947686EFF661}"/>
              </a:ext>
            </a:extLst>
          </p:cNvPr>
          <p:cNvGrpSpPr/>
          <p:nvPr/>
        </p:nvGrpSpPr>
        <p:grpSpPr>
          <a:xfrm>
            <a:off x="2696633" y="2183009"/>
            <a:ext cx="1054099" cy="156434"/>
            <a:chOff x="2708439" y="2218466"/>
            <a:chExt cx="1080000" cy="92333"/>
          </a:xfrm>
        </p:grpSpPr>
        <p:cxnSp>
          <p:nvCxnSpPr>
            <p:cNvPr id="10" name="Straight Connector 9">
              <a:extLst>
                <a:ext uri="{FF2B5EF4-FFF2-40B4-BE49-F238E27FC236}">
                  <a16:creationId xmlns:a16="http://schemas.microsoft.com/office/drawing/2014/main" id="{877EF48A-A066-0A9C-E1C8-FCB9D84E9BED}"/>
                </a:ext>
              </a:extLst>
            </p:cNvPr>
            <p:cNvCxnSpPr>
              <a:cxnSpLocks/>
            </p:cNvCxnSpPr>
            <p:nvPr/>
          </p:nvCxnSpPr>
          <p:spPr>
            <a:xfrm>
              <a:off x="2708439" y="2267811"/>
              <a:ext cx="10800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C7B2BE3-D411-B340-B11E-C2B342C73372}"/>
                </a:ext>
              </a:extLst>
            </p:cNvPr>
            <p:cNvSpPr txBox="1"/>
            <p:nvPr/>
          </p:nvSpPr>
          <p:spPr>
            <a:xfrm>
              <a:off x="3003830" y="2218466"/>
              <a:ext cx="453906" cy="92333"/>
            </a:xfrm>
            <a:prstGeom prst="rect">
              <a:avLst/>
            </a:prstGeom>
            <a:solidFill>
              <a:schemeClr val="bg1"/>
            </a:solidFill>
          </p:spPr>
          <p:txBody>
            <a:bodyPr wrap="none" lIns="73152" tIns="0" rIns="73152" bIns="0" rtlCol="0" anchor="ctr">
              <a:spAutoFit/>
            </a:bodyPr>
            <a:lstStyle/>
            <a:p>
              <a:pPr algn="ctr"/>
              <a:r>
                <a:rPr lang="en-IN" sz="600" dirty="0"/>
                <a:t>45 days</a:t>
              </a:r>
            </a:p>
          </p:txBody>
        </p:sp>
        <p:cxnSp>
          <p:nvCxnSpPr>
            <p:cNvPr id="16" name="Straight Connector 15">
              <a:extLst>
                <a:ext uri="{FF2B5EF4-FFF2-40B4-BE49-F238E27FC236}">
                  <a16:creationId xmlns:a16="http://schemas.microsoft.com/office/drawing/2014/main" id="{E85DA250-BCCA-1E36-0777-72F48E3D67E1}"/>
                </a:ext>
              </a:extLst>
            </p:cNvPr>
            <p:cNvCxnSpPr>
              <a:cxnSpLocks/>
            </p:cNvCxnSpPr>
            <p:nvPr/>
          </p:nvCxnSpPr>
          <p:spPr>
            <a:xfrm>
              <a:off x="3787997" y="2256117"/>
              <a:ext cx="0" cy="2124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5A98884C-BE5D-04EE-4D82-5C4447154BAE}"/>
                </a:ext>
              </a:extLst>
            </p:cNvPr>
            <p:cNvCxnSpPr>
              <a:cxnSpLocks/>
            </p:cNvCxnSpPr>
            <p:nvPr/>
          </p:nvCxnSpPr>
          <p:spPr>
            <a:xfrm>
              <a:off x="2710613" y="2256166"/>
              <a:ext cx="0" cy="2124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0247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6B11118C-B458-E0A8-7375-E75BEF9B1DBE}"/>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18" name="Group 17">
            <a:extLst>
              <a:ext uri="{FF2B5EF4-FFF2-40B4-BE49-F238E27FC236}">
                <a16:creationId xmlns:a16="http://schemas.microsoft.com/office/drawing/2014/main" id="{0C9250BD-3FB6-4073-B3EB-1B4E673D2B68}"/>
              </a:ext>
            </a:extLst>
          </p:cNvPr>
          <p:cNvGrpSpPr/>
          <p:nvPr/>
        </p:nvGrpSpPr>
        <p:grpSpPr>
          <a:xfrm>
            <a:off x="234950" y="2463852"/>
            <a:ext cx="2232025" cy="205184"/>
            <a:chOff x="234950" y="1884632"/>
            <a:chExt cx="2232025" cy="205184"/>
          </a:xfrm>
        </p:grpSpPr>
        <p:sp>
          <p:nvSpPr>
            <p:cNvPr id="20" name="Freeform: Shape 19">
              <a:hlinkClick r:id="rId2" action="ppaction://hlinksldjump"/>
              <a:extLst>
                <a:ext uri="{FF2B5EF4-FFF2-40B4-BE49-F238E27FC236}">
                  <a16:creationId xmlns:a16="http://schemas.microsoft.com/office/drawing/2014/main" id="{06927FB5-4F58-46FC-9460-277559E852A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1" name="Graphique 4">
              <a:extLst>
                <a:ext uri="{FF2B5EF4-FFF2-40B4-BE49-F238E27FC236}">
                  <a16:creationId xmlns:a16="http://schemas.microsoft.com/office/drawing/2014/main" id="{1FACD8C3-7EA4-4713-9989-81EE4617418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2371695" cy="1822935"/>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spcAft>
                <a:spcPts val="300"/>
              </a:spcAft>
              <a:buClr>
                <a:schemeClr val="accent2"/>
              </a:buClr>
              <a:buFont typeface="Arial"/>
              <a:buChar char="•"/>
              <a:tabLst>
                <a:tab pos="114300" algn="l"/>
              </a:tabLst>
            </a:pPr>
            <a:r>
              <a:rPr lang="en-IN" sz="700" spc="-5" dirty="0">
                <a:latin typeface="+mj-lt"/>
                <a:cs typeface="Calibri"/>
              </a:rPr>
              <a:t>Adults: ≥18 years of age; pediatric patients: </a:t>
            </a:r>
            <a:br>
              <a:rPr lang="en-IN" sz="700" spc="-5" dirty="0">
                <a:latin typeface="+mj-lt"/>
                <a:cs typeface="Calibri"/>
              </a:rPr>
            </a:br>
            <a:r>
              <a:rPr lang="en-IN" sz="700" spc="-5" dirty="0">
                <a:latin typeface="+mj-lt"/>
                <a:cs typeface="Calibri"/>
              </a:rPr>
              <a:t>≥12 years to &lt;18 years of age</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Clinical diagnosis of GD3 and documented deficiency of acid β-glucosidase activity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Modified SARA score ≥1</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Presence of gaze palsy, predominantly horizontal, with slow or absent saccades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≥3 years of ERT prior to enrollment, on a stable dose for ≥6 months within therapeutic goals*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Contraception for sexually active male patients or female patient; not pregnant or breastfeeding; no sperm donating for male patient</a:t>
            </a:r>
          </a:p>
          <a:p>
            <a:pPr marL="114300" indent="-114300">
              <a:lnSpc>
                <a:spcPct val="100000"/>
              </a:lnSpc>
              <a:spcAft>
                <a:spcPts val="300"/>
              </a:spcAft>
              <a:buClr>
                <a:schemeClr val="accent2"/>
              </a:buClr>
              <a:buFont typeface="Arial"/>
              <a:buChar char="•"/>
              <a:tabLst>
                <a:tab pos="114300" algn="l"/>
              </a:tabLst>
            </a:pPr>
            <a:r>
              <a:rPr lang="en-IN" sz="700" dirty="0">
                <a:latin typeface="+mj-lt"/>
                <a:cs typeface="Calibri"/>
              </a:rPr>
              <a:t>Weight ≥30 kg</a:t>
            </a:r>
          </a:p>
        </p:txBody>
      </p:sp>
      <p:sp>
        <p:nvSpPr>
          <p:cNvPr id="32" name="object 18">
            <a:extLst>
              <a:ext uri="{FF2B5EF4-FFF2-40B4-BE49-F238E27FC236}">
                <a16:creationId xmlns:a16="http://schemas.microsoft.com/office/drawing/2014/main" id="{FD0C4E17-5BAF-4388-A1EF-CFAB1CE845B8}"/>
              </a:ext>
            </a:extLst>
          </p:cNvPr>
          <p:cNvSpPr txBox="1">
            <a:spLocks/>
          </p:cNvSpPr>
          <p:nvPr/>
        </p:nvSpPr>
        <p:spPr>
          <a:xfrm>
            <a:off x="5180413" y="1464121"/>
            <a:ext cx="3639737" cy="191526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Progressive myoclonic epilepsy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Invasive ventilatory support and non-invasive ventilatory support &gt;12 hours daily</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Blood transfusion-dependence </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Prior esophageal varices or liver infarction or current liver enzymes (ALT/AST) or total bilirubin &gt;2X ULN (exception: Gilbert Syndrome diagnosis)</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Clinically significant disease, other than GD, renal insufficiency, cancer history (except basal cell carcinoma)</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Chaperone therapy within 6 months, substrate reduction therapy other than </a:t>
            </a:r>
            <a:r>
              <a:rPr lang="en-IN" sz="700" spc="-5" dirty="0" err="1">
                <a:latin typeface="+mj-lt"/>
                <a:cs typeface="Calibri"/>
              </a:rPr>
              <a:t>venglustat</a:t>
            </a:r>
            <a:r>
              <a:rPr lang="en-IN" sz="700" spc="-5" dirty="0">
                <a:latin typeface="+mj-lt"/>
                <a:cs typeface="Calibri"/>
              </a:rPr>
              <a:t> within 6 months or </a:t>
            </a:r>
            <a:r>
              <a:rPr lang="en-IN" sz="700" spc="-5" dirty="0" err="1">
                <a:latin typeface="+mj-lt"/>
                <a:cs typeface="Calibri"/>
              </a:rPr>
              <a:t>venglustat</a:t>
            </a:r>
            <a:r>
              <a:rPr lang="en-IN" sz="700" spc="-5" dirty="0">
                <a:latin typeface="+mj-lt"/>
                <a:cs typeface="Calibri"/>
              </a:rPr>
              <a:t> substrate reduction therapy prior to enrollment</a:t>
            </a: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Exposure to investigational drug, including </a:t>
            </a:r>
            <a:r>
              <a:rPr lang="en-IN" sz="700" spc="-5" dirty="0" err="1">
                <a:latin typeface="+mj-lt"/>
                <a:cs typeface="Calibri"/>
              </a:rPr>
              <a:t>venglustat</a:t>
            </a:r>
            <a:r>
              <a:rPr lang="en-IN" sz="700" spc="-5" dirty="0">
                <a:latin typeface="+mj-lt"/>
                <a:cs typeface="Calibri"/>
              </a:rPr>
              <a:t> within the last 30 days, strong or moderate inducers or inhibitors of CYP3A within the last 14 days or </a:t>
            </a:r>
            <a:br>
              <a:rPr lang="en-IN" sz="700" spc="-5" dirty="0">
                <a:latin typeface="+mj-lt"/>
                <a:cs typeface="Calibri"/>
              </a:rPr>
            </a:br>
            <a:r>
              <a:rPr lang="en-IN" sz="700" spc="-5" dirty="0">
                <a:latin typeface="+mj-lt"/>
                <a:cs typeface="Calibri"/>
              </a:rPr>
              <a:t>5 half-lives from screening</a:t>
            </a:r>
          </a:p>
        </p:txBody>
      </p:sp>
      <p:grpSp>
        <p:nvGrpSpPr>
          <p:cNvPr id="23" name="Group 22">
            <a:extLst>
              <a:ext uri="{FF2B5EF4-FFF2-40B4-BE49-F238E27FC236}">
                <a16:creationId xmlns:a16="http://schemas.microsoft.com/office/drawing/2014/main" id="{316E5E00-1CF6-4F00-B9B6-D13541411CCB}"/>
              </a:ext>
            </a:extLst>
          </p:cNvPr>
          <p:cNvGrpSpPr/>
          <p:nvPr/>
        </p:nvGrpSpPr>
        <p:grpSpPr>
          <a:xfrm>
            <a:off x="234951" y="2754653"/>
            <a:ext cx="2187574" cy="205184"/>
            <a:chOff x="234950" y="1884632"/>
            <a:chExt cx="2225093" cy="205184"/>
          </a:xfrm>
          <a:noFill/>
        </p:grpSpPr>
        <p:sp>
          <p:nvSpPr>
            <p:cNvPr id="24" name="Freeform: Shape 23">
              <a:hlinkClick r:id="rId3" action="ppaction://hlinksldjump"/>
              <a:extLst>
                <a:ext uri="{FF2B5EF4-FFF2-40B4-BE49-F238E27FC236}">
                  <a16:creationId xmlns:a16="http://schemas.microsoft.com/office/drawing/2014/main" id="{5496EA9E-866E-47F6-B620-5E69F59CDAC8}"/>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Graphique 4">
              <a:extLst>
                <a:ext uri="{FF2B5EF4-FFF2-40B4-BE49-F238E27FC236}">
                  <a16:creationId xmlns:a16="http://schemas.microsoft.com/office/drawing/2014/main" id="{1CCFC357-71AB-45A6-8758-B0FF92DD9C6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7" name="Group 36">
            <a:extLst>
              <a:ext uri="{FF2B5EF4-FFF2-40B4-BE49-F238E27FC236}">
                <a16:creationId xmlns:a16="http://schemas.microsoft.com/office/drawing/2014/main" id="{0C058C41-A665-4D21-96D6-4827F277696E}"/>
              </a:ext>
            </a:extLst>
          </p:cNvPr>
          <p:cNvGrpSpPr/>
          <p:nvPr/>
        </p:nvGrpSpPr>
        <p:grpSpPr>
          <a:xfrm>
            <a:off x="234950" y="2173052"/>
            <a:ext cx="2194560" cy="205184"/>
            <a:chOff x="234950" y="1884632"/>
            <a:chExt cx="2232025" cy="205184"/>
          </a:xfrm>
          <a:noFill/>
        </p:grpSpPr>
        <p:sp>
          <p:nvSpPr>
            <p:cNvPr id="38" name="Freeform: Shape 37">
              <a:hlinkClick r:id="rId4" action="ppaction://hlinksldjump"/>
              <a:extLst>
                <a:ext uri="{FF2B5EF4-FFF2-40B4-BE49-F238E27FC236}">
                  <a16:creationId xmlns:a16="http://schemas.microsoft.com/office/drawing/2014/main" id="{6BE04DA5-B584-4233-BD54-A395F832FDD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9" name="Graphique 4">
              <a:extLst>
                <a:ext uri="{FF2B5EF4-FFF2-40B4-BE49-F238E27FC236}">
                  <a16:creationId xmlns:a16="http://schemas.microsoft.com/office/drawing/2014/main" id="{8073909C-7BB0-4D8F-AEE5-988689862EC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7" name="Text Placeholder 25">
            <a:extLst>
              <a:ext uri="{FF2B5EF4-FFF2-40B4-BE49-F238E27FC236}">
                <a16:creationId xmlns:a16="http://schemas.microsoft.com/office/drawing/2014/main" id="{DD35081B-7292-DED3-DF5E-19C1FA62B449}"/>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pic>
        <p:nvPicPr>
          <p:cNvPr id="2" name="Picture 1">
            <a:extLst>
              <a:ext uri="{FF2B5EF4-FFF2-40B4-BE49-F238E27FC236}">
                <a16:creationId xmlns:a16="http://schemas.microsoft.com/office/drawing/2014/main" id="{DFF12536-67D3-DA0F-3B8A-747F8878C8D0}"/>
              </a:ext>
            </a:extLst>
          </p:cNvPr>
          <p:cNvPicPr>
            <a:picLocks noChangeAspect="1"/>
          </p:cNvPicPr>
          <p:nvPr/>
        </p:nvPicPr>
        <p:blipFill>
          <a:blip r:embed="rId5"/>
          <a:stretch>
            <a:fillRect/>
          </a:stretch>
        </p:blipFill>
        <p:spPr>
          <a:xfrm>
            <a:off x="2525341" y="671780"/>
            <a:ext cx="1415636" cy="482424"/>
          </a:xfrm>
          <a:prstGeom prst="rect">
            <a:avLst/>
          </a:prstGeom>
        </p:spPr>
      </p:pic>
      <p:sp>
        <p:nvSpPr>
          <p:cNvPr id="4" name="Rectangle: Rounded Corners 3">
            <a:hlinkClick r:id="rId6" action="ppaction://hlinksldjump"/>
            <a:extLst>
              <a:ext uri="{FF2B5EF4-FFF2-40B4-BE49-F238E27FC236}">
                <a16:creationId xmlns:a16="http://schemas.microsoft.com/office/drawing/2014/main" id="{2D256FCD-6E44-C91D-6FE4-7FBD1E8C88F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4" action="ppaction://hlinksldjump"/>
            <a:extLst>
              <a:ext uri="{FF2B5EF4-FFF2-40B4-BE49-F238E27FC236}">
                <a16:creationId xmlns:a16="http://schemas.microsoft.com/office/drawing/2014/main" id="{06638E56-194A-0CF5-6F11-B55B17E9CAB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2" action="ppaction://hlinksldjump"/>
            <a:extLst>
              <a:ext uri="{FF2B5EF4-FFF2-40B4-BE49-F238E27FC236}">
                <a16:creationId xmlns:a16="http://schemas.microsoft.com/office/drawing/2014/main" id="{D9D0B1D6-9306-DAB3-FF6F-14A19AA4E202}"/>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54B81971-3BF2-744E-264F-9C71F78471A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object 23">
            <a:extLst>
              <a:ext uri="{FF2B5EF4-FFF2-40B4-BE49-F238E27FC236}">
                <a16:creationId xmlns:a16="http://schemas.microsoft.com/office/drawing/2014/main" id="{503F6DEB-C3DE-1AAD-0C0F-74D69B1192AF}"/>
              </a:ext>
            </a:extLst>
          </p:cNvPr>
          <p:cNvSpPr txBox="1">
            <a:spLocks/>
          </p:cNvSpPr>
          <p:nvPr/>
        </p:nvSpPr>
        <p:spPr>
          <a:xfrm>
            <a:off x="2619114" y="4136771"/>
            <a:ext cx="4691124" cy="923330"/>
          </a:xfrm>
          <a:prstGeom prst="rect">
            <a:avLst/>
          </a:prstGeom>
        </p:spPr>
        <p:txBody>
          <a:bodyPr vert="horz" wrap="square" lIns="0" tIns="0" rIns="0" bIns="0" rtlCol="0" anchor="b">
            <a:spAutoFit/>
          </a:bodyPr>
          <a:lstStyle/>
          <a:p>
            <a:r>
              <a:rPr lang="en-IN" sz="500" spc="-5" dirty="0">
                <a:cs typeface="Calibri"/>
              </a:rPr>
              <a:t>*Therapeutic goals: Hemoglobin level ≥11.0 g/dL (females) and ≥12.0 g/dL (males); platelet count ≥100 000/mm</a:t>
            </a:r>
            <a:r>
              <a:rPr lang="en-IN" sz="500" spc="-5" baseline="30000" dirty="0">
                <a:cs typeface="Calibri"/>
              </a:rPr>
              <a:t>3</a:t>
            </a:r>
            <a:r>
              <a:rPr lang="en-IN" sz="500" spc="-5" dirty="0">
                <a:cs typeface="Calibri"/>
              </a:rPr>
              <a:t>; spleen volume &lt;10 MN; </a:t>
            </a:r>
            <a:br>
              <a:rPr lang="en-IN" sz="500" spc="-5" dirty="0">
                <a:cs typeface="Calibri"/>
              </a:rPr>
            </a:br>
            <a:r>
              <a:rPr lang="en-IN" sz="500" spc="-5" dirty="0">
                <a:cs typeface="Calibri"/>
              </a:rPr>
              <a:t>liver volume &lt;1.5 MN; no bone crisis and free of symptomatic bone disease such as bone pain attributable to osteonecrosis and/or pathological fractures within 3 months prior to screening.</a:t>
            </a:r>
          </a:p>
          <a:p>
            <a:pPr>
              <a:spcAft>
                <a:spcPts val="600"/>
              </a:spcAft>
            </a:pPr>
            <a:r>
              <a:rPr lang="en-IN" sz="500" spc="-5" dirty="0">
                <a:cs typeface="Calibri"/>
              </a:rPr>
              <a:t>ALT, alanine transaminase; AST, aspartate aminotransferase; ERT, enzyme replacement therapy; GD3, Gaucher disease type 3; </a:t>
            </a:r>
            <a:br>
              <a:rPr lang="en-IN" sz="500" spc="-5" dirty="0">
                <a:cs typeface="Calibri"/>
              </a:rPr>
            </a:br>
            <a:r>
              <a:rPr lang="en-IN" sz="500" spc="-5" dirty="0">
                <a:cs typeface="Calibri"/>
              </a:rPr>
              <a:t>MN, multiples of normal; SARA, Scale for Assessment and Rating of Ataxia; ULN, upper limit of normal. </a:t>
            </a:r>
            <a:br>
              <a:rPr lang="en-IN" sz="500" spc="-5" dirty="0">
                <a:cs typeface="Calibri"/>
              </a:rPr>
            </a:br>
            <a:r>
              <a:rPr lang="en-IN" sz="500" spc="-5" dirty="0">
                <a:cs typeface="Calibri"/>
              </a:rPr>
              <a:t>A full list of inclusion and exclusion criteria are available on </a:t>
            </a:r>
            <a:r>
              <a:rPr lang="en-IN" sz="500" spc="-5" dirty="0">
                <a:cs typeface="Calibri"/>
                <a:hlinkClick r:id="rId7"/>
              </a:rPr>
              <a:t>www.clinicaltrials.gov</a:t>
            </a:r>
            <a:r>
              <a:rPr lang="en-IN" sz="500" spc="-5" dirty="0">
                <a:cs typeface="Calibri"/>
              </a:rPr>
              <a:t> (NCT05222906).</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US" sz="600" dirty="0"/>
          </a:p>
        </p:txBody>
      </p:sp>
    </p:spTree>
    <p:extLst>
      <p:ext uri="{BB962C8B-B14F-4D97-AF65-F5344CB8AC3E}">
        <p14:creationId xmlns:p14="http://schemas.microsoft.com/office/powerpoint/2010/main" val="3609325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57CDE2E-6A86-975E-1072-9BB9D5171BEF}"/>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34950" y="2754653"/>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18</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57" name="Group 356">
            <a:extLst>
              <a:ext uri="{FF2B5EF4-FFF2-40B4-BE49-F238E27FC236}">
                <a16:creationId xmlns:a16="http://schemas.microsoft.com/office/drawing/2014/main" id="{4129159E-F964-4431-9ADE-4BDCE2258144}"/>
              </a:ext>
            </a:extLst>
          </p:cNvPr>
          <p:cNvGrpSpPr/>
          <p:nvPr/>
        </p:nvGrpSpPr>
        <p:grpSpPr>
          <a:xfrm>
            <a:off x="234950" y="2463852"/>
            <a:ext cx="2194560" cy="205184"/>
            <a:chOff x="234950" y="1884632"/>
            <a:chExt cx="2232025" cy="205184"/>
          </a:xfrm>
          <a:noFill/>
        </p:grpSpPr>
        <p:sp>
          <p:nvSpPr>
            <p:cNvPr id="358" name="Freeform: Shape 357">
              <a:hlinkClick r:id="rId3" action="ppaction://hlinksldjump"/>
              <a:extLst>
                <a:ext uri="{FF2B5EF4-FFF2-40B4-BE49-F238E27FC236}">
                  <a16:creationId xmlns:a16="http://schemas.microsoft.com/office/drawing/2014/main" id="{CA28ADA1-544C-4841-8734-609F53675E0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9" name="Graphique 4">
              <a:extLst>
                <a:ext uri="{FF2B5EF4-FFF2-40B4-BE49-F238E27FC236}">
                  <a16:creationId xmlns:a16="http://schemas.microsoft.com/office/drawing/2014/main" id="{EE2C2C7A-BC6E-4B76-BB65-E91AF0170C1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3" name="Group 362">
            <a:extLst>
              <a:ext uri="{FF2B5EF4-FFF2-40B4-BE49-F238E27FC236}">
                <a16:creationId xmlns:a16="http://schemas.microsoft.com/office/drawing/2014/main" id="{6E14652E-7B56-42C2-A99D-F3260331E6AE}"/>
              </a:ext>
            </a:extLst>
          </p:cNvPr>
          <p:cNvGrpSpPr/>
          <p:nvPr/>
        </p:nvGrpSpPr>
        <p:grpSpPr>
          <a:xfrm>
            <a:off x="234950" y="2173052"/>
            <a:ext cx="2194560" cy="205184"/>
            <a:chOff x="234950" y="1884632"/>
            <a:chExt cx="2232025" cy="205184"/>
          </a:xfrm>
          <a:noFill/>
        </p:grpSpPr>
        <p:sp>
          <p:nvSpPr>
            <p:cNvPr id="364" name="Freeform: Shape 363">
              <a:hlinkClick r:id="rId4" action="ppaction://hlinksldjump"/>
              <a:extLst>
                <a:ext uri="{FF2B5EF4-FFF2-40B4-BE49-F238E27FC236}">
                  <a16:creationId xmlns:a16="http://schemas.microsoft.com/office/drawing/2014/main" id="{F0DFC749-1B16-4E9F-AB2D-5A5C7E361AA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5" name="Graphique 4">
              <a:extLst>
                <a:ext uri="{FF2B5EF4-FFF2-40B4-BE49-F238E27FC236}">
                  <a16:creationId xmlns:a16="http://schemas.microsoft.com/office/drawing/2014/main" id="{F5D679A1-8D01-4B3D-ABD5-FAA763F4400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aphicFrame>
        <p:nvGraphicFramePr>
          <p:cNvPr id="360" name="Table 5">
            <a:extLst>
              <a:ext uri="{FF2B5EF4-FFF2-40B4-BE49-F238E27FC236}">
                <a16:creationId xmlns:a16="http://schemas.microsoft.com/office/drawing/2014/main" id="{B9499588-E62E-4650-908B-43A49A14D3BC}"/>
              </a:ext>
            </a:extLst>
          </p:cNvPr>
          <p:cNvGraphicFramePr>
            <a:graphicFrameLocks noGrp="1"/>
          </p:cNvGraphicFramePr>
          <p:nvPr>
            <p:extLst>
              <p:ext uri="{D42A27DB-BD31-4B8C-83A1-F6EECF244321}">
                <p14:modId xmlns:p14="http://schemas.microsoft.com/office/powerpoint/2010/main" val="1314070979"/>
              </p:ext>
            </p:extLst>
          </p:nvPr>
        </p:nvGraphicFramePr>
        <p:xfrm>
          <a:off x="2615870" y="3694355"/>
          <a:ext cx="1404793" cy="676656"/>
        </p:xfrm>
        <a:graphic>
          <a:graphicData uri="http://schemas.openxmlformats.org/drawingml/2006/table">
            <a:tbl>
              <a:tblPr firstRow="1" bandRow="1">
                <a:tableStyleId>{F800B559-55DF-4324-A70D-7A5FB1BD5379}</a:tableStyleId>
              </a:tblPr>
              <a:tblGrid>
                <a:gridCol w="602054">
                  <a:extLst>
                    <a:ext uri="{9D8B030D-6E8A-4147-A177-3AD203B41FA5}">
                      <a16:colId xmlns:a16="http://schemas.microsoft.com/office/drawing/2014/main" val="3024770205"/>
                    </a:ext>
                  </a:extLst>
                </a:gridCol>
                <a:gridCol w="802739">
                  <a:extLst>
                    <a:ext uri="{9D8B030D-6E8A-4147-A177-3AD203B41FA5}">
                      <a16:colId xmlns:a16="http://schemas.microsoft.com/office/drawing/2014/main" val="1570991702"/>
                    </a:ext>
                  </a:extLst>
                </a:gridCol>
              </a:tblGrid>
              <a:tr h="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Argentina</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Hungary</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Canada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Japan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France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0">
                <a:tc>
                  <a:txBody>
                    <a:bodyPr/>
                    <a:lstStyle/>
                    <a:p>
                      <a:pPr marL="91440" indent="-91440" algn="l" fontAlgn="b">
                        <a:buFont typeface="Verdana" panose="020B0604030504040204" pitchFamily="34" charset="0"/>
                        <a:buChar char="•"/>
                      </a:pPr>
                      <a:r>
                        <a:rPr lang="en-IN" sz="600" b="0" i="0" u="none" strike="noStrike" dirty="0">
                          <a:solidFill>
                            <a:schemeClr val="tx1"/>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buFont typeface="Verdana" panose="020B0604030504040204" pitchFamily="34" charset="0"/>
                        <a:buChar char="•"/>
                      </a:pPr>
                      <a:endParaRPr lang="en-IN" sz="600" dirty="0">
                        <a:solidFill>
                          <a:schemeClr val="tx1"/>
                        </a:solidFill>
                        <a:latin typeface="+mn-lt"/>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8" name="Text Placeholder 25">
            <a:extLst>
              <a:ext uri="{FF2B5EF4-FFF2-40B4-BE49-F238E27FC236}">
                <a16:creationId xmlns:a16="http://schemas.microsoft.com/office/drawing/2014/main" id="{E3DF4285-69AD-EC5D-8545-153445941E4F}"/>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LEAP2MONO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 name="Rectangle: Rounded Corners 1">
            <a:hlinkClick r:id="rId5" action="ppaction://hlinksldjump"/>
            <a:extLst>
              <a:ext uri="{FF2B5EF4-FFF2-40B4-BE49-F238E27FC236}">
                <a16:creationId xmlns:a16="http://schemas.microsoft.com/office/drawing/2014/main" id="{A7A16500-66F0-D2B1-0924-60C514E756F1}"/>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Rectangle: Rounded Corners 3">
            <a:hlinkClick r:id="rId4" action="ppaction://hlinksldjump"/>
            <a:extLst>
              <a:ext uri="{FF2B5EF4-FFF2-40B4-BE49-F238E27FC236}">
                <a16:creationId xmlns:a16="http://schemas.microsoft.com/office/drawing/2014/main" id="{5E98F26E-D32F-EF2F-D202-0DF70B850F9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3" action="ppaction://hlinksldjump"/>
            <a:extLst>
              <a:ext uri="{FF2B5EF4-FFF2-40B4-BE49-F238E27FC236}">
                <a16:creationId xmlns:a16="http://schemas.microsoft.com/office/drawing/2014/main" id="{6E4CDD6B-F4F5-1511-4222-AE004F806379}"/>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2" action="ppaction://hlinksldjump"/>
            <a:extLst>
              <a:ext uri="{FF2B5EF4-FFF2-40B4-BE49-F238E27FC236}">
                <a16:creationId xmlns:a16="http://schemas.microsoft.com/office/drawing/2014/main" id="{3849F6D0-B90F-5542-5E26-C9C4CD27CB47}"/>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642A9FEE-832A-7629-2C7B-4847CECCACF6}"/>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endParaRPr lang="en-US" sz="600" dirty="0"/>
          </a:p>
        </p:txBody>
      </p:sp>
      <p:pic>
        <p:nvPicPr>
          <p:cNvPr id="12" name="Picture 11">
            <a:extLst>
              <a:ext uri="{FF2B5EF4-FFF2-40B4-BE49-F238E27FC236}">
                <a16:creationId xmlns:a16="http://schemas.microsoft.com/office/drawing/2014/main" id="{3B4E4566-B266-0F0D-3A81-75CC404FE864}"/>
              </a:ext>
            </a:extLst>
          </p:cNvPr>
          <p:cNvPicPr>
            <a:picLocks noChangeAspect="1"/>
          </p:cNvPicPr>
          <p:nvPr/>
        </p:nvPicPr>
        <p:blipFill>
          <a:blip r:embed="rId6"/>
          <a:stretch>
            <a:fillRect/>
          </a:stretch>
        </p:blipFill>
        <p:spPr>
          <a:xfrm>
            <a:off x="2525341" y="671780"/>
            <a:ext cx="1415636" cy="482424"/>
          </a:xfrm>
          <a:prstGeom prst="rect">
            <a:avLst/>
          </a:prstGeom>
        </p:spPr>
      </p:pic>
      <p:grpSp>
        <p:nvGrpSpPr>
          <p:cNvPr id="21" name="Group 20">
            <a:extLst>
              <a:ext uri="{FF2B5EF4-FFF2-40B4-BE49-F238E27FC236}">
                <a16:creationId xmlns:a16="http://schemas.microsoft.com/office/drawing/2014/main" id="{A77C6289-B2B9-2728-4467-9DEF877D63ED}"/>
              </a:ext>
            </a:extLst>
          </p:cNvPr>
          <p:cNvGrpSpPr/>
          <p:nvPr/>
        </p:nvGrpSpPr>
        <p:grpSpPr>
          <a:xfrm>
            <a:off x="3058230" y="1548860"/>
            <a:ext cx="5585434" cy="2818658"/>
            <a:chOff x="3058230" y="1548860"/>
            <a:chExt cx="5585434" cy="2818658"/>
          </a:xfrm>
        </p:grpSpPr>
        <p:grpSp>
          <p:nvGrpSpPr>
            <p:cNvPr id="16" name="Group 15">
              <a:extLst>
                <a:ext uri="{FF2B5EF4-FFF2-40B4-BE49-F238E27FC236}">
                  <a16:creationId xmlns:a16="http://schemas.microsoft.com/office/drawing/2014/main" id="{1122ADC6-B4CC-850E-0A38-54695E27B6C8}"/>
                </a:ext>
              </a:extLst>
            </p:cNvPr>
            <p:cNvGrpSpPr/>
            <p:nvPr/>
          </p:nvGrpSpPr>
          <p:grpSpPr>
            <a:xfrm>
              <a:off x="3058230" y="1548860"/>
              <a:ext cx="5585434" cy="2818658"/>
              <a:chOff x="3058230" y="1548860"/>
              <a:chExt cx="5585434" cy="2818658"/>
            </a:xfrm>
          </p:grpSpPr>
          <p:grpSp>
            <p:nvGrpSpPr>
              <p:cNvPr id="6" name="Group 5">
                <a:extLst>
                  <a:ext uri="{FF2B5EF4-FFF2-40B4-BE49-F238E27FC236}">
                    <a16:creationId xmlns:a16="http://schemas.microsoft.com/office/drawing/2014/main" id="{BD7B8E92-9080-4067-BB2F-204B252A13B7}"/>
                  </a:ext>
                </a:extLst>
              </p:cNvPr>
              <p:cNvGrpSpPr/>
              <p:nvPr/>
            </p:nvGrpSpPr>
            <p:grpSpPr>
              <a:xfrm>
                <a:off x="3058230" y="1548860"/>
                <a:ext cx="5585434" cy="2818658"/>
                <a:chOff x="2600325" y="1506312"/>
                <a:chExt cx="6067071" cy="3061713"/>
              </a:xfrm>
            </p:grpSpPr>
            <p:grpSp>
              <p:nvGrpSpPr>
                <p:cNvPr id="5" name="Group 4">
                  <a:extLst>
                    <a:ext uri="{FF2B5EF4-FFF2-40B4-BE49-F238E27FC236}">
                      <a16:creationId xmlns:a16="http://schemas.microsoft.com/office/drawing/2014/main" id="{FCE0718C-659D-4A92-873F-02D944F009DF}"/>
                    </a:ext>
                  </a:extLst>
                </p:cNvPr>
                <p:cNvGrpSpPr/>
                <p:nvPr/>
              </p:nvGrpSpPr>
              <p:grpSpPr>
                <a:xfrm>
                  <a:off x="2600325" y="1953635"/>
                  <a:ext cx="5118692" cy="2574813"/>
                  <a:chOff x="2600325" y="1953635"/>
                  <a:chExt cx="5118692" cy="2574813"/>
                </a:xfrm>
              </p:grpSpPr>
              <p:sp>
                <p:nvSpPr>
                  <p:cNvPr id="333" name="Freeform 641">
                    <a:extLst>
                      <a:ext uri="{FF2B5EF4-FFF2-40B4-BE49-F238E27FC236}">
                        <a16:creationId xmlns:a16="http://schemas.microsoft.com/office/drawing/2014/main" id="{9D29826E-29C8-43CE-A7CF-E4C4DF846B68}"/>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404">
                    <a:extLst>
                      <a:ext uri="{FF2B5EF4-FFF2-40B4-BE49-F238E27FC236}">
                        <a16:creationId xmlns:a16="http://schemas.microsoft.com/office/drawing/2014/main" id="{346B268E-9719-498D-91C9-682FB15E0B96}"/>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5" name="Freeform 438">
                    <a:extLst>
                      <a:ext uri="{FF2B5EF4-FFF2-40B4-BE49-F238E27FC236}">
                        <a16:creationId xmlns:a16="http://schemas.microsoft.com/office/drawing/2014/main" id="{EDC9FD45-DDF9-482E-8221-9F2196136C2C}"/>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6" name="Freeform 628">
                    <a:extLst>
                      <a:ext uri="{FF2B5EF4-FFF2-40B4-BE49-F238E27FC236}">
                        <a16:creationId xmlns:a16="http://schemas.microsoft.com/office/drawing/2014/main" id="{79C419A6-F39E-4553-826B-A03F3383A75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630">
                    <a:extLst>
                      <a:ext uri="{FF2B5EF4-FFF2-40B4-BE49-F238E27FC236}">
                        <a16:creationId xmlns:a16="http://schemas.microsoft.com/office/drawing/2014/main" id="{B1301914-3D45-4FD8-9D0D-894630B2B63F}"/>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640">
                    <a:extLst>
                      <a:ext uri="{FF2B5EF4-FFF2-40B4-BE49-F238E27FC236}">
                        <a16:creationId xmlns:a16="http://schemas.microsoft.com/office/drawing/2014/main" id="{037F5B3A-C7C5-4353-A467-C3CE082B0C3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42">
                    <a:extLst>
                      <a:ext uri="{FF2B5EF4-FFF2-40B4-BE49-F238E27FC236}">
                        <a16:creationId xmlns:a16="http://schemas.microsoft.com/office/drawing/2014/main" id="{F69BC523-0C29-488F-B6B0-28F4D2AF112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0" name="Freeform 649">
                    <a:extLst>
                      <a:ext uri="{FF2B5EF4-FFF2-40B4-BE49-F238E27FC236}">
                        <a16:creationId xmlns:a16="http://schemas.microsoft.com/office/drawing/2014/main" id="{026EDC35-2B70-479F-A39B-E3DCF33F6EE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655">
                    <a:extLst>
                      <a:ext uri="{FF2B5EF4-FFF2-40B4-BE49-F238E27FC236}">
                        <a16:creationId xmlns:a16="http://schemas.microsoft.com/office/drawing/2014/main" id="{422A1133-266A-4128-BA66-C7101AFD9911}"/>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670">
                    <a:extLst>
                      <a:ext uri="{FF2B5EF4-FFF2-40B4-BE49-F238E27FC236}">
                        <a16:creationId xmlns:a16="http://schemas.microsoft.com/office/drawing/2014/main" id="{7C1AEF66-AA7F-40E1-9240-39000F990976}"/>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672">
                    <a:extLst>
                      <a:ext uri="{FF2B5EF4-FFF2-40B4-BE49-F238E27FC236}">
                        <a16:creationId xmlns:a16="http://schemas.microsoft.com/office/drawing/2014/main" id="{219BF216-25D5-4FD5-BED0-08E3760B300D}"/>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683">
                    <a:extLst>
                      <a:ext uri="{FF2B5EF4-FFF2-40B4-BE49-F238E27FC236}">
                        <a16:creationId xmlns:a16="http://schemas.microsoft.com/office/drawing/2014/main" id="{07F2A818-88B3-4C56-9828-6E0025B3CCC7}"/>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5" name="Freeform 715">
                    <a:extLst>
                      <a:ext uri="{FF2B5EF4-FFF2-40B4-BE49-F238E27FC236}">
                        <a16:creationId xmlns:a16="http://schemas.microsoft.com/office/drawing/2014/main" id="{536AC867-0CA3-47FF-8DEA-DAEB7743674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770">
                    <a:extLst>
                      <a:ext uri="{FF2B5EF4-FFF2-40B4-BE49-F238E27FC236}">
                        <a16:creationId xmlns:a16="http://schemas.microsoft.com/office/drawing/2014/main" id="{486C6851-9D86-438B-8408-A124376532C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42" name="Freeform 403">
                  <a:extLst>
                    <a:ext uri="{FF2B5EF4-FFF2-40B4-BE49-F238E27FC236}">
                      <a16:creationId xmlns:a16="http://schemas.microsoft.com/office/drawing/2014/main" id="{9C7765DC-EA0C-46FB-8DD8-4335D3555C5C}"/>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05">
                  <a:extLst>
                    <a:ext uri="{FF2B5EF4-FFF2-40B4-BE49-F238E27FC236}">
                      <a16:creationId xmlns:a16="http://schemas.microsoft.com/office/drawing/2014/main" id="{E6F85823-3823-4341-9401-DA04EA341FE7}"/>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18">
                  <a:extLst>
                    <a:ext uri="{FF2B5EF4-FFF2-40B4-BE49-F238E27FC236}">
                      <a16:creationId xmlns:a16="http://schemas.microsoft.com/office/drawing/2014/main" id="{490899CE-9DDE-45F4-8779-8CA0B3A91DD6}"/>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19">
                  <a:extLst>
                    <a:ext uri="{FF2B5EF4-FFF2-40B4-BE49-F238E27FC236}">
                      <a16:creationId xmlns:a16="http://schemas.microsoft.com/office/drawing/2014/main" id="{157E0772-022A-47F9-A59A-4FA44FD83B1F}"/>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20">
                  <a:extLst>
                    <a:ext uri="{FF2B5EF4-FFF2-40B4-BE49-F238E27FC236}">
                      <a16:creationId xmlns:a16="http://schemas.microsoft.com/office/drawing/2014/main" id="{7EBE8184-14EB-4BA5-8443-8B462234FF71}"/>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21">
                  <a:extLst>
                    <a:ext uri="{FF2B5EF4-FFF2-40B4-BE49-F238E27FC236}">
                      <a16:creationId xmlns:a16="http://schemas.microsoft.com/office/drawing/2014/main" id="{DF2E19A7-1F57-4BC8-8D5C-E345D21127DD}"/>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22">
                  <a:extLst>
                    <a:ext uri="{FF2B5EF4-FFF2-40B4-BE49-F238E27FC236}">
                      <a16:creationId xmlns:a16="http://schemas.microsoft.com/office/drawing/2014/main" id="{A795CF13-76A4-494C-852B-073ED0A725ED}"/>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23">
                  <a:extLst>
                    <a:ext uri="{FF2B5EF4-FFF2-40B4-BE49-F238E27FC236}">
                      <a16:creationId xmlns:a16="http://schemas.microsoft.com/office/drawing/2014/main" id="{E323C4EB-03E8-4356-B39A-803776338C7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24">
                  <a:extLst>
                    <a:ext uri="{FF2B5EF4-FFF2-40B4-BE49-F238E27FC236}">
                      <a16:creationId xmlns:a16="http://schemas.microsoft.com/office/drawing/2014/main" id="{66A6DADD-B71A-40DB-B308-1E2B68F7186B}"/>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25">
                  <a:extLst>
                    <a:ext uri="{FF2B5EF4-FFF2-40B4-BE49-F238E27FC236}">
                      <a16:creationId xmlns:a16="http://schemas.microsoft.com/office/drawing/2014/main" id="{9D74C43B-D1F2-403F-AD49-3332E947205B}"/>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26">
                  <a:extLst>
                    <a:ext uri="{FF2B5EF4-FFF2-40B4-BE49-F238E27FC236}">
                      <a16:creationId xmlns:a16="http://schemas.microsoft.com/office/drawing/2014/main" id="{2EBE2255-416A-4BF5-96AB-46631DD039D1}"/>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27">
                  <a:extLst>
                    <a:ext uri="{FF2B5EF4-FFF2-40B4-BE49-F238E27FC236}">
                      <a16:creationId xmlns:a16="http://schemas.microsoft.com/office/drawing/2014/main" id="{788A4B66-0B38-486B-A6A9-6B5710878FC4}"/>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28">
                  <a:extLst>
                    <a:ext uri="{FF2B5EF4-FFF2-40B4-BE49-F238E27FC236}">
                      <a16:creationId xmlns:a16="http://schemas.microsoft.com/office/drawing/2014/main" id="{E00E1F7C-B1BA-420C-AE1C-42547B087A27}"/>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29">
                  <a:extLst>
                    <a:ext uri="{FF2B5EF4-FFF2-40B4-BE49-F238E27FC236}">
                      <a16:creationId xmlns:a16="http://schemas.microsoft.com/office/drawing/2014/main" id="{FC17B77D-5E78-4169-8712-DD20EF80217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80" name="Group 79">
                  <a:extLst>
                    <a:ext uri="{FF2B5EF4-FFF2-40B4-BE49-F238E27FC236}">
                      <a16:creationId xmlns:a16="http://schemas.microsoft.com/office/drawing/2014/main" id="{1E66F308-2F40-44E2-A880-CD3A925074C5}"/>
                    </a:ext>
                  </a:extLst>
                </p:cNvPr>
                <p:cNvGrpSpPr/>
                <p:nvPr/>
              </p:nvGrpSpPr>
              <p:grpSpPr>
                <a:xfrm>
                  <a:off x="7648297" y="2651606"/>
                  <a:ext cx="253904" cy="249445"/>
                  <a:chOff x="5961121" y="2686387"/>
                  <a:chExt cx="288233" cy="273757"/>
                </a:xfrm>
                <a:solidFill>
                  <a:schemeClr val="accent2"/>
                </a:solidFill>
              </p:grpSpPr>
              <p:sp>
                <p:nvSpPr>
                  <p:cNvPr id="331" name="Freeform 430">
                    <a:extLst>
                      <a:ext uri="{FF2B5EF4-FFF2-40B4-BE49-F238E27FC236}">
                        <a16:creationId xmlns:a16="http://schemas.microsoft.com/office/drawing/2014/main" id="{E8D1A4B3-41D9-4CDC-85EB-1F3489752B5B}"/>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431">
                    <a:extLst>
                      <a:ext uri="{FF2B5EF4-FFF2-40B4-BE49-F238E27FC236}">
                        <a16:creationId xmlns:a16="http://schemas.microsoft.com/office/drawing/2014/main" id="{83807C40-82B5-4848-A1BF-85F2545BEF9B}"/>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81" name="Freeform 432">
                  <a:extLst>
                    <a:ext uri="{FF2B5EF4-FFF2-40B4-BE49-F238E27FC236}">
                      <a16:creationId xmlns:a16="http://schemas.microsoft.com/office/drawing/2014/main" id="{EA67BD6A-3DCD-43B1-AF27-A214EA081C71}"/>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33">
                  <a:extLst>
                    <a:ext uri="{FF2B5EF4-FFF2-40B4-BE49-F238E27FC236}">
                      <a16:creationId xmlns:a16="http://schemas.microsoft.com/office/drawing/2014/main" id="{C9B99D97-0E26-42BD-AA05-BEA2854B205B}"/>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34">
                  <a:extLst>
                    <a:ext uri="{FF2B5EF4-FFF2-40B4-BE49-F238E27FC236}">
                      <a16:creationId xmlns:a16="http://schemas.microsoft.com/office/drawing/2014/main" id="{D4DAC99A-69F4-47BD-BFD5-3F18A775BDDB}"/>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435">
                  <a:extLst>
                    <a:ext uri="{FF2B5EF4-FFF2-40B4-BE49-F238E27FC236}">
                      <a16:creationId xmlns:a16="http://schemas.microsoft.com/office/drawing/2014/main" id="{242E82F5-250C-403B-B916-A0FDBEFE600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436">
                  <a:extLst>
                    <a:ext uri="{FF2B5EF4-FFF2-40B4-BE49-F238E27FC236}">
                      <a16:creationId xmlns:a16="http://schemas.microsoft.com/office/drawing/2014/main" id="{1DAC1216-DE1D-4BBB-BD02-D5530C8F2EAB}"/>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437">
                  <a:extLst>
                    <a:ext uri="{FF2B5EF4-FFF2-40B4-BE49-F238E27FC236}">
                      <a16:creationId xmlns:a16="http://schemas.microsoft.com/office/drawing/2014/main" id="{DB64F10C-2695-496B-BC3B-B10CDFE79D6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439">
                  <a:extLst>
                    <a:ext uri="{FF2B5EF4-FFF2-40B4-BE49-F238E27FC236}">
                      <a16:creationId xmlns:a16="http://schemas.microsoft.com/office/drawing/2014/main" id="{51C0EC06-B12D-490F-B72C-29034404CAC9}"/>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440">
                  <a:extLst>
                    <a:ext uri="{FF2B5EF4-FFF2-40B4-BE49-F238E27FC236}">
                      <a16:creationId xmlns:a16="http://schemas.microsoft.com/office/drawing/2014/main" id="{33FD850F-318D-447F-BC75-EB53D652EF68}"/>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441">
                  <a:extLst>
                    <a:ext uri="{FF2B5EF4-FFF2-40B4-BE49-F238E27FC236}">
                      <a16:creationId xmlns:a16="http://schemas.microsoft.com/office/drawing/2014/main" id="{7551387F-174B-4DE3-A114-6A2197C464B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443">
                  <a:extLst>
                    <a:ext uri="{FF2B5EF4-FFF2-40B4-BE49-F238E27FC236}">
                      <a16:creationId xmlns:a16="http://schemas.microsoft.com/office/drawing/2014/main" id="{71212D34-9029-42EB-92B0-C7A184EFC46F}"/>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444">
                  <a:extLst>
                    <a:ext uri="{FF2B5EF4-FFF2-40B4-BE49-F238E27FC236}">
                      <a16:creationId xmlns:a16="http://schemas.microsoft.com/office/drawing/2014/main" id="{0DC77B52-57A0-4251-B9D3-2345C4FAF2F0}"/>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445">
                  <a:extLst>
                    <a:ext uri="{FF2B5EF4-FFF2-40B4-BE49-F238E27FC236}">
                      <a16:creationId xmlns:a16="http://schemas.microsoft.com/office/drawing/2014/main" id="{ED62D43B-219F-468D-B7A6-5F5E6EE71C05}"/>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446">
                  <a:extLst>
                    <a:ext uri="{FF2B5EF4-FFF2-40B4-BE49-F238E27FC236}">
                      <a16:creationId xmlns:a16="http://schemas.microsoft.com/office/drawing/2014/main" id="{7A06AB6C-E80F-45A7-92E6-E002FE7313C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447">
                  <a:extLst>
                    <a:ext uri="{FF2B5EF4-FFF2-40B4-BE49-F238E27FC236}">
                      <a16:creationId xmlns:a16="http://schemas.microsoft.com/office/drawing/2014/main" id="{03B16D62-0708-4955-AFD2-A58739D2F57E}"/>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450">
                  <a:extLst>
                    <a:ext uri="{FF2B5EF4-FFF2-40B4-BE49-F238E27FC236}">
                      <a16:creationId xmlns:a16="http://schemas.microsoft.com/office/drawing/2014/main" id="{29E51A2E-D187-47B2-955F-612F9AE8161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451">
                  <a:extLst>
                    <a:ext uri="{FF2B5EF4-FFF2-40B4-BE49-F238E27FC236}">
                      <a16:creationId xmlns:a16="http://schemas.microsoft.com/office/drawing/2014/main" id="{AF4375C3-832C-4878-8B24-C246CFCEDA29}"/>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452">
                  <a:extLst>
                    <a:ext uri="{FF2B5EF4-FFF2-40B4-BE49-F238E27FC236}">
                      <a16:creationId xmlns:a16="http://schemas.microsoft.com/office/drawing/2014/main" id="{3F457057-D49F-4232-B9F0-BD2B69B01079}"/>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453">
                  <a:extLst>
                    <a:ext uri="{FF2B5EF4-FFF2-40B4-BE49-F238E27FC236}">
                      <a16:creationId xmlns:a16="http://schemas.microsoft.com/office/drawing/2014/main" id="{F525104B-4657-4702-BFFA-0D460EFB1CA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454">
                  <a:extLst>
                    <a:ext uri="{FF2B5EF4-FFF2-40B4-BE49-F238E27FC236}">
                      <a16:creationId xmlns:a16="http://schemas.microsoft.com/office/drawing/2014/main" id="{8F895010-35EC-41C6-BA64-91D2891735B3}"/>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455">
                  <a:extLst>
                    <a:ext uri="{FF2B5EF4-FFF2-40B4-BE49-F238E27FC236}">
                      <a16:creationId xmlns:a16="http://schemas.microsoft.com/office/drawing/2014/main" id="{BF6050D4-0E42-4319-A8B5-06A20F235A87}"/>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456">
                  <a:extLst>
                    <a:ext uri="{FF2B5EF4-FFF2-40B4-BE49-F238E27FC236}">
                      <a16:creationId xmlns:a16="http://schemas.microsoft.com/office/drawing/2014/main" id="{D624F1FF-FF1C-49C0-8818-9E68EDE05F17}"/>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457">
                  <a:extLst>
                    <a:ext uri="{FF2B5EF4-FFF2-40B4-BE49-F238E27FC236}">
                      <a16:creationId xmlns:a16="http://schemas.microsoft.com/office/drawing/2014/main" id="{93FDC889-D217-4F4B-880E-FD94ED6B85D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458">
                  <a:extLst>
                    <a:ext uri="{FF2B5EF4-FFF2-40B4-BE49-F238E27FC236}">
                      <a16:creationId xmlns:a16="http://schemas.microsoft.com/office/drawing/2014/main" id="{36B4B2CF-BA8B-4514-8A4F-4A838351E195}"/>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459">
                  <a:extLst>
                    <a:ext uri="{FF2B5EF4-FFF2-40B4-BE49-F238E27FC236}">
                      <a16:creationId xmlns:a16="http://schemas.microsoft.com/office/drawing/2014/main" id="{6D361ECF-7B2C-4BE2-B025-EE909F4BE9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460">
                  <a:extLst>
                    <a:ext uri="{FF2B5EF4-FFF2-40B4-BE49-F238E27FC236}">
                      <a16:creationId xmlns:a16="http://schemas.microsoft.com/office/drawing/2014/main" id="{072E66E2-D1AD-44CC-8ED2-88A1E1D563ED}"/>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461">
                  <a:extLst>
                    <a:ext uri="{FF2B5EF4-FFF2-40B4-BE49-F238E27FC236}">
                      <a16:creationId xmlns:a16="http://schemas.microsoft.com/office/drawing/2014/main" id="{E3F751C3-D1A2-4EAD-BB06-4C7F74E182DE}"/>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462">
                  <a:extLst>
                    <a:ext uri="{FF2B5EF4-FFF2-40B4-BE49-F238E27FC236}">
                      <a16:creationId xmlns:a16="http://schemas.microsoft.com/office/drawing/2014/main" id="{CC19AA70-C959-4948-8677-C56177CCE71A}"/>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463">
                  <a:extLst>
                    <a:ext uri="{FF2B5EF4-FFF2-40B4-BE49-F238E27FC236}">
                      <a16:creationId xmlns:a16="http://schemas.microsoft.com/office/drawing/2014/main" id="{0DF11B6F-EF9B-4BE7-A56F-67621947B12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464">
                  <a:extLst>
                    <a:ext uri="{FF2B5EF4-FFF2-40B4-BE49-F238E27FC236}">
                      <a16:creationId xmlns:a16="http://schemas.microsoft.com/office/drawing/2014/main" id="{9E03CCA1-1B73-4042-A4BA-A74BE8F8289B}"/>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465">
                  <a:extLst>
                    <a:ext uri="{FF2B5EF4-FFF2-40B4-BE49-F238E27FC236}">
                      <a16:creationId xmlns:a16="http://schemas.microsoft.com/office/drawing/2014/main" id="{ECC483A2-7802-4A1B-BDE2-8AB1290196EF}"/>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466">
                  <a:extLst>
                    <a:ext uri="{FF2B5EF4-FFF2-40B4-BE49-F238E27FC236}">
                      <a16:creationId xmlns:a16="http://schemas.microsoft.com/office/drawing/2014/main" id="{AFC2E237-2580-4C4B-89D2-CA233EEE64BA}"/>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467">
                  <a:extLst>
                    <a:ext uri="{FF2B5EF4-FFF2-40B4-BE49-F238E27FC236}">
                      <a16:creationId xmlns:a16="http://schemas.microsoft.com/office/drawing/2014/main" id="{75DB44B6-D617-4F8D-B93E-A33FDB9E9DBF}"/>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468">
                  <a:extLst>
                    <a:ext uri="{FF2B5EF4-FFF2-40B4-BE49-F238E27FC236}">
                      <a16:creationId xmlns:a16="http://schemas.microsoft.com/office/drawing/2014/main" id="{9A381B97-F4CD-49AB-BBEA-5204CE549881}"/>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469">
                  <a:extLst>
                    <a:ext uri="{FF2B5EF4-FFF2-40B4-BE49-F238E27FC236}">
                      <a16:creationId xmlns:a16="http://schemas.microsoft.com/office/drawing/2014/main" id="{9EF010FF-5B0E-4805-B704-1C723ABC671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470">
                  <a:extLst>
                    <a:ext uri="{FF2B5EF4-FFF2-40B4-BE49-F238E27FC236}">
                      <a16:creationId xmlns:a16="http://schemas.microsoft.com/office/drawing/2014/main" id="{984743B5-E381-458B-B1CB-F97B9A892FB3}"/>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471">
                  <a:extLst>
                    <a:ext uri="{FF2B5EF4-FFF2-40B4-BE49-F238E27FC236}">
                      <a16:creationId xmlns:a16="http://schemas.microsoft.com/office/drawing/2014/main" id="{6CB0630D-C352-4B3A-A467-9F9EC116C51C}"/>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472">
                  <a:extLst>
                    <a:ext uri="{FF2B5EF4-FFF2-40B4-BE49-F238E27FC236}">
                      <a16:creationId xmlns:a16="http://schemas.microsoft.com/office/drawing/2014/main" id="{30A8B329-C1E6-48AB-AC62-12F3CD38548C}"/>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473">
                  <a:extLst>
                    <a:ext uri="{FF2B5EF4-FFF2-40B4-BE49-F238E27FC236}">
                      <a16:creationId xmlns:a16="http://schemas.microsoft.com/office/drawing/2014/main" id="{A8A241A5-9094-49C5-8A0B-7F6B13BC9453}"/>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474">
                  <a:extLst>
                    <a:ext uri="{FF2B5EF4-FFF2-40B4-BE49-F238E27FC236}">
                      <a16:creationId xmlns:a16="http://schemas.microsoft.com/office/drawing/2014/main" id="{5270D84C-FAEB-419C-9C1D-E70BE578EF0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475">
                  <a:extLst>
                    <a:ext uri="{FF2B5EF4-FFF2-40B4-BE49-F238E27FC236}">
                      <a16:creationId xmlns:a16="http://schemas.microsoft.com/office/drawing/2014/main" id="{988904EE-4030-4668-93E0-08185E023DB1}"/>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476">
                  <a:extLst>
                    <a:ext uri="{FF2B5EF4-FFF2-40B4-BE49-F238E27FC236}">
                      <a16:creationId xmlns:a16="http://schemas.microsoft.com/office/drawing/2014/main" id="{75B34167-05DD-48CB-BC8C-B0316A224C4B}"/>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477">
                  <a:extLst>
                    <a:ext uri="{FF2B5EF4-FFF2-40B4-BE49-F238E27FC236}">
                      <a16:creationId xmlns:a16="http://schemas.microsoft.com/office/drawing/2014/main" id="{69DE925A-A016-406D-96F0-F3652A349569}"/>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482">
                  <a:extLst>
                    <a:ext uri="{FF2B5EF4-FFF2-40B4-BE49-F238E27FC236}">
                      <a16:creationId xmlns:a16="http://schemas.microsoft.com/office/drawing/2014/main" id="{E1165FDD-E2C8-4425-B4B5-CAFD01F01F0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483">
                  <a:extLst>
                    <a:ext uri="{FF2B5EF4-FFF2-40B4-BE49-F238E27FC236}">
                      <a16:creationId xmlns:a16="http://schemas.microsoft.com/office/drawing/2014/main" id="{FCDCEC64-BBB5-433C-B8A0-017B32889747}"/>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484">
                  <a:extLst>
                    <a:ext uri="{FF2B5EF4-FFF2-40B4-BE49-F238E27FC236}">
                      <a16:creationId xmlns:a16="http://schemas.microsoft.com/office/drawing/2014/main" id="{A101038F-34D7-4E96-A571-99F1862C56B8}"/>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8" name="Freeform 486">
                  <a:extLst>
                    <a:ext uri="{FF2B5EF4-FFF2-40B4-BE49-F238E27FC236}">
                      <a16:creationId xmlns:a16="http://schemas.microsoft.com/office/drawing/2014/main" id="{3EFD1BFE-9C42-4D70-A221-1144A3F2FFE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9" name="Freeform 489">
                  <a:extLst>
                    <a:ext uri="{FF2B5EF4-FFF2-40B4-BE49-F238E27FC236}">
                      <a16:creationId xmlns:a16="http://schemas.microsoft.com/office/drawing/2014/main" id="{21C72E61-59DF-45D1-B581-EA8502FD7469}"/>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0" name="Freeform 490">
                  <a:extLst>
                    <a:ext uri="{FF2B5EF4-FFF2-40B4-BE49-F238E27FC236}">
                      <a16:creationId xmlns:a16="http://schemas.microsoft.com/office/drawing/2014/main" id="{E17F620A-E0A0-4A57-9919-3681A4186F96}"/>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1" name="Freeform 492">
                  <a:extLst>
                    <a:ext uri="{FF2B5EF4-FFF2-40B4-BE49-F238E27FC236}">
                      <a16:creationId xmlns:a16="http://schemas.microsoft.com/office/drawing/2014/main" id="{41267F44-C098-4B8E-A615-B51175F03DCA}"/>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2" name="Freeform 493">
                  <a:extLst>
                    <a:ext uri="{FF2B5EF4-FFF2-40B4-BE49-F238E27FC236}">
                      <a16:creationId xmlns:a16="http://schemas.microsoft.com/office/drawing/2014/main" id="{AADC0C1A-3669-43EC-B562-D84D2ECF3863}"/>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3" name="Freeform 494">
                  <a:extLst>
                    <a:ext uri="{FF2B5EF4-FFF2-40B4-BE49-F238E27FC236}">
                      <a16:creationId xmlns:a16="http://schemas.microsoft.com/office/drawing/2014/main" id="{5A791C5B-4E34-44BD-B03C-40557BDAABB5}"/>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4" name="Freeform 496">
                  <a:extLst>
                    <a:ext uri="{FF2B5EF4-FFF2-40B4-BE49-F238E27FC236}">
                      <a16:creationId xmlns:a16="http://schemas.microsoft.com/office/drawing/2014/main" id="{0F5E61C4-4310-4FA3-8FB6-4D953E2947B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5" name="Freeform 497">
                  <a:extLst>
                    <a:ext uri="{FF2B5EF4-FFF2-40B4-BE49-F238E27FC236}">
                      <a16:creationId xmlns:a16="http://schemas.microsoft.com/office/drawing/2014/main" id="{829CACF8-FC3C-412B-B83C-AC2BDAAD82CB}"/>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6" name="Freeform 498">
                  <a:extLst>
                    <a:ext uri="{FF2B5EF4-FFF2-40B4-BE49-F238E27FC236}">
                      <a16:creationId xmlns:a16="http://schemas.microsoft.com/office/drawing/2014/main" id="{D48C1D66-F14E-4B6F-BB66-B78D7A53BC6F}"/>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7" name="Freeform 499">
                  <a:extLst>
                    <a:ext uri="{FF2B5EF4-FFF2-40B4-BE49-F238E27FC236}">
                      <a16:creationId xmlns:a16="http://schemas.microsoft.com/office/drawing/2014/main" id="{C9339B1E-F77E-44E9-A903-83FB753C98E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8" name="Freeform 500">
                  <a:extLst>
                    <a:ext uri="{FF2B5EF4-FFF2-40B4-BE49-F238E27FC236}">
                      <a16:creationId xmlns:a16="http://schemas.microsoft.com/office/drawing/2014/main" id="{0D755EF7-738C-4BEA-B6C3-AD7D5428DC0C}"/>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9" name="Freeform 501">
                  <a:extLst>
                    <a:ext uri="{FF2B5EF4-FFF2-40B4-BE49-F238E27FC236}">
                      <a16:creationId xmlns:a16="http://schemas.microsoft.com/office/drawing/2014/main" id="{74D3374E-CD46-4D28-B9CA-D7089BF8C24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0" name="Freeform 502">
                  <a:extLst>
                    <a:ext uri="{FF2B5EF4-FFF2-40B4-BE49-F238E27FC236}">
                      <a16:creationId xmlns:a16="http://schemas.microsoft.com/office/drawing/2014/main" id="{D141F6A9-486E-4F5D-A4FF-F6BBDC0C644A}"/>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1" name="Freeform 503">
                  <a:extLst>
                    <a:ext uri="{FF2B5EF4-FFF2-40B4-BE49-F238E27FC236}">
                      <a16:creationId xmlns:a16="http://schemas.microsoft.com/office/drawing/2014/main" id="{799DA686-9522-4048-A0EA-393F0B088E0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2" name="Freeform 504">
                  <a:extLst>
                    <a:ext uri="{FF2B5EF4-FFF2-40B4-BE49-F238E27FC236}">
                      <a16:creationId xmlns:a16="http://schemas.microsoft.com/office/drawing/2014/main" id="{9C42C00A-D087-424F-BC28-9098E4F9131D}"/>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3" name="Freeform 505">
                  <a:extLst>
                    <a:ext uri="{FF2B5EF4-FFF2-40B4-BE49-F238E27FC236}">
                      <a16:creationId xmlns:a16="http://schemas.microsoft.com/office/drawing/2014/main" id="{3EC93981-D572-4BD1-BA31-12FCB1352C2D}"/>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4" name="Freeform 506">
                  <a:extLst>
                    <a:ext uri="{FF2B5EF4-FFF2-40B4-BE49-F238E27FC236}">
                      <a16:creationId xmlns:a16="http://schemas.microsoft.com/office/drawing/2014/main" id="{317C4D71-A0F8-4C12-8667-1141198EB286}"/>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5" name="Freeform 507">
                  <a:extLst>
                    <a:ext uri="{FF2B5EF4-FFF2-40B4-BE49-F238E27FC236}">
                      <a16:creationId xmlns:a16="http://schemas.microsoft.com/office/drawing/2014/main" id="{A9A817EC-8115-4F8B-AF99-059885022208}"/>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6" name="Freeform 508">
                  <a:extLst>
                    <a:ext uri="{FF2B5EF4-FFF2-40B4-BE49-F238E27FC236}">
                      <a16:creationId xmlns:a16="http://schemas.microsoft.com/office/drawing/2014/main" id="{6E64EB0B-8927-4B81-AB91-DCD63E975908}"/>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7" name="Freeform 509">
                  <a:extLst>
                    <a:ext uri="{FF2B5EF4-FFF2-40B4-BE49-F238E27FC236}">
                      <a16:creationId xmlns:a16="http://schemas.microsoft.com/office/drawing/2014/main" id="{CA257AA8-8762-4433-9E4B-86FDA9BC202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8" name="Freeform 510">
                  <a:extLst>
                    <a:ext uri="{FF2B5EF4-FFF2-40B4-BE49-F238E27FC236}">
                      <a16:creationId xmlns:a16="http://schemas.microsoft.com/office/drawing/2014/main" id="{90E1E6E3-B5E2-4803-AF1D-6956E1F695B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9" name="Freeform 511">
                  <a:extLst>
                    <a:ext uri="{FF2B5EF4-FFF2-40B4-BE49-F238E27FC236}">
                      <a16:creationId xmlns:a16="http://schemas.microsoft.com/office/drawing/2014/main" id="{7D0377E0-BA19-4815-B5B9-409DB041FC82}"/>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0" name="Freeform 522">
                  <a:extLst>
                    <a:ext uri="{FF2B5EF4-FFF2-40B4-BE49-F238E27FC236}">
                      <a16:creationId xmlns:a16="http://schemas.microsoft.com/office/drawing/2014/main" id="{D0824084-5CC3-4531-8638-2C29E1D72DC3}"/>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1" name="Freeform 523">
                  <a:extLst>
                    <a:ext uri="{FF2B5EF4-FFF2-40B4-BE49-F238E27FC236}">
                      <a16:creationId xmlns:a16="http://schemas.microsoft.com/office/drawing/2014/main" id="{099C6616-6311-441D-91BA-12C043414B23}"/>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2" name="Freeform 524">
                  <a:extLst>
                    <a:ext uri="{FF2B5EF4-FFF2-40B4-BE49-F238E27FC236}">
                      <a16:creationId xmlns:a16="http://schemas.microsoft.com/office/drawing/2014/main" id="{FA8E4F6E-3EF9-4CC8-9396-962A4EF3CFC1}"/>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3" name="Freeform 525">
                  <a:extLst>
                    <a:ext uri="{FF2B5EF4-FFF2-40B4-BE49-F238E27FC236}">
                      <a16:creationId xmlns:a16="http://schemas.microsoft.com/office/drawing/2014/main" id="{5131FC17-BD88-4BC4-ADA8-6D385B0BD022}"/>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4" name="Freeform 526">
                  <a:extLst>
                    <a:ext uri="{FF2B5EF4-FFF2-40B4-BE49-F238E27FC236}">
                      <a16:creationId xmlns:a16="http://schemas.microsoft.com/office/drawing/2014/main" id="{F9904F00-925F-4786-91EC-A089D1443867}"/>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5" name="Freeform 529">
                  <a:extLst>
                    <a:ext uri="{FF2B5EF4-FFF2-40B4-BE49-F238E27FC236}">
                      <a16:creationId xmlns:a16="http://schemas.microsoft.com/office/drawing/2014/main" id="{4275EE71-581C-4217-B6EE-2D54E9684918}"/>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6" name="Freeform 531">
                  <a:extLst>
                    <a:ext uri="{FF2B5EF4-FFF2-40B4-BE49-F238E27FC236}">
                      <a16:creationId xmlns:a16="http://schemas.microsoft.com/office/drawing/2014/main" id="{43C6FDCD-FA59-4598-8675-8D7A85D3328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7" name="Freeform 532">
                  <a:extLst>
                    <a:ext uri="{FF2B5EF4-FFF2-40B4-BE49-F238E27FC236}">
                      <a16:creationId xmlns:a16="http://schemas.microsoft.com/office/drawing/2014/main" id="{354ED568-71B4-4A82-B8E1-638D1A96EE11}"/>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8" name="Freeform 533">
                  <a:extLst>
                    <a:ext uri="{FF2B5EF4-FFF2-40B4-BE49-F238E27FC236}">
                      <a16:creationId xmlns:a16="http://schemas.microsoft.com/office/drawing/2014/main" id="{9A3B1BB4-D7E6-49D2-A826-7167B67C5D6C}"/>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9" name="Freeform 534">
                  <a:extLst>
                    <a:ext uri="{FF2B5EF4-FFF2-40B4-BE49-F238E27FC236}">
                      <a16:creationId xmlns:a16="http://schemas.microsoft.com/office/drawing/2014/main" id="{136093CB-105D-4277-A902-E2D8FE367C11}"/>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0" name="Freeform 535">
                  <a:extLst>
                    <a:ext uri="{FF2B5EF4-FFF2-40B4-BE49-F238E27FC236}">
                      <a16:creationId xmlns:a16="http://schemas.microsoft.com/office/drawing/2014/main" id="{51CB2D54-DFBC-4FA8-AEAE-4AB4BB0D29CF}"/>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1" name="Freeform 536">
                  <a:extLst>
                    <a:ext uri="{FF2B5EF4-FFF2-40B4-BE49-F238E27FC236}">
                      <a16:creationId xmlns:a16="http://schemas.microsoft.com/office/drawing/2014/main" id="{631A5085-31AE-4EF6-A19A-18154DC59DEB}"/>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2" name="Freeform 537">
                  <a:extLst>
                    <a:ext uri="{FF2B5EF4-FFF2-40B4-BE49-F238E27FC236}">
                      <a16:creationId xmlns:a16="http://schemas.microsoft.com/office/drawing/2014/main" id="{6E7C79B5-3C27-44F9-A6E3-2ED009A0F068}"/>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3" name="Freeform 538">
                  <a:extLst>
                    <a:ext uri="{FF2B5EF4-FFF2-40B4-BE49-F238E27FC236}">
                      <a16:creationId xmlns:a16="http://schemas.microsoft.com/office/drawing/2014/main" id="{C0223690-9C52-4B41-B141-F03BDD1A18AC}"/>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4" name="Freeform 539">
                  <a:extLst>
                    <a:ext uri="{FF2B5EF4-FFF2-40B4-BE49-F238E27FC236}">
                      <a16:creationId xmlns:a16="http://schemas.microsoft.com/office/drawing/2014/main" id="{887A7565-CF32-4453-B56C-96A27B34C337}"/>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5" name="Freeform 540">
                  <a:extLst>
                    <a:ext uri="{FF2B5EF4-FFF2-40B4-BE49-F238E27FC236}">
                      <a16:creationId xmlns:a16="http://schemas.microsoft.com/office/drawing/2014/main" id="{007E19B3-E07C-4F42-91A2-05497BF14209}"/>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6" name="Freeform 541">
                  <a:extLst>
                    <a:ext uri="{FF2B5EF4-FFF2-40B4-BE49-F238E27FC236}">
                      <a16:creationId xmlns:a16="http://schemas.microsoft.com/office/drawing/2014/main" id="{00EA06AC-699A-4C68-A301-996359E44900}"/>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7" name="Freeform 542">
                  <a:extLst>
                    <a:ext uri="{FF2B5EF4-FFF2-40B4-BE49-F238E27FC236}">
                      <a16:creationId xmlns:a16="http://schemas.microsoft.com/office/drawing/2014/main" id="{68DA29E4-D312-4570-AD7C-056088FD27AB}"/>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8" name="Freeform 543">
                  <a:extLst>
                    <a:ext uri="{FF2B5EF4-FFF2-40B4-BE49-F238E27FC236}">
                      <a16:creationId xmlns:a16="http://schemas.microsoft.com/office/drawing/2014/main" id="{5E2B5145-30D6-47E3-8E05-DB5588AF94E7}"/>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9" name="Freeform 544">
                  <a:extLst>
                    <a:ext uri="{FF2B5EF4-FFF2-40B4-BE49-F238E27FC236}">
                      <a16:creationId xmlns:a16="http://schemas.microsoft.com/office/drawing/2014/main" id="{46CD1DD2-5F0A-4706-AEA0-1E3CCE1FE52B}"/>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0" name="Freeform 545">
                  <a:extLst>
                    <a:ext uri="{FF2B5EF4-FFF2-40B4-BE49-F238E27FC236}">
                      <a16:creationId xmlns:a16="http://schemas.microsoft.com/office/drawing/2014/main" id="{066A8E48-5F69-49E4-998F-322DE931C9E9}"/>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1" name="Freeform 546">
                  <a:extLst>
                    <a:ext uri="{FF2B5EF4-FFF2-40B4-BE49-F238E27FC236}">
                      <a16:creationId xmlns:a16="http://schemas.microsoft.com/office/drawing/2014/main" id="{347FE023-E67C-4A19-B9AA-49247F4D440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2" name="Freeform 547">
                  <a:extLst>
                    <a:ext uri="{FF2B5EF4-FFF2-40B4-BE49-F238E27FC236}">
                      <a16:creationId xmlns:a16="http://schemas.microsoft.com/office/drawing/2014/main" id="{27E6668C-F63D-444B-B2D5-92A6A4C645B7}"/>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3" name="Freeform 548">
                  <a:extLst>
                    <a:ext uri="{FF2B5EF4-FFF2-40B4-BE49-F238E27FC236}">
                      <a16:creationId xmlns:a16="http://schemas.microsoft.com/office/drawing/2014/main" id="{DD4D685D-6276-42BE-93E5-E5C18F26471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4" name="Freeform 549">
                  <a:extLst>
                    <a:ext uri="{FF2B5EF4-FFF2-40B4-BE49-F238E27FC236}">
                      <a16:creationId xmlns:a16="http://schemas.microsoft.com/office/drawing/2014/main" id="{6F301AFA-B82A-438D-B299-C6FE2216FFE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5" name="Freeform 550">
                  <a:extLst>
                    <a:ext uri="{FF2B5EF4-FFF2-40B4-BE49-F238E27FC236}">
                      <a16:creationId xmlns:a16="http://schemas.microsoft.com/office/drawing/2014/main" id="{4FFD6815-A1DE-4BA9-A6BB-174F17CB2A6B}"/>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6" name="Freeform 551">
                  <a:extLst>
                    <a:ext uri="{FF2B5EF4-FFF2-40B4-BE49-F238E27FC236}">
                      <a16:creationId xmlns:a16="http://schemas.microsoft.com/office/drawing/2014/main" id="{A13ADB7D-1CD4-4FB5-B3B0-9AF3C88A9A1D}"/>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7" name="Freeform 553">
                  <a:extLst>
                    <a:ext uri="{FF2B5EF4-FFF2-40B4-BE49-F238E27FC236}">
                      <a16:creationId xmlns:a16="http://schemas.microsoft.com/office/drawing/2014/main" id="{D83CA979-DED6-4AC4-A22C-CF5CC33A9817}"/>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8" name="Freeform 555">
                  <a:extLst>
                    <a:ext uri="{FF2B5EF4-FFF2-40B4-BE49-F238E27FC236}">
                      <a16:creationId xmlns:a16="http://schemas.microsoft.com/office/drawing/2014/main" id="{1F031C89-BB9D-4E07-86FD-3D2B64F869BC}"/>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9" name="Freeform 602">
                  <a:extLst>
                    <a:ext uri="{FF2B5EF4-FFF2-40B4-BE49-F238E27FC236}">
                      <a16:creationId xmlns:a16="http://schemas.microsoft.com/office/drawing/2014/main" id="{C670241A-49B8-4B82-B6A8-09253182E680}"/>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0" name="Freeform 610">
                  <a:extLst>
                    <a:ext uri="{FF2B5EF4-FFF2-40B4-BE49-F238E27FC236}">
                      <a16:creationId xmlns:a16="http://schemas.microsoft.com/office/drawing/2014/main" id="{9DD74D5E-EDE9-480A-9475-FE05A3791DB6}"/>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1" name="Freeform 611">
                  <a:extLst>
                    <a:ext uri="{FF2B5EF4-FFF2-40B4-BE49-F238E27FC236}">
                      <a16:creationId xmlns:a16="http://schemas.microsoft.com/office/drawing/2014/main" id="{5FA86813-F72F-4368-BB54-94452A48B9C9}"/>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2" name="Freeform 612">
                  <a:extLst>
                    <a:ext uri="{FF2B5EF4-FFF2-40B4-BE49-F238E27FC236}">
                      <a16:creationId xmlns:a16="http://schemas.microsoft.com/office/drawing/2014/main" id="{6397EAD3-F5CC-40CD-A40F-10267DB9792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3" name="Rectangle 613">
                  <a:extLst>
                    <a:ext uri="{FF2B5EF4-FFF2-40B4-BE49-F238E27FC236}">
                      <a16:creationId xmlns:a16="http://schemas.microsoft.com/office/drawing/2014/main" id="{E0CE9967-783A-46D1-A86A-984AE7345AF6}"/>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4" name="Freeform 614">
                  <a:extLst>
                    <a:ext uri="{FF2B5EF4-FFF2-40B4-BE49-F238E27FC236}">
                      <a16:creationId xmlns:a16="http://schemas.microsoft.com/office/drawing/2014/main" id="{3E31BB57-B0A4-491C-95E8-489A93BA53BD}"/>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5" name="Freeform 615">
                  <a:extLst>
                    <a:ext uri="{FF2B5EF4-FFF2-40B4-BE49-F238E27FC236}">
                      <a16:creationId xmlns:a16="http://schemas.microsoft.com/office/drawing/2014/main" id="{1A29F930-7B38-4C63-9D07-F2EB06E5785D}"/>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6" name="Freeform 618">
                  <a:extLst>
                    <a:ext uri="{FF2B5EF4-FFF2-40B4-BE49-F238E27FC236}">
                      <a16:creationId xmlns:a16="http://schemas.microsoft.com/office/drawing/2014/main" id="{BE1DF175-087C-4366-BD99-BDEBC2233AFF}"/>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7" name="Freeform 619">
                  <a:extLst>
                    <a:ext uri="{FF2B5EF4-FFF2-40B4-BE49-F238E27FC236}">
                      <a16:creationId xmlns:a16="http://schemas.microsoft.com/office/drawing/2014/main" id="{647D429B-8BBE-4513-846D-CA1E89E8EBC7}"/>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8" name="Freeform 620">
                  <a:extLst>
                    <a:ext uri="{FF2B5EF4-FFF2-40B4-BE49-F238E27FC236}">
                      <a16:creationId xmlns:a16="http://schemas.microsoft.com/office/drawing/2014/main" id="{8BFE7D8C-546B-465F-8C86-7EC4738C0EF0}"/>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9" name="Freeform 621">
                  <a:extLst>
                    <a:ext uri="{FF2B5EF4-FFF2-40B4-BE49-F238E27FC236}">
                      <a16:creationId xmlns:a16="http://schemas.microsoft.com/office/drawing/2014/main" id="{5923DBB5-07AE-4246-9DF9-3A522471C4E9}"/>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0" name="Freeform 622">
                  <a:extLst>
                    <a:ext uri="{FF2B5EF4-FFF2-40B4-BE49-F238E27FC236}">
                      <a16:creationId xmlns:a16="http://schemas.microsoft.com/office/drawing/2014/main" id="{1DC50456-07D4-4A30-AD1C-623A561177C2}"/>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1" name="Freeform 623">
                  <a:extLst>
                    <a:ext uri="{FF2B5EF4-FFF2-40B4-BE49-F238E27FC236}">
                      <a16:creationId xmlns:a16="http://schemas.microsoft.com/office/drawing/2014/main" id="{7CAC06B6-F2C4-41D7-BFF8-24CE8A737836}"/>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2" name="Freeform 624">
                  <a:extLst>
                    <a:ext uri="{FF2B5EF4-FFF2-40B4-BE49-F238E27FC236}">
                      <a16:creationId xmlns:a16="http://schemas.microsoft.com/office/drawing/2014/main" id="{86A51A52-DDF2-4D0E-B812-AEF478750D2A}"/>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3" name="Freeform 625">
                  <a:extLst>
                    <a:ext uri="{FF2B5EF4-FFF2-40B4-BE49-F238E27FC236}">
                      <a16:creationId xmlns:a16="http://schemas.microsoft.com/office/drawing/2014/main" id="{7933B58F-4455-4D35-A122-AD257779242C}"/>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4" name="Freeform 626">
                  <a:extLst>
                    <a:ext uri="{FF2B5EF4-FFF2-40B4-BE49-F238E27FC236}">
                      <a16:creationId xmlns:a16="http://schemas.microsoft.com/office/drawing/2014/main" id="{D902B2DE-2EB1-4669-9FBA-0C179C9CCA8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5" name="Freeform 627">
                  <a:extLst>
                    <a:ext uri="{FF2B5EF4-FFF2-40B4-BE49-F238E27FC236}">
                      <a16:creationId xmlns:a16="http://schemas.microsoft.com/office/drawing/2014/main" id="{10C1BBC9-DD04-42D8-A39E-80412984AC7D}"/>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6" name="Freeform 629">
                  <a:extLst>
                    <a:ext uri="{FF2B5EF4-FFF2-40B4-BE49-F238E27FC236}">
                      <a16:creationId xmlns:a16="http://schemas.microsoft.com/office/drawing/2014/main" id="{A3A64582-1BDA-4F20-842D-F86B5DEB15D3}"/>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7" name="Freeform 631">
                  <a:extLst>
                    <a:ext uri="{FF2B5EF4-FFF2-40B4-BE49-F238E27FC236}">
                      <a16:creationId xmlns:a16="http://schemas.microsoft.com/office/drawing/2014/main" id="{4C69BDA8-8219-4105-8D6A-D85B1EB7D0CC}"/>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8" name="Freeform 632">
                  <a:extLst>
                    <a:ext uri="{FF2B5EF4-FFF2-40B4-BE49-F238E27FC236}">
                      <a16:creationId xmlns:a16="http://schemas.microsoft.com/office/drawing/2014/main" id="{740751FD-6BE9-4E72-8263-508ADC7F37D1}"/>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9" name="Freeform 633">
                  <a:extLst>
                    <a:ext uri="{FF2B5EF4-FFF2-40B4-BE49-F238E27FC236}">
                      <a16:creationId xmlns:a16="http://schemas.microsoft.com/office/drawing/2014/main" id="{5E907EC1-BC1E-4261-8089-F676A850474B}"/>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0" name="Freeform 634">
                  <a:extLst>
                    <a:ext uri="{FF2B5EF4-FFF2-40B4-BE49-F238E27FC236}">
                      <a16:creationId xmlns:a16="http://schemas.microsoft.com/office/drawing/2014/main" id="{5158227F-A99A-4B01-81D5-6D7B70D2ADC4}"/>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1" name="Freeform 635">
                  <a:extLst>
                    <a:ext uri="{FF2B5EF4-FFF2-40B4-BE49-F238E27FC236}">
                      <a16:creationId xmlns:a16="http://schemas.microsoft.com/office/drawing/2014/main" id="{4E5318FF-65B6-4BF9-A8FB-18DBD93EDFD7}"/>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2" name="Freeform 636">
                  <a:extLst>
                    <a:ext uri="{FF2B5EF4-FFF2-40B4-BE49-F238E27FC236}">
                      <a16:creationId xmlns:a16="http://schemas.microsoft.com/office/drawing/2014/main" id="{0D6CC9BE-BA89-4B72-903E-535C50A398AB}"/>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3" name="Freeform 637">
                  <a:extLst>
                    <a:ext uri="{FF2B5EF4-FFF2-40B4-BE49-F238E27FC236}">
                      <a16:creationId xmlns:a16="http://schemas.microsoft.com/office/drawing/2014/main" id="{D5C0681E-7DB7-49CC-BF60-7E77600115FD}"/>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4" name="Freeform 643">
                  <a:extLst>
                    <a:ext uri="{FF2B5EF4-FFF2-40B4-BE49-F238E27FC236}">
                      <a16:creationId xmlns:a16="http://schemas.microsoft.com/office/drawing/2014/main" id="{372547BD-0FD8-4442-8A3B-6E7F25DAD8E6}"/>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5" name="Freeform 644">
                  <a:extLst>
                    <a:ext uri="{FF2B5EF4-FFF2-40B4-BE49-F238E27FC236}">
                      <a16:creationId xmlns:a16="http://schemas.microsoft.com/office/drawing/2014/main" id="{DB0F230C-61F0-4013-BD37-32056D2D93E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6" name="Freeform 645">
                  <a:extLst>
                    <a:ext uri="{FF2B5EF4-FFF2-40B4-BE49-F238E27FC236}">
                      <a16:creationId xmlns:a16="http://schemas.microsoft.com/office/drawing/2014/main" id="{5A1A409F-296F-46D6-B668-665B72E2FF5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7" name="Freeform 646">
                  <a:extLst>
                    <a:ext uri="{FF2B5EF4-FFF2-40B4-BE49-F238E27FC236}">
                      <a16:creationId xmlns:a16="http://schemas.microsoft.com/office/drawing/2014/main" id="{129DC95D-692A-49C8-A489-0D77F8F4EB7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8" name="Freeform 647">
                  <a:extLst>
                    <a:ext uri="{FF2B5EF4-FFF2-40B4-BE49-F238E27FC236}">
                      <a16:creationId xmlns:a16="http://schemas.microsoft.com/office/drawing/2014/main" id="{2A3B82D9-9C02-417C-A504-F2EFDD4AA48D}"/>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9" name="Freeform 648">
                  <a:extLst>
                    <a:ext uri="{FF2B5EF4-FFF2-40B4-BE49-F238E27FC236}">
                      <a16:creationId xmlns:a16="http://schemas.microsoft.com/office/drawing/2014/main" id="{468744B0-A69C-49E5-8413-91A1982D7E35}"/>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0" name="Freeform 650">
                  <a:extLst>
                    <a:ext uri="{FF2B5EF4-FFF2-40B4-BE49-F238E27FC236}">
                      <a16:creationId xmlns:a16="http://schemas.microsoft.com/office/drawing/2014/main" id="{D0D8EB6F-FD2B-4C2A-9635-C13AB034CFC2}"/>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1" name="Freeform 651">
                  <a:extLst>
                    <a:ext uri="{FF2B5EF4-FFF2-40B4-BE49-F238E27FC236}">
                      <a16:creationId xmlns:a16="http://schemas.microsoft.com/office/drawing/2014/main" id="{B45683E2-C7C5-4101-B69F-980FA0407BD2}"/>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2" name="Freeform 652">
                  <a:extLst>
                    <a:ext uri="{FF2B5EF4-FFF2-40B4-BE49-F238E27FC236}">
                      <a16:creationId xmlns:a16="http://schemas.microsoft.com/office/drawing/2014/main" id="{E9F2647A-AF86-4157-80BC-B5364884D5E8}"/>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3" name="Freeform 653">
                  <a:extLst>
                    <a:ext uri="{FF2B5EF4-FFF2-40B4-BE49-F238E27FC236}">
                      <a16:creationId xmlns:a16="http://schemas.microsoft.com/office/drawing/2014/main" id="{80AAECF5-2F96-4CD5-B574-478CE3D2F95E}"/>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4" name="Freeform 654">
                  <a:extLst>
                    <a:ext uri="{FF2B5EF4-FFF2-40B4-BE49-F238E27FC236}">
                      <a16:creationId xmlns:a16="http://schemas.microsoft.com/office/drawing/2014/main" id="{CA7A37EF-F749-43BA-BD7E-6C782786C1B1}"/>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5" name="Freeform 656">
                  <a:extLst>
                    <a:ext uri="{FF2B5EF4-FFF2-40B4-BE49-F238E27FC236}">
                      <a16:creationId xmlns:a16="http://schemas.microsoft.com/office/drawing/2014/main" id="{0CCE0BA2-BC76-434E-9AAA-22B2CA69AF26}"/>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6" name="Freeform 657">
                  <a:extLst>
                    <a:ext uri="{FF2B5EF4-FFF2-40B4-BE49-F238E27FC236}">
                      <a16:creationId xmlns:a16="http://schemas.microsoft.com/office/drawing/2014/main" id="{8563003A-DEC2-4E62-8F6F-FF53D10429C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7" name="Freeform 658">
                  <a:extLst>
                    <a:ext uri="{FF2B5EF4-FFF2-40B4-BE49-F238E27FC236}">
                      <a16:creationId xmlns:a16="http://schemas.microsoft.com/office/drawing/2014/main" id="{6A5EC357-E7DF-4D32-90AA-FEAFEAC93A1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8" name="Freeform 659">
                  <a:extLst>
                    <a:ext uri="{FF2B5EF4-FFF2-40B4-BE49-F238E27FC236}">
                      <a16:creationId xmlns:a16="http://schemas.microsoft.com/office/drawing/2014/main" id="{E7CBEF70-B749-4105-956E-382D83E36C2B}"/>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9" name="Freeform 660">
                  <a:extLst>
                    <a:ext uri="{FF2B5EF4-FFF2-40B4-BE49-F238E27FC236}">
                      <a16:creationId xmlns:a16="http://schemas.microsoft.com/office/drawing/2014/main" id="{068AADF4-831B-4DCB-84A6-F48C7E50DDFC}"/>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0" name="Freeform 661">
                  <a:extLst>
                    <a:ext uri="{FF2B5EF4-FFF2-40B4-BE49-F238E27FC236}">
                      <a16:creationId xmlns:a16="http://schemas.microsoft.com/office/drawing/2014/main" id="{6839FCEA-87CD-4040-AA99-FDDB01CE2E96}"/>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1" name="Freeform 662">
                  <a:extLst>
                    <a:ext uri="{FF2B5EF4-FFF2-40B4-BE49-F238E27FC236}">
                      <a16:creationId xmlns:a16="http://schemas.microsoft.com/office/drawing/2014/main" id="{FFEAF33F-9202-490B-9795-FA26A1D926DF}"/>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2" name="Freeform 663">
                  <a:extLst>
                    <a:ext uri="{FF2B5EF4-FFF2-40B4-BE49-F238E27FC236}">
                      <a16:creationId xmlns:a16="http://schemas.microsoft.com/office/drawing/2014/main" id="{06C17956-6DED-4F5D-ADF9-53BBFFA6AE5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3" name="Freeform 664">
                  <a:extLst>
                    <a:ext uri="{FF2B5EF4-FFF2-40B4-BE49-F238E27FC236}">
                      <a16:creationId xmlns:a16="http://schemas.microsoft.com/office/drawing/2014/main" id="{67993650-CA15-41B7-A6DE-E4DF332F6EE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4" name="Freeform 665">
                  <a:extLst>
                    <a:ext uri="{FF2B5EF4-FFF2-40B4-BE49-F238E27FC236}">
                      <a16:creationId xmlns:a16="http://schemas.microsoft.com/office/drawing/2014/main" id="{0DEB1ADA-F7F5-4FDE-B641-A0034FE3EBBB}"/>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5" name="Freeform 666">
                  <a:extLst>
                    <a:ext uri="{FF2B5EF4-FFF2-40B4-BE49-F238E27FC236}">
                      <a16:creationId xmlns:a16="http://schemas.microsoft.com/office/drawing/2014/main" id="{A7158CF8-FE3D-49F2-A94C-76586A0FEBC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6" name="Freeform 667">
                  <a:extLst>
                    <a:ext uri="{FF2B5EF4-FFF2-40B4-BE49-F238E27FC236}">
                      <a16:creationId xmlns:a16="http://schemas.microsoft.com/office/drawing/2014/main" id="{5460E7E0-47D6-4D09-8EA6-C417C207856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7" name="Freeform 668">
                  <a:extLst>
                    <a:ext uri="{FF2B5EF4-FFF2-40B4-BE49-F238E27FC236}">
                      <a16:creationId xmlns:a16="http://schemas.microsoft.com/office/drawing/2014/main" id="{C18F1FAE-CACB-4A52-8960-24B5833D2F7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8" name="Freeform 669">
                  <a:extLst>
                    <a:ext uri="{FF2B5EF4-FFF2-40B4-BE49-F238E27FC236}">
                      <a16:creationId xmlns:a16="http://schemas.microsoft.com/office/drawing/2014/main" id="{E1F92127-64A8-4EE8-8180-7C7A661284C4}"/>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9" name="Freeform 671">
                  <a:extLst>
                    <a:ext uri="{FF2B5EF4-FFF2-40B4-BE49-F238E27FC236}">
                      <a16:creationId xmlns:a16="http://schemas.microsoft.com/office/drawing/2014/main" id="{4E1EAE1A-D000-4FF2-AD6B-1B067DD51ACB}"/>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0" name="Freeform 673">
                  <a:extLst>
                    <a:ext uri="{FF2B5EF4-FFF2-40B4-BE49-F238E27FC236}">
                      <a16:creationId xmlns:a16="http://schemas.microsoft.com/office/drawing/2014/main" id="{49503623-19D4-4A13-88E8-3CE8908FAD6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1" name="Freeform 674">
                  <a:extLst>
                    <a:ext uri="{FF2B5EF4-FFF2-40B4-BE49-F238E27FC236}">
                      <a16:creationId xmlns:a16="http://schemas.microsoft.com/office/drawing/2014/main" id="{E3C30A4D-B948-4275-ADAF-6C65C5644B5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2" name="Freeform 675">
                  <a:extLst>
                    <a:ext uri="{FF2B5EF4-FFF2-40B4-BE49-F238E27FC236}">
                      <a16:creationId xmlns:a16="http://schemas.microsoft.com/office/drawing/2014/main" id="{3C933834-7B18-4CB2-B71C-90919DABC25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3" name="Freeform 676">
                  <a:extLst>
                    <a:ext uri="{FF2B5EF4-FFF2-40B4-BE49-F238E27FC236}">
                      <a16:creationId xmlns:a16="http://schemas.microsoft.com/office/drawing/2014/main" id="{6F38DF45-F98E-4A80-AE93-4646926EEF25}"/>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4" name="Freeform 677">
                  <a:extLst>
                    <a:ext uri="{FF2B5EF4-FFF2-40B4-BE49-F238E27FC236}">
                      <a16:creationId xmlns:a16="http://schemas.microsoft.com/office/drawing/2014/main" id="{CA940B89-6ABF-4582-A4D8-0362431B2AEA}"/>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5" name="Freeform 678">
                  <a:extLst>
                    <a:ext uri="{FF2B5EF4-FFF2-40B4-BE49-F238E27FC236}">
                      <a16:creationId xmlns:a16="http://schemas.microsoft.com/office/drawing/2014/main" id="{D7A2674A-ADA2-441D-BF65-CE2E96869883}"/>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6" name="Freeform 679">
                  <a:extLst>
                    <a:ext uri="{FF2B5EF4-FFF2-40B4-BE49-F238E27FC236}">
                      <a16:creationId xmlns:a16="http://schemas.microsoft.com/office/drawing/2014/main" id="{DAF9E393-6BFF-44FE-AE57-EF441299BA0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7" name="Freeform 680">
                  <a:extLst>
                    <a:ext uri="{FF2B5EF4-FFF2-40B4-BE49-F238E27FC236}">
                      <a16:creationId xmlns:a16="http://schemas.microsoft.com/office/drawing/2014/main" id="{678E66AC-CAAD-4DCC-A3A1-F101A4D8E0F2}"/>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8" name="Freeform 681">
                  <a:extLst>
                    <a:ext uri="{FF2B5EF4-FFF2-40B4-BE49-F238E27FC236}">
                      <a16:creationId xmlns:a16="http://schemas.microsoft.com/office/drawing/2014/main" id="{3D5480E4-11E3-4B0A-809E-AA6F0F1A65F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9" name="Freeform 682">
                  <a:extLst>
                    <a:ext uri="{FF2B5EF4-FFF2-40B4-BE49-F238E27FC236}">
                      <a16:creationId xmlns:a16="http://schemas.microsoft.com/office/drawing/2014/main" id="{E3D32738-C865-43CF-8351-5718AE09265F}"/>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0" name="Freeform 684">
                  <a:extLst>
                    <a:ext uri="{FF2B5EF4-FFF2-40B4-BE49-F238E27FC236}">
                      <a16:creationId xmlns:a16="http://schemas.microsoft.com/office/drawing/2014/main" id="{79518FCE-4188-4A9F-B200-FA99A31373B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1" name="Freeform 685">
                  <a:extLst>
                    <a:ext uri="{FF2B5EF4-FFF2-40B4-BE49-F238E27FC236}">
                      <a16:creationId xmlns:a16="http://schemas.microsoft.com/office/drawing/2014/main" id="{48BA666B-6C2B-4A11-98DB-7632C472B71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2" name="Freeform 686">
                  <a:extLst>
                    <a:ext uri="{FF2B5EF4-FFF2-40B4-BE49-F238E27FC236}">
                      <a16:creationId xmlns:a16="http://schemas.microsoft.com/office/drawing/2014/main" id="{CDE08083-AFCA-40A1-8B70-12AD8CFC9C2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3" name="Freeform 687">
                  <a:extLst>
                    <a:ext uri="{FF2B5EF4-FFF2-40B4-BE49-F238E27FC236}">
                      <a16:creationId xmlns:a16="http://schemas.microsoft.com/office/drawing/2014/main" id="{34CEB2A6-25B3-4B4C-8CE3-69411D6164A8}"/>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4" name="Freeform 688">
                  <a:extLst>
                    <a:ext uri="{FF2B5EF4-FFF2-40B4-BE49-F238E27FC236}">
                      <a16:creationId xmlns:a16="http://schemas.microsoft.com/office/drawing/2014/main" id="{7D6BE8C1-C749-4372-97DD-EA1DA08550C9}"/>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5" name="Freeform 689">
                  <a:extLst>
                    <a:ext uri="{FF2B5EF4-FFF2-40B4-BE49-F238E27FC236}">
                      <a16:creationId xmlns:a16="http://schemas.microsoft.com/office/drawing/2014/main" id="{2F38A29C-8EA4-4F9F-AEC8-842663731267}"/>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6" name="Freeform 690">
                  <a:extLst>
                    <a:ext uri="{FF2B5EF4-FFF2-40B4-BE49-F238E27FC236}">
                      <a16:creationId xmlns:a16="http://schemas.microsoft.com/office/drawing/2014/main" id="{0AF5CE1D-3B72-4208-AB4A-5BE6E289D24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7" name="Freeform 691">
                  <a:extLst>
                    <a:ext uri="{FF2B5EF4-FFF2-40B4-BE49-F238E27FC236}">
                      <a16:creationId xmlns:a16="http://schemas.microsoft.com/office/drawing/2014/main" id="{92BC6DD4-2B41-4910-92E0-F236612BAF8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8" name="Freeform 692">
                  <a:extLst>
                    <a:ext uri="{FF2B5EF4-FFF2-40B4-BE49-F238E27FC236}">
                      <a16:creationId xmlns:a16="http://schemas.microsoft.com/office/drawing/2014/main" id="{C58DCE13-6D0D-4714-B7ED-0F10C92AB587}"/>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9" name="Freeform 693">
                  <a:extLst>
                    <a:ext uri="{FF2B5EF4-FFF2-40B4-BE49-F238E27FC236}">
                      <a16:creationId xmlns:a16="http://schemas.microsoft.com/office/drawing/2014/main" id="{942A5ADA-CEDC-4AB6-8F91-AAC8B6E14AA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0" name="Freeform 694">
                  <a:extLst>
                    <a:ext uri="{FF2B5EF4-FFF2-40B4-BE49-F238E27FC236}">
                      <a16:creationId xmlns:a16="http://schemas.microsoft.com/office/drawing/2014/main" id="{10368148-499E-4380-99CA-12DE1F460EB5}"/>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1" name="Freeform 695">
                  <a:extLst>
                    <a:ext uri="{FF2B5EF4-FFF2-40B4-BE49-F238E27FC236}">
                      <a16:creationId xmlns:a16="http://schemas.microsoft.com/office/drawing/2014/main" id="{7D7E5C53-6AC0-4559-80A0-D694BB96167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2" name="Freeform 696">
                  <a:extLst>
                    <a:ext uri="{FF2B5EF4-FFF2-40B4-BE49-F238E27FC236}">
                      <a16:creationId xmlns:a16="http://schemas.microsoft.com/office/drawing/2014/main" id="{59B57E8E-1028-48D0-B834-B09EE164AEF8}"/>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3" name="Freeform 697">
                  <a:extLst>
                    <a:ext uri="{FF2B5EF4-FFF2-40B4-BE49-F238E27FC236}">
                      <a16:creationId xmlns:a16="http://schemas.microsoft.com/office/drawing/2014/main" id="{711E8309-9504-4F56-BECE-E5239A8F7AF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4" name="Freeform 698">
                  <a:extLst>
                    <a:ext uri="{FF2B5EF4-FFF2-40B4-BE49-F238E27FC236}">
                      <a16:creationId xmlns:a16="http://schemas.microsoft.com/office/drawing/2014/main" id="{70F28CD1-73E3-4A25-8476-B5630DCEDABB}"/>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5" name="Freeform 699">
                  <a:extLst>
                    <a:ext uri="{FF2B5EF4-FFF2-40B4-BE49-F238E27FC236}">
                      <a16:creationId xmlns:a16="http://schemas.microsoft.com/office/drawing/2014/main" id="{9B69C58F-230A-4E1A-8E8E-E255BA49C930}"/>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6" name="Freeform 700">
                  <a:extLst>
                    <a:ext uri="{FF2B5EF4-FFF2-40B4-BE49-F238E27FC236}">
                      <a16:creationId xmlns:a16="http://schemas.microsoft.com/office/drawing/2014/main" id="{BDEA24BD-A0C7-4CAA-8FD9-96819FB02A4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7" name="Freeform 701">
                  <a:extLst>
                    <a:ext uri="{FF2B5EF4-FFF2-40B4-BE49-F238E27FC236}">
                      <a16:creationId xmlns:a16="http://schemas.microsoft.com/office/drawing/2014/main" id="{EA6DEB7B-DA38-4D57-9789-2FFC776BF69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8" name="Freeform 702">
                  <a:extLst>
                    <a:ext uri="{FF2B5EF4-FFF2-40B4-BE49-F238E27FC236}">
                      <a16:creationId xmlns:a16="http://schemas.microsoft.com/office/drawing/2014/main" id="{C44B9CAC-4D90-4177-8959-69BF12C48E49}"/>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9" name="Freeform 703">
                  <a:extLst>
                    <a:ext uri="{FF2B5EF4-FFF2-40B4-BE49-F238E27FC236}">
                      <a16:creationId xmlns:a16="http://schemas.microsoft.com/office/drawing/2014/main" id="{0846B163-2BD3-4308-9BA0-CCA53A03DDB3}"/>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0" name="Freeform 704">
                  <a:extLst>
                    <a:ext uri="{FF2B5EF4-FFF2-40B4-BE49-F238E27FC236}">
                      <a16:creationId xmlns:a16="http://schemas.microsoft.com/office/drawing/2014/main" id="{75D70B4F-AA23-44C3-9287-3D8CC51E556F}"/>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1" name="Freeform 705">
                  <a:extLst>
                    <a:ext uri="{FF2B5EF4-FFF2-40B4-BE49-F238E27FC236}">
                      <a16:creationId xmlns:a16="http://schemas.microsoft.com/office/drawing/2014/main" id="{82F2AEB9-9A6B-40CF-A785-496C04384DD4}"/>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2" name="Freeform 706">
                  <a:extLst>
                    <a:ext uri="{FF2B5EF4-FFF2-40B4-BE49-F238E27FC236}">
                      <a16:creationId xmlns:a16="http://schemas.microsoft.com/office/drawing/2014/main" id="{AEA18747-135D-49ED-9C5E-4F2B008F54D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3" name="Freeform 707">
                  <a:extLst>
                    <a:ext uri="{FF2B5EF4-FFF2-40B4-BE49-F238E27FC236}">
                      <a16:creationId xmlns:a16="http://schemas.microsoft.com/office/drawing/2014/main" id="{9805EF9B-3D51-410F-8A68-AFED889B334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4" name="Freeform 708">
                  <a:extLst>
                    <a:ext uri="{FF2B5EF4-FFF2-40B4-BE49-F238E27FC236}">
                      <a16:creationId xmlns:a16="http://schemas.microsoft.com/office/drawing/2014/main" id="{BFE29E4F-DCED-419C-9B61-28D4AF83E32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5" name="Freeform 709">
                  <a:extLst>
                    <a:ext uri="{FF2B5EF4-FFF2-40B4-BE49-F238E27FC236}">
                      <a16:creationId xmlns:a16="http://schemas.microsoft.com/office/drawing/2014/main" id="{1F99D757-4681-4570-BD7F-71AA9526AB33}"/>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6" name="Freeform 710">
                  <a:extLst>
                    <a:ext uri="{FF2B5EF4-FFF2-40B4-BE49-F238E27FC236}">
                      <a16:creationId xmlns:a16="http://schemas.microsoft.com/office/drawing/2014/main" id="{4F1A3711-804C-46E8-B8A8-CC1A8E24AB25}"/>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7" name="Freeform 711">
                  <a:extLst>
                    <a:ext uri="{FF2B5EF4-FFF2-40B4-BE49-F238E27FC236}">
                      <a16:creationId xmlns:a16="http://schemas.microsoft.com/office/drawing/2014/main" id="{012B553C-3458-4930-9878-248245BF96A0}"/>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8" name="Freeform 712">
                  <a:extLst>
                    <a:ext uri="{FF2B5EF4-FFF2-40B4-BE49-F238E27FC236}">
                      <a16:creationId xmlns:a16="http://schemas.microsoft.com/office/drawing/2014/main" id="{6E3E7A8A-9DB3-49A0-A5F6-E494F237BE9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9" name="Freeform 713">
                  <a:extLst>
                    <a:ext uri="{FF2B5EF4-FFF2-40B4-BE49-F238E27FC236}">
                      <a16:creationId xmlns:a16="http://schemas.microsoft.com/office/drawing/2014/main" id="{ADA0E22C-53CF-4CFA-8F86-AEBA686B508E}"/>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0" name="Freeform 714">
                  <a:extLst>
                    <a:ext uri="{FF2B5EF4-FFF2-40B4-BE49-F238E27FC236}">
                      <a16:creationId xmlns:a16="http://schemas.microsoft.com/office/drawing/2014/main" id="{3D70A53A-27AF-49C9-ADE9-87AAE9343896}"/>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1" name="Freeform 716">
                  <a:extLst>
                    <a:ext uri="{FF2B5EF4-FFF2-40B4-BE49-F238E27FC236}">
                      <a16:creationId xmlns:a16="http://schemas.microsoft.com/office/drawing/2014/main" id="{6A8A5C3A-7274-4267-820B-1F29567B5B0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2" name="Freeform 717">
                  <a:extLst>
                    <a:ext uri="{FF2B5EF4-FFF2-40B4-BE49-F238E27FC236}">
                      <a16:creationId xmlns:a16="http://schemas.microsoft.com/office/drawing/2014/main" id="{9ED56F43-EF78-454B-9214-333DD2F882D3}"/>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3" name="Freeform 718">
                  <a:extLst>
                    <a:ext uri="{FF2B5EF4-FFF2-40B4-BE49-F238E27FC236}">
                      <a16:creationId xmlns:a16="http://schemas.microsoft.com/office/drawing/2014/main" id="{54A7C04F-94FC-4D7B-848D-DFEF569E0C5A}"/>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4" name="Freeform 719">
                  <a:extLst>
                    <a:ext uri="{FF2B5EF4-FFF2-40B4-BE49-F238E27FC236}">
                      <a16:creationId xmlns:a16="http://schemas.microsoft.com/office/drawing/2014/main" id="{BCAA348C-EF04-4488-8F41-217101A2030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5" name="Freeform 720">
                  <a:extLst>
                    <a:ext uri="{FF2B5EF4-FFF2-40B4-BE49-F238E27FC236}">
                      <a16:creationId xmlns:a16="http://schemas.microsoft.com/office/drawing/2014/main" id="{03C0F0D5-D21D-4360-A398-7FC725C5E36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6" name="Freeform 721">
                  <a:extLst>
                    <a:ext uri="{FF2B5EF4-FFF2-40B4-BE49-F238E27FC236}">
                      <a16:creationId xmlns:a16="http://schemas.microsoft.com/office/drawing/2014/main" id="{BC3072FD-40F9-4B2A-9C73-09D1C78D63EB}"/>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7" name="Freeform 722">
                  <a:extLst>
                    <a:ext uri="{FF2B5EF4-FFF2-40B4-BE49-F238E27FC236}">
                      <a16:creationId xmlns:a16="http://schemas.microsoft.com/office/drawing/2014/main" id="{C4ED95C4-B5E1-487F-9DAB-00DBF98A3D28}"/>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8" name="Freeform 723">
                  <a:extLst>
                    <a:ext uri="{FF2B5EF4-FFF2-40B4-BE49-F238E27FC236}">
                      <a16:creationId xmlns:a16="http://schemas.microsoft.com/office/drawing/2014/main" id="{D2999028-9E89-44E7-A905-F697499D2431}"/>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9" name="Freeform 724">
                  <a:extLst>
                    <a:ext uri="{FF2B5EF4-FFF2-40B4-BE49-F238E27FC236}">
                      <a16:creationId xmlns:a16="http://schemas.microsoft.com/office/drawing/2014/main" id="{AA726C33-1205-4B9C-A9CF-99DCB9B7F793}"/>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0" name="Freeform 725">
                  <a:extLst>
                    <a:ext uri="{FF2B5EF4-FFF2-40B4-BE49-F238E27FC236}">
                      <a16:creationId xmlns:a16="http://schemas.microsoft.com/office/drawing/2014/main" id="{C93693D7-A2AD-43FF-914D-4BDD237B0CC7}"/>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1" name="Freeform 726">
                  <a:extLst>
                    <a:ext uri="{FF2B5EF4-FFF2-40B4-BE49-F238E27FC236}">
                      <a16:creationId xmlns:a16="http://schemas.microsoft.com/office/drawing/2014/main" id="{6FE2DF6B-C419-4D7F-8C26-96E1BEA289E0}"/>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2" name="Freeform 727">
                  <a:extLst>
                    <a:ext uri="{FF2B5EF4-FFF2-40B4-BE49-F238E27FC236}">
                      <a16:creationId xmlns:a16="http://schemas.microsoft.com/office/drawing/2014/main" id="{E041A415-D451-4C22-AFEC-14B59BE13F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3" name="Freeform 728">
                  <a:extLst>
                    <a:ext uri="{FF2B5EF4-FFF2-40B4-BE49-F238E27FC236}">
                      <a16:creationId xmlns:a16="http://schemas.microsoft.com/office/drawing/2014/main" id="{33A79EE5-475E-4496-B84F-EF2F84BDBFEF}"/>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4" name="Freeform 729">
                  <a:extLst>
                    <a:ext uri="{FF2B5EF4-FFF2-40B4-BE49-F238E27FC236}">
                      <a16:creationId xmlns:a16="http://schemas.microsoft.com/office/drawing/2014/main" id="{E520DE6B-E4CA-45FB-90AC-47946CADE086}"/>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5" name="Freeform 730">
                  <a:extLst>
                    <a:ext uri="{FF2B5EF4-FFF2-40B4-BE49-F238E27FC236}">
                      <a16:creationId xmlns:a16="http://schemas.microsoft.com/office/drawing/2014/main" id="{3B12EEFA-AEF2-4C91-9922-8F151A91E19B}"/>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6" name="Freeform 731">
                  <a:extLst>
                    <a:ext uri="{FF2B5EF4-FFF2-40B4-BE49-F238E27FC236}">
                      <a16:creationId xmlns:a16="http://schemas.microsoft.com/office/drawing/2014/main" id="{2ED7FE4C-73E5-4BD8-9C2E-BA77377431F8}"/>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7" name="Freeform 732">
                  <a:extLst>
                    <a:ext uri="{FF2B5EF4-FFF2-40B4-BE49-F238E27FC236}">
                      <a16:creationId xmlns:a16="http://schemas.microsoft.com/office/drawing/2014/main" id="{3F93F081-0086-423F-B474-44536D91622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8" name="Freeform 733">
                  <a:extLst>
                    <a:ext uri="{FF2B5EF4-FFF2-40B4-BE49-F238E27FC236}">
                      <a16:creationId xmlns:a16="http://schemas.microsoft.com/office/drawing/2014/main" id="{DF249088-75A9-44CA-AC69-4683F062957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9" name="Freeform 734">
                  <a:extLst>
                    <a:ext uri="{FF2B5EF4-FFF2-40B4-BE49-F238E27FC236}">
                      <a16:creationId xmlns:a16="http://schemas.microsoft.com/office/drawing/2014/main" id="{7E60BD0D-5DA9-4080-B28A-F10AF9FD7B7E}"/>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0" name="Freeform 735">
                  <a:extLst>
                    <a:ext uri="{FF2B5EF4-FFF2-40B4-BE49-F238E27FC236}">
                      <a16:creationId xmlns:a16="http://schemas.microsoft.com/office/drawing/2014/main" id="{47715BE5-7225-4338-9967-F11B1309E12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1" name="Freeform 736">
                  <a:extLst>
                    <a:ext uri="{FF2B5EF4-FFF2-40B4-BE49-F238E27FC236}">
                      <a16:creationId xmlns:a16="http://schemas.microsoft.com/office/drawing/2014/main" id="{AC367C71-3368-4EAB-836F-21EC99EADFAC}"/>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2" name="Freeform 737">
                  <a:extLst>
                    <a:ext uri="{FF2B5EF4-FFF2-40B4-BE49-F238E27FC236}">
                      <a16:creationId xmlns:a16="http://schemas.microsoft.com/office/drawing/2014/main" id="{876C4898-F96B-46C2-B438-8A2A610D74C3}"/>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3" name="Freeform 738">
                  <a:extLst>
                    <a:ext uri="{FF2B5EF4-FFF2-40B4-BE49-F238E27FC236}">
                      <a16:creationId xmlns:a16="http://schemas.microsoft.com/office/drawing/2014/main" id="{5118E1C3-011C-43D3-A5AB-0CD4972779E7}"/>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4" name="Freeform 739">
                  <a:extLst>
                    <a:ext uri="{FF2B5EF4-FFF2-40B4-BE49-F238E27FC236}">
                      <a16:creationId xmlns:a16="http://schemas.microsoft.com/office/drawing/2014/main" id="{EF047CAB-E9D6-4ABB-B50C-00B071542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5" name="Freeform 740">
                  <a:extLst>
                    <a:ext uri="{FF2B5EF4-FFF2-40B4-BE49-F238E27FC236}">
                      <a16:creationId xmlns:a16="http://schemas.microsoft.com/office/drawing/2014/main" id="{DDF38CCF-601D-4A3A-BBBF-AFB647325446}"/>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6" name="Freeform 741">
                  <a:extLst>
                    <a:ext uri="{FF2B5EF4-FFF2-40B4-BE49-F238E27FC236}">
                      <a16:creationId xmlns:a16="http://schemas.microsoft.com/office/drawing/2014/main" id="{8B8FA32E-6760-41CE-962D-CF46B4CC8D4F}"/>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7" name="Freeform 742">
                  <a:extLst>
                    <a:ext uri="{FF2B5EF4-FFF2-40B4-BE49-F238E27FC236}">
                      <a16:creationId xmlns:a16="http://schemas.microsoft.com/office/drawing/2014/main" id="{F8E8841C-C6D9-4946-BA5A-FF60F8429D4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8" name="Freeform 743">
                  <a:extLst>
                    <a:ext uri="{FF2B5EF4-FFF2-40B4-BE49-F238E27FC236}">
                      <a16:creationId xmlns:a16="http://schemas.microsoft.com/office/drawing/2014/main" id="{870649B0-F411-4FC0-9AAB-5FFB3870FE56}"/>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9" name="Freeform 744">
                  <a:extLst>
                    <a:ext uri="{FF2B5EF4-FFF2-40B4-BE49-F238E27FC236}">
                      <a16:creationId xmlns:a16="http://schemas.microsoft.com/office/drawing/2014/main" id="{60C37054-3971-4C28-9442-47E67F077C49}"/>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0" name="Freeform 745">
                  <a:extLst>
                    <a:ext uri="{FF2B5EF4-FFF2-40B4-BE49-F238E27FC236}">
                      <a16:creationId xmlns:a16="http://schemas.microsoft.com/office/drawing/2014/main" id="{A8A541B7-F7A1-4099-A746-4C1FEFCA66A2}"/>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1" name="Freeform 746">
                  <a:extLst>
                    <a:ext uri="{FF2B5EF4-FFF2-40B4-BE49-F238E27FC236}">
                      <a16:creationId xmlns:a16="http://schemas.microsoft.com/office/drawing/2014/main" id="{956FAC90-82F4-4EF8-8DBC-D17EC478F6AA}"/>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2" name="Freeform 747">
                  <a:extLst>
                    <a:ext uri="{FF2B5EF4-FFF2-40B4-BE49-F238E27FC236}">
                      <a16:creationId xmlns:a16="http://schemas.microsoft.com/office/drawing/2014/main" id="{A01418A8-5B01-4D9D-B97C-84305BF7BBC3}"/>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3" name="Freeform 748">
                  <a:extLst>
                    <a:ext uri="{FF2B5EF4-FFF2-40B4-BE49-F238E27FC236}">
                      <a16:creationId xmlns:a16="http://schemas.microsoft.com/office/drawing/2014/main" id="{6C3F3E6C-5286-4A9D-A29F-4BDB13190CB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4" name="Freeform 749">
                  <a:extLst>
                    <a:ext uri="{FF2B5EF4-FFF2-40B4-BE49-F238E27FC236}">
                      <a16:creationId xmlns:a16="http://schemas.microsoft.com/office/drawing/2014/main" id="{FD4C6776-9EDD-4BA4-A881-23F3B25C078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5" name="Freeform 750">
                  <a:extLst>
                    <a:ext uri="{FF2B5EF4-FFF2-40B4-BE49-F238E27FC236}">
                      <a16:creationId xmlns:a16="http://schemas.microsoft.com/office/drawing/2014/main" id="{AF523369-A708-4C30-B26E-5E525AD1AF1F}"/>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6" name="Freeform 751">
                  <a:extLst>
                    <a:ext uri="{FF2B5EF4-FFF2-40B4-BE49-F238E27FC236}">
                      <a16:creationId xmlns:a16="http://schemas.microsoft.com/office/drawing/2014/main" id="{CC2B04D6-0E66-4CB6-9CFE-FC3F39C59D86}"/>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7" name="Freeform 752">
                  <a:extLst>
                    <a:ext uri="{FF2B5EF4-FFF2-40B4-BE49-F238E27FC236}">
                      <a16:creationId xmlns:a16="http://schemas.microsoft.com/office/drawing/2014/main" id="{F90F6370-52D1-43C0-8268-0AC47AFAF73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8" name="Freeform 753">
                  <a:extLst>
                    <a:ext uri="{FF2B5EF4-FFF2-40B4-BE49-F238E27FC236}">
                      <a16:creationId xmlns:a16="http://schemas.microsoft.com/office/drawing/2014/main" id="{A32587A7-69DD-41FF-825A-57C190307296}"/>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9" name="Freeform 754">
                  <a:extLst>
                    <a:ext uri="{FF2B5EF4-FFF2-40B4-BE49-F238E27FC236}">
                      <a16:creationId xmlns:a16="http://schemas.microsoft.com/office/drawing/2014/main" id="{7A5A5F6D-7EEE-4BCE-8A70-72548D9A72CC}"/>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0" name="Freeform 755">
                  <a:extLst>
                    <a:ext uri="{FF2B5EF4-FFF2-40B4-BE49-F238E27FC236}">
                      <a16:creationId xmlns:a16="http://schemas.microsoft.com/office/drawing/2014/main" id="{94F214F1-6A60-4360-B584-400C86D47DE4}"/>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1" name="Freeform 756">
                  <a:extLst>
                    <a:ext uri="{FF2B5EF4-FFF2-40B4-BE49-F238E27FC236}">
                      <a16:creationId xmlns:a16="http://schemas.microsoft.com/office/drawing/2014/main" id="{E86849AC-4DE0-41D2-B61C-81174766CEF5}"/>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2" name="Freeform 757">
                  <a:extLst>
                    <a:ext uri="{FF2B5EF4-FFF2-40B4-BE49-F238E27FC236}">
                      <a16:creationId xmlns:a16="http://schemas.microsoft.com/office/drawing/2014/main" id="{0565B770-7C9C-4522-8C2B-C0B1C4BDA856}"/>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3" name="Freeform 758">
                  <a:extLst>
                    <a:ext uri="{FF2B5EF4-FFF2-40B4-BE49-F238E27FC236}">
                      <a16:creationId xmlns:a16="http://schemas.microsoft.com/office/drawing/2014/main" id="{8A96AFB2-EF2E-416A-A16E-16BF6A2AB0C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4" name="Freeform 759">
                  <a:extLst>
                    <a:ext uri="{FF2B5EF4-FFF2-40B4-BE49-F238E27FC236}">
                      <a16:creationId xmlns:a16="http://schemas.microsoft.com/office/drawing/2014/main" id="{D22A9C94-7CD3-4170-8A89-C334F10B662F}"/>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5" name="Freeform 760">
                  <a:extLst>
                    <a:ext uri="{FF2B5EF4-FFF2-40B4-BE49-F238E27FC236}">
                      <a16:creationId xmlns:a16="http://schemas.microsoft.com/office/drawing/2014/main" id="{87D3B5F2-F2E9-4C82-925B-3714EDE0158C}"/>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6" name="Freeform 761">
                  <a:extLst>
                    <a:ext uri="{FF2B5EF4-FFF2-40B4-BE49-F238E27FC236}">
                      <a16:creationId xmlns:a16="http://schemas.microsoft.com/office/drawing/2014/main" id="{E2EA5E98-C264-4195-8219-174AE01E5F3E}"/>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7" name="Freeform 762">
                  <a:extLst>
                    <a:ext uri="{FF2B5EF4-FFF2-40B4-BE49-F238E27FC236}">
                      <a16:creationId xmlns:a16="http://schemas.microsoft.com/office/drawing/2014/main" id="{DB4992B7-36A9-4280-B1E3-1CB8D71EEEB9}"/>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8" name="Freeform 763">
                  <a:extLst>
                    <a:ext uri="{FF2B5EF4-FFF2-40B4-BE49-F238E27FC236}">
                      <a16:creationId xmlns:a16="http://schemas.microsoft.com/office/drawing/2014/main" id="{7770A9FD-8426-4947-94E5-A2B72DD72FFF}"/>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9" name="Freeform 764">
                  <a:extLst>
                    <a:ext uri="{FF2B5EF4-FFF2-40B4-BE49-F238E27FC236}">
                      <a16:creationId xmlns:a16="http://schemas.microsoft.com/office/drawing/2014/main" id="{81EA2900-1798-4807-8076-68D6478EBFE3}"/>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765">
                  <a:extLst>
                    <a:ext uri="{FF2B5EF4-FFF2-40B4-BE49-F238E27FC236}">
                      <a16:creationId xmlns:a16="http://schemas.microsoft.com/office/drawing/2014/main" id="{0B5C602C-5CCA-4127-B2EB-21B41DFE594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766">
                  <a:extLst>
                    <a:ext uri="{FF2B5EF4-FFF2-40B4-BE49-F238E27FC236}">
                      <a16:creationId xmlns:a16="http://schemas.microsoft.com/office/drawing/2014/main" id="{559CC7DB-F7C8-4AD4-BC92-E7B8CA62A67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767">
                  <a:extLst>
                    <a:ext uri="{FF2B5EF4-FFF2-40B4-BE49-F238E27FC236}">
                      <a16:creationId xmlns:a16="http://schemas.microsoft.com/office/drawing/2014/main" id="{20CF1817-1228-4356-A30F-5C97E36D29A7}"/>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768">
                  <a:extLst>
                    <a:ext uri="{FF2B5EF4-FFF2-40B4-BE49-F238E27FC236}">
                      <a16:creationId xmlns:a16="http://schemas.microsoft.com/office/drawing/2014/main" id="{80188FC6-9FFD-48ED-BEC0-22BF7FF42CD6}"/>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769">
                  <a:extLst>
                    <a:ext uri="{FF2B5EF4-FFF2-40B4-BE49-F238E27FC236}">
                      <a16:creationId xmlns:a16="http://schemas.microsoft.com/office/drawing/2014/main" id="{D7C96CD9-B6C3-4B9C-933C-B5D5FA53A143}"/>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771">
                  <a:extLst>
                    <a:ext uri="{FF2B5EF4-FFF2-40B4-BE49-F238E27FC236}">
                      <a16:creationId xmlns:a16="http://schemas.microsoft.com/office/drawing/2014/main" id="{1FE5EA59-395E-4B58-BF49-15862BDD7701}"/>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772">
                  <a:extLst>
                    <a:ext uri="{FF2B5EF4-FFF2-40B4-BE49-F238E27FC236}">
                      <a16:creationId xmlns:a16="http://schemas.microsoft.com/office/drawing/2014/main" id="{463DB345-21C3-4DE1-BF28-8C3830B922D8}"/>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773">
                  <a:extLst>
                    <a:ext uri="{FF2B5EF4-FFF2-40B4-BE49-F238E27FC236}">
                      <a16:creationId xmlns:a16="http://schemas.microsoft.com/office/drawing/2014/main" id="{1A0BB9B4-781A-457A-AFBF-EDF87DFC7534}"/>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774">
                  <a:extLst>
                    <a:ext uri="{FF2B5EF4-FFF2-40B4-BE49-F238E27FC236}">
                      <a16:creationId xmlns:a16="http://schemas.microsoft.com/office/drawing/2014/main" id="{3F7266DF-8EA7-4121-A3AD-4B4644BC49AE}"/>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775">
                  <a:extLst>
                    <a:ext uri="{FF2B5EF4-FFF2-40B4-BE49-F238E27FC236}">
                      <a16:creationId xmlns:a16="http://schemas.microsoft.com/office/drawing/2014/main" id="{157CDA88-53F2-4571-BBF1-F327816C371F}"/>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776">
                  <a:extLst>
                    <a:ext uri="{FF2B5EF4-FFF2-40B4-BE49-F238E27FC236}">
                      <a16:creationId xmlns:a16="http://schemas.microsoft.com/office/drawing/2014/main" id="{C348A73F-123B-46DD-B1BD-CEE8FD221DC3}"/>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13" name="Group 12">
                <a:extLst>
                  <a:ext uri="{FF2B5EF4-FFF2-40B4-BE49-F238E27FC236}">
                    <a16:creationId xmlns:a16="http://schemas.microsoft.com/office/drawing/2014/main" id="{ED9854DD-DD69-E1E6-AB01-2069E6309EE5}"/>
                  </a:ext>
                </a:extLst>
              </p:cNvPr>
              <p:cNvGrpSpPr/>
              <p:nvPr/>
            </p:nvGrpSpPr>
            <p:grpSpPr>
              <a:xfrm>
                <a:off x="8130815" y="3948388"/>
                <a:ext cx="218782" cy="272982"/>
                <a:chOff x="7189422" y="1263026"/>
                <a:chExt cx="24546" cy="30627"/>
              </a:xfrm>
              <a:solidFill>
                <a:srgbClr val="BFBFBF"/>
              </a:solidFill>
            </p:grpSpPr>
            <p:sp>
              <p:nvSpPr>
                <p:cNvPr id="14" name="Freeform 13">
                  <a:extLst>
                    <a:ext uri="{FF2B5EF4-FFF2-40B4-BE49-F238E27FC236}">
                      <a16:creationId xmlns:a16="http://schemas.microsoft.com/office/drawing/2014/main" id="{F9B2ABD5-8592-6DE8-7C8D-93FBBC712B09}"/>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5241024-48F3-D97E-9377-0F85D5783A12}"/>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0" name="Freeform 326">
              <a:extLst>
                <a:ext uri="{FF2B5EF4-FFF2-40B4-BE49-F238E27FC236}">
                  <a16:creationId xmlns:a16="http://schemas.microsoft.com/office/drawing/2014/main" id="{1F36C1F3-D19F-DC9A-8213-4494BC2BA3FF}"/>
                </a:ext>
              </a:extLst>
            </p:cNvPr>
            <p:cNvSpPr>
              <a:spLocks/>
            </p:cNvSpPr>
            <p:nvPr/>
          </p:nvSpPr>
          <p:spPr bwMode="gray">
            <a:xfrm>
              <a:off x="6926922" y="3234053"/>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71700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Venglustat* in Fabry disease </a:t>
            </a:r>
          </a:p>
        </p:txBody>
      </p:sp>
      <p:sp>
        <p:nvSpPr>
          <p:cNvPr id="9" name="object 23">
            <a:extLst>
              <a:ext uri="{FF2B5EF4-FFF2-40B4-BE49-F238E27FC236}">
                <a16:creationId xmlns:a16="http://schemas.microsoft.com/office/drawing/2014/main" id="{3ACCFE13-65D6-41D9-998D-7638B3A4DA89}"/>
              </a:ext>
            </a:extLst>
          </p:cNvPr>
          <p:cNvSpPr txBox="1">
            <a:spLocks/>
          </p:cNvSpPr>
          <p:nvPr/>
        </p:nvSpPr>
        <p:spPr>
          <a:xfrm>
            <a:off x="1122129" y="4765953"/>
            <a:ext cx="594304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*Venglustat is investigational and has not been approved by the US Food and Drug Administration (FDA), European Medicines Agency (EMA) or any other regulatory agency worldwide for its uses under investigation. No conclusions regarding safety or efficacy should be drawn. </a:t>
            </a:r>
          </a:p>
        </p:txBody>
      </p:sp>
    </p:spTree>
    <p:extLst>
      <p:ext uri="{BB962C8B-B14F-4D97-AF65-F5344CB8AC3E}">
        <p14:creationId xmlns:p14="http://schemas.microsoft.com/office/powerpoint/2010/main" val="3146601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EBF7D53-42AA-5824-6232-92342F674996}"/>
              </a:ext>
            </a:extLst>
          </p:cNvPr>
          <p:cNvSpPr>
            <a:spLocks noGrp="1"/>
          </p:cNvSpPr>
          <p:nvPr>
            <p:ph type="sldNum" sz="quarter" idx="16"/>
          </p:nvPr>
        </p:nvSpPr>
        <p:spPr/>
        <p:txBody>
          <a:bodyPr/>
          <a:lstStyle/>
          <a:p>
            <a:fld id="{6B54B0F7-55DD-40D6-B7F4-70B586885C0B}" type="slidenum">
              <a:rPr lang="en-US" noProof="0" smtClean="0"/>
              <a:pPr/>
              <a:t>2</a:t>
            </a:fld>
            <a:endParaRPr lang="en-US" noProof="0" dirty="0"/>
          </a:p>
        </p:txBody>
      </p:sp>
      <p:sp>
        <p:nvSpPr>
          <p:cNvPr id="4" name="Text Placeholder 3">
            <a:extLst>
              <a:ext uri="{FF2B5EF4-FFF2-40B4-BE49-F238E27FC236}">
                <a16:creationId xmlns:a16="http://schemas.microsoft.com/office/drawing/2014/main" id="{FF0EE4C2-416C-945A-ABD7-4D95B0F95C15}"/>
              </a:ext>
            </a:extLst>
          </p:cNvPr>
          <p:cNvSpPr>
            <a:spLocks noGrp="1"/>
          </p:cNvSpPr>
          <p:nvPr>
            <p:ph type="body" sz="quarter" idx="21"/>
          </p:nvPr>
        </p:nvSpPr>
        <p:spPr>
          <a:xfrm>
            <a:off x="793844" y="1912266"/>
            <a:ext cx="7556313" cy="1950980"/>
          </a:xfrm>
        </p:spPr>
        <p:txBody>
          <a:bodyPr/>
          <a:lstStyle/>
          <a:p>
            <a:pPr algn="ctr" fontAlgn="base">
              <a:spcBef>
                <a:spcPts val="600"/>
              </a:spcBef>
              <a:spcAft>
                <a:spcPts val="600"/>
              </a:spcAft>
            </a:pPr>
            <a:r>
              <a:rPr lang="en-US" sz="1400" b="0" i="0" dirty="0">
                <a:effectLst/>
                <a:latin typeface="+mj-lt"/>
              </a:rPr>
              <a:t>The agents and/or uses mentioned in this pipeline are investigational and have not been approved by the US Food and Drug Administration (FDA) or any other regulatory agency worldwide for the uses under investigation. </a:t>
            </a:r>
          </a:p>
          <a:p>
            <a:pPr algn="ctr" fontAlgn="base">
              <a:spcBef>
                <a:spcPts val="600"/>
              </a:spcBef>
              <a:spcAft>
                <a:spcPts val="600"/>
              </a:spcAft>
            </a:pPr>
            <a:r>
              <a:rPr lang="en-US" sz="1400" b="0" i="0" dirty="0">
                <a:effectLst/>
                <a:latin typeface="+mj-lt"/>
              </a:rPr>
              <a:t>No conclusions regarding safety and efficacy should be drawn for such agents.</a:t>
            </a:r>
          </a:p>
          <a:p>
            <a:pPr algn="ctr" fontAlgn="base">
              <a:spcBef>
                <a:spcPts val="600"/>
              </a:spcBef>
              <a:spcAft>
                <a:spcPts val="600"/>
              </a:spcAft>
            </a:pPr>
            <a:r>
              <a:rPr lang="en-US" sz="1400" b="0" i="0" dirty="0">
                <a:effectLst/>
                <a:latin typeface="+mj-lt"/>
              </a:rPr>
              <a:t>This information is being provided by Sanofi Medical Affairs to healthcare professionals and payers for purposes of scientific exchange and should not be considered promotional.</a:t>
            </a:r>
            <a:endParaRPr lang="en-US" sz="1400" dirty="0">
              <a:latin typeface="+mj-lt"/>
            </a:endParaRPr>
          </a:p>
        </p:txBody>
      </p:sp>
      <p:sp>
        <p:nvSpPr>
          <p:cNvPr id="6" name="Title 5">
            <a:extLst>
              <a:ext uri="{FF2B5EF4-FFF2-40B4-BE49-F238E27FC236}">
                <a16:creationId xmlns:a16="http://schemas.microsoft.com/office/drawing/2014/main" id="{CA62C32E-B9FC-634D-8F9D-83F3F94C5E92}"/>
              </a:ext>
            </a:extLst>
          </p:cNvPr>
          <p:cNvSpPr>
            <a:spLocks noGrp="1"/>
          </p:cNvSpPr>
          <p:nvPr>
            <p:ph type="title"/>
          </p:nvPr>
        </p:nvSpPr>
        <p:spPr/>
        <p:txBody>
          <a:bodyPr>
            <a:normAutofit/>
          </a:bodyPr>
          <a:lstStyle/>
          <a:p>
            <a:r>
              <a:rPr lang="en-US" dirty="0"/>
              <a:t>IMPORTANT INFORMATION</a:t>
            </a:r>
          </a:p>
        </p:txBody>
      </p:sp>
    </p:spTree>
    <p:extLst>
      <p:ext uri="{BB962C8B-B14F-4D97-AF65-F5344CB8AC3E}">
        <p14:creationId xmlns:p14="http://schemas.microsoft.com/office/powerpoint/2010/main" val="3882263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Shape 48">
            <a:hlinkClick r:id="rId2" action="ppaction://hlinksldjump"/>
            <a:extLst>
              <a:ext uri="{FF2B5EF4-FFF2-40B4-BE49-F238E27FC236}">
                <a16:creationId xmlns:a16="http://schemas.microsoft.com/office/drawing/2014/main" id="{D7B6E0E0-38E8-4C3C-B135-38EBE932B227}"/>
              </a:ext>
            </a:extLst>
          </p:cNvPr>
          <p:cNvSpPr/>
          <p:nvPr/>
        </p:nvSpPr>
        <p:spPr>
          <a:xfrm>
            <a:off x="234950" y="159810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20</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12" name="Group 11">
            <a:extLst>
              <a:ext uri="{FF2B5EF4-FFF2-40B4-BE49-F238E27FC236}">
                <a16:creationId xmlns:a16="http://schemas.microsoft.com/office/drawing/2014/main" id="{5F9DDEC1-E8D6-4D26-953F-DFAE3C9B1C1B}"/>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07622A21-CB12-44F0-85A1-92C1427C92F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95D110A4-2969-43DF-8D80-EF5BEBC387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97C9B947-C5E0-41F3-8D85-2E5F78DC79EA}"/>
              </a:ext>
            </a:extLst>
          </p:cNvPr>
          <p:cNvGrpSpPr/>
          <p:nvPr/>
        </p:nvGrpSpPr>
        <p:grpSpPr>
          <a:xfrm>
            <a:off x="234950" y="3617160"/>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DFC572FE-F57B-4A90-A52A-BD10E204AFE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F627D394-CC1C-4137-BD44-8A9DB93757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62661896-9AB7-4FBE-9854-38781C392EF4}"/>
              </a:ext>
            </a:extLst>
          </p:cNvPr>
          <p:cNvGrpSpPr/>
          <p:nvPr/>
        </p:nvGrpSpPr>
        <p:grpSpPr>
          <a:xfrm>
            <a:off x="234950" y="3328884"/>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F961D8E3-3E38-4E33-A1AA-D81EC963C8F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2D56BBDE-A68F-41E7-A2B3-6257A4ECB3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0F1D9A73-8BA8-45C2-8913-1BDEB6923FA0}"/>
              </a:ext>
            </a:extLst>
          </p:cNvPr>
          <p:cNvGrpSpPr/>
          <p:nvPr/>
        </p:nvGrpSpPr>
        <p:grpSpPr>
          <a:xfrm>
            <a:off x="234950" y="275113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9C67B3CD-0D89-4643-9157-CD9F0F009CA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23AAD2FA-ABE6-48C5-AFA6-9B8EF502BDF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D0770407-0351-49A9-A712-7821FE1DBC51}"/>
              </a:ext>
            </a:extLst>
          </p:cNvPr>
          <p:cNvGrpSpPr/>
          <p:nvPr/>
        </p:nvGrpSpPr>
        <p:grpSpPr>
          <a:xfrm>
            <a:off x="234950" y="2463117"/>
            <a:ext cx="2194560" cy="205184"/>
            <a:chOff x="234950" y="1884632"/>
            <a:chExt cx="2232025" cy="205184"/>
          </a:xfrm>
          <a:noFill/>
        </p:grpSpPr>
        <p:sp>
          <p:nvSpPr>
            <p:cNvPr id="34" name="Freeform: Shape 33">
              <a:hlinkClick r:id="rId7" action="ppaction://hlinksldjump"/>
              <a:extLst>
                <a:ext uri="{FF2B5EF4-FFF2-40B4-BE49-F238E27FC236}">
                  <a16:creationId xmlns:a16="http://schemas.microsoft.com/office/drawing/2014/main" id="{DF110F92-5FCF-46C1-A513-377A4976193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F6E892D7-BC7F-488F-84E5-79378A7B58A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 name="Group 35">
            <a:extLst>
              <a:ext uri="{FF2B5EF4-FFF2-40B4-BE49-F238E27FC236}">
                <a16:creationId xmlns:a16="http://schemas.microsoft.com/office/drawing/2014/main" id="{A465DD4B-8DBE-4377-B393-B326BCB19E1C}"/>
              </a:ext>
            </a:extLst>
          </p:cNvPr>
          <p:cNvGrpSpPr/>
          <p:nvPr/>
        </p:nvGrpSpPr>
        <p:grpSpPr>
          <a:xfrm>
            <a:off x="234950" y="2170712"/>
            <a:ext cx="2194560" cy="205184"/>
            <a:chOff x="234950" y="1884632"/>
            <a:chExt cx="2232025" cy="205184"/>
          </a:xfrm>
          <a:noFill/>
        </p:grpSpPr>
        <p:sp>
          <p:nvSpPr>
            <p:cNvPr id="37" name="Freeform: Shape 36">
              <a:hlinkClick r:id="rId8" action="ppaction://hlinksldjump"/>
              <a:extLst>
                <a:ext uri="{FF2B5EF4-FFF2-40B4-BE49-F238E27FC236}">
                  <a16:creationId xmlns:a16="http://schemas.microsoft.com/office/drawing/2014/main" id="{1CE4FC7F-D08F-4D04-8458-FE4682F16F4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8" name="Graphique 4">
              <a:extLst>
                <a:ext uri="{FF2B5EF4-FFF2-40B4-BE49-F238E27FC236}">
                  <a16:creationId xmlns:a16="http://schemas.microsoft.com/office/drawing/2014/main" id="{4B1B2753-D617-4687-AAD8-2D7CAAF47E4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3" name="Group 42">
            <a:extLst>
              <a:ext uri="{FF2B5EF4-FFF2-40B4-BE49-F238E27FC236}">
                <a16:creationId xmlns:a16="http://schemas.microsoft.com/office/drawing/2014/main" id="{1A6E0B7B-F449-4745-832D-838DD6AC0E66}"/>
              </a:ext>
            </a:extLst>
          </p:cNvPr>
          <p:cNvGrpSpPr/>
          <p:nvPr/>
        </p:nvGrpSpPr>
        <p:grpSpPr>
          <a:xfrm>
            <a:off x="234950" y="1884963"/>
            <a:ext cx="2194560" cy="205184"/>
            <a:chOff x="234950" y="1884632"/>
            <a:chExt cx="2232025" cy="205184"/>
          </a:xfrm>
          <a:noFill/>
        </p:grpSpPr>
        <p:sp>
          <p:nvSpPr>
            <p:cNvPr id="44" name="Freeform: Shape 43">
              <a:hlinkClick r:id="rId8" action="ppaction://hlinksldjump"/>
              <a:extLst>
                <a:ext uri="{FF2B5EF4-FFF2-40B4-BE49-F238E27FC236}">
                  <a16:creationId xmlns:a16="http://schemas.microsoft.com/office/drawing/2014/main" id="{6A14422C-6507-41EE-A08B-AD58E18D71B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5" name="Graphique 4">
              <a:extLst>
                <a:ext uri="{FF2B5EF4-FFF2-40B4-BE49-F238E27FC236}">
                  <a16:creationId xmlns:a16="http://schemas.microsoft.com/office/drawing/2014/main" id="{7CD016EB-DBD7-406E-97DC-30900CBEA24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7" name="Freeform: Shape 46">
            <a:hlinkClick r:id="rId5" action="ppaction://hlinksldjump"/>
            <a:extLst>
              <a:ext uri="{FF2B5EF4-FFF2-40B4-BE49-F238E27FC236}">
                <a16:creationId xmlns:a16="http://schemas.microsoft.com/office/drawing/2014/main" id="{B8E21F1B-D39B-4088-8907-0FFCB98D797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428460B8-A689-4051-C023-BF0D84096974}"/>
              </a:ext>
            </a:extLst>
          </p:cNvPr>
          <p:cNvGrpSpPr/>
          <p:nvPr/>
        </p:nvGrpSpPr>
        <p:grpSpPr>
          <a:xfrm>
            <a:off x="2617672" y="1566420"/>
            <a:ext cx="6227475" cy="2054881"/>
            <a:chOff x="2596072" y="1566420"/>
            <a:chExt cx="6227475" cy="2054881"/>
          </a:xfrm>
        </p:grpSpPr>
        <p:sp>
          <p:nvSpPr>
            <p:cNvPr id="14" name="Rectangle: Rounded Corners 3">
              <a:extLst>
                <a:ext uri="{FF2B5EF4-FFF2-40B4-BE49-F238E27FC236}">
                  <a16:creationId xmlns:a16="http://schemas.microsoft.com/office/drawing/2014/main" id="{AFDB26E0-FEC3-A7C5-806D-E6FEFB91D19A}"/>
                </a:ext>
              </a:extLst>
            </p:cNvPr>
            <p:cNvSpPr>
              <a:spLocks/>
            </p:cNvSpPr>
            <p:nvPr/>
          </p:nvSpPr>
          <p:spPr>
            <a:xfrm>
              <a:off x="61803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grpSp>
          <p:nvGrpSpPr>
            <p:cNvPr id="18" name="Group 17">
              <a:extLst>
                <a:ext uri="{FF2B5EF4-FFF2-40B4-BE49-F238E27FC236}">
                  <a16:creationId xmlns:a16="http://schemas.microsoft.com/office/drawing/2014/main" id="{B60BB659-376E-1004-FF19-89D84E447FC1}"/>
                </a:ext>
              </a:extLst>
            </p:cNvPr>
            <p:cNvGrpSpPr/>
            <p:nvPr/>
          </p:nvGrpSpPr>
          <p:grpSpPr>
            <a:xfrm>
              <a:off x="2596072" y="1566420"/>
              <a:ext cx="914400" cy="1967094"/>
              <a:chOff x="2596072" y="1465558"/>
              <a:chExt cx="914400" cy="1967094"/>
            </a:xfrm>
          </p:grpSpPr>
          <p:sp>
            <p:nvSpPr>
              <p:cNvPr id="42" name="Hexagon 41">
                <a:extLst>
                  <a:ext uri="{FF2B5EF4-FFF2-40B4-BE49-F238E27FC236}">
                    <a16:creationId xmlns:a16="http://schemas.microsoft.com/office/drawing/2014/main" id="{B06F67FE-7710-92B4-EE92-E49F78AEE630}"/>
                  </a:ext>
                </a:extLst>
              </p:cNvPr>
              <p:cNvSpPr>
                <a:spLocks/>
              </p:cNvSpPr>
              <p:nvPr/>
            </p:nvSpPr>
            <p:spPr>
              <a:xfrm>
                <a:off x="2596072" y="1465558"/>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46" name="Rectangle: Rounded Corners 9">
                <a:extLst>
                  <a:ext uri="{FF2B5EF4-FFF2-40B4-BE49-F238E27FC236}">
                    <a16:creationId xmlns:a16="http://schemas.microsoft.com/office/drawing/2014/main" id="{BD67A92D-09AC-FCC2-7F0D-6171BB930E0A}"/>
                  </a:ext>
                </a:extLst>
              </p:cNvPr>
              <p:cNvSpPr>
                <a:spLocks/>
              </p:cNvSpPr>
              <p:nvPr/>
            </p:nvSpPr>
            <p:spPr>
              <a:xfrm>
                <a:off x="2645905" y="2617918"/>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48" name="Plus Sign 10">
                <a:extLst>
                  <a:ext uri="{FF2B5EF4-FFF2-40B4-BE49-F238E27FC236}">
                    <a16:creationId xmlns:a16="http://schemas.microsoft.com/office/drawing/2014/main" id="{A70CBF91-F260-3F4F-A7C3-11C4BAB6939D}"/>
                  </a:ext>
                </a:extLst>
              </p:cNvPr>
              <p:cNvSpPr/>
              <p:nvPr/>
            </p:nvSpPr>
            <p:spPr>
              <a:xfrm>
                <a:off x="2955970" y="2310196"/>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grpSp>
        <p:cxnSp>
          <p:nvCxnSpPr>
            <p:cNvPr id="33" name="Straight Arrow Connector 32">
              <a:extLst>
                <a:ext uri="{FF2B5EF4-FFF2-40B4-BE49-F238E27FC236}">
                  <a16:creationId xmlns:a16="http://schemas.microsoft.com/office/drawing/2014/main" id="{4AA515D7-9D40-1EA6-9C56-61FFE0362960}"/>
                </a:ext>
              </a:extLst>
            </p:cNvPr>
            <p:cNvCxnSpPr>
              <a:cxnSpLocks/>
            </p:cNvCxnSpPr>
            <p:nvPr/>
          </p:nvCxnSpPr>
          <p:spPr>
            <a:xfrm>
              <a:off x="3567979" y="2509109"/>
              <a:ext cx="2520000" cy="0"/>
            </a:xfrm>
            <a:prstGeom prst="straightConnector1">
              <a:avLst/>
            </a:prstGeom>
            <a:noFill/>
            <a:ln>
              <a:solidFill>
                <a:schemeClr val="tx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39" name="Rectangle 38">
              <a:extLst>
                <a:ext uri="{FF2B5EF4-FFF2-40B4-BE49-F238E27FC236}">
                  <a16:creationId xmlns:a16="http://schemas.microsoft.com/office/drawing/2014/main" id="{29E0C77E-ABDE-326B-AD52-556D7FF6577F}"/>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41" name="Partial Circle 7">
              <a:extLst>
                <a:ext uri="{FF2B5EF4-FFF2-40B4-BE49-F238E27FC236}">
                  <a16:creationId xmlns:a16="http://schemas.microsoft.com/office/drawing/2014/main" id="{357D70CE-0D55-095E-F7BC-E559E9392809}"/>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50" name="TextBox 49">
            <a:extLst>
              <a:ext uri="{FF2B5EF4-FFF2-40B4-BE49-F238E27FC236}">
                <a16:creationId xmlns:a16="http://schemas.microsoft.com/office/drawing/2014/main" id="{90264E8E-5D43-8F4F-26F4-50D224AA7A51}"/>
              </a:ext>
            </a:extLst>
          </p:cNvPr>
          <p:cNvSpPr txBox="1"/>
          <p:nvPr/>
        </p:nvSpPr>
        <p:spPr>
          <a:xfrm>
            <a:off x="2611438" y="3737625"/>
            <a:ext cx="6208712" cy="492443"/>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One of the first steps in GSL production is catalyzed by an enzyme called glucosylceramide synthase (GCS)</a:t>
            </a:r>
          </a:p>
          <a:p>
            <a:pPr marL="134938" indent="-134938" algn="l">
              <a:buFont typeface="Arial" panose="020B0604020202020204" pitchFamily="34" charset="0"/>
              <a:buChar char="•"/>
            </a:pPr>
            <a:r>
              <a:rPr lang="en-IN" sz="800" b="0" i="0" u="none" strike="noStrike" baseline="0" dirty="0"/>
              <a:t>GCS converts glucose and ceramide into glucosylceramide (GL-1)</a:t>
            </a:r>
          </a:p>
          <a:p>
            <a:pPr marL="134938" indent="-134938" algn="l">
              <a:buFont typeface="Arial" panose="020B0604020202020204" pitchFamily="34" charset="0"/>
              <a:buChar char="•"/>
            </a:pPr>
            <a:r>
              <a:rPr lang="en-IN" sz="800" b="0" i="0" u="none" strike="noStrike" baseline="0" dirty="0"/>
              <a:t>GL-1 is a key substrate for the biosynthesis of other GSLs</a:t>
            </a:r>
          </a:p>
          <a:p>
            <a:pPr marL="134938" indent="-134938" algn="l">
              <a:buFont typeface="Arial" panose="020B0604020202020204" pitchFamily="34" charset="0"/>
              <a:buChar char="•"/>
            </a:pPr>
            <a:r>
              <a:rPr lang="en-IN" sz="800" b="0" i="0" u="none" strike="noStrike" baseline="0" dirty="0"/>
              <a:t>Each type of GSL is broken down by a specific lysosomal enzyme</a:t>
            </a:r>
          </a:p>
        </p:txBody>
      </p:sp>
      <p:sp>
        <p:nvSpPr>
          <p:cNvPr id="4" name="Rectangle: Rounded Corners 3">
            <a:hlinkClick r:id="rId2" action="ppaction://hlinksldjump"/>
            <a:extLst>
              <a:ext uri="{FF2B5EF4-FFF2-40B4-BE49-F238E27FC236}">
                <a16:creationId xmlns:a16="http://schemas.microsoft.com/office/drawing/2014/main" id="{0E8BE431-12FD-4490-BDCF-A3FCE2EFD892}"/>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DD053F7D-DF3F-0A35-8D60-3DBDE838981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7" action="ppaction://hlinksldjump"/>
            <a:extLst>
              <a:ext uri="{FF2B5EF4-FFF2-40B4-BE49-F238E27FC236}">
                <a16:creationId xmlns:a16="http://schemas.microsoft.com/office/drawing/2014/main" id="{BA876145-8F97-AC5C-7D05-232E7EE46A1A}"/>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6" action="ppaction://hlinksldjump"/>
            <a:extLst>
              <a:ext uri="{FF2B5EF4-FFF2-40B4-BE49-F238E27FC236}">
                <a16:creationId xmlns:a16="http://schemas.microsoft.com/office/drawing/2014/main" id="{3A4CF435-250D-DB57-EFAA-9AE6847DDAF9}"/>
              </a:ext>
            </a:extLst>
          </p:cNvPr>
          <p:cNvSpPr/>
          <p:nvPr/>
        </p:nvSpPr>
        <p:spPr>
          <a:xfrm>
            <a:off x="241300" y="277184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5" action="ppaction://hlinksldjump"/>
            <a:extLst>
              <a:ext uri="{FF2B5EF4-FFF2-40B4-BE49-F238E27FC236}">
                <a16:creationId xmlns:a16="http://schemas.microsoft.com/office/drawing/2014/main" id="{F9C494FB-E7A7-B76D-B055-DD7B5B3256F9}"/>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3AF07730-34D1-D581-3FAB-BF88FCB6EFD6}"/>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24229D97-AD43-5079-9D0F-42B219CED2B3}"/>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9782928B-9896-9331-E50F-3DEA9E019E35}"/>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lnSpc>
                <a:spcPct val="100000"/>
              </a:lnSpc>
            </a:pPr>
            <a:r>
              <a:rPr lang="en-IN" sz="500" spc="-5" dirty="0">
                <a:cs typeface="Calibri"/>
              </a:rPr>
              <a:t>For illustrative purposes only. The clinical significance of this mechanism of action is under investigation.</a:t>
            </a:r>
          </a:p>
          <a:p>
            <a:pPr>
              <a:lnSpc>
                <a:spcPct val="100000"/>
              </a:lnSpc>
            </a:pPr>
            <a:r>
              <a:rPr lang="en-IN" sz="500" spc="-5" dirty="0">
                <a:cs typeface="Calibri"/>
              </a:rPr>
              <a:t>GCS, glucosylceramide synthase; GL-1, glucosylceramide; GSL, glycosphingolipids.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2044683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reeform: Shape 38">
            <a:hlinkClick r:id="rId2" action="ppaction://hlinksldjump"/>
            <a:extLst>
              <a:ext uri="{FF2B5EF4-FFF2-40B4-BE49-F238E27FC236}">
                <a16:creationId xmlns:a16="http://schemas.microsoft.com/office/drawing/2014/main" id="{7E446EAB-D22F-47C5-9466-84F50226BC39}"/>
              </a:ext>
            </a:extLst>
          </p:cNvPr>
          <p:cNvSpPr/>
          <p:nvPr/>
        </p:nvSpPr>
        <p:spPr>
          <a:xfrm>
            <a:off x="234950" y="159810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21</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Proposed mechanism of action under investigation</a:t>
            </a:r>
          </a:p>
        </p:txBody>
      </p:sp>
      <p:grpSp>
        <p:nvGrpSpPr>
          <p:cNvPr id="12" name="Group 11">
            <a:extLst>
              <a:ext uri="{FF2B5EF4-FFF2-40B4-BE49-F238E27FC236}">
                <a16:creationId xmlns:a16="http://schemas.microsoft.com/office/drawing/2014/main" id="{294EE4F9-AECF-41DC-85C9-45C5F292C8FB}"/>
              </a:ext>
            </a:extLst>
          </p:cNvPr>
          <p:cNvGrpSpPr/>
          <p:nvPr/>
        </p:nvGrpSpPr>
        <p:grpSpPr>
          <a:xfrm>
            <a:off x="234950" y="3907859"/>
            <a:ext cx="2194560" cy="205184"/>
            <a:chOff x="234950" y="1884632"/>
            <a:chExt cx="2232025" cy="205184"/>
          </a:xfrm>
          <a:noFill/>
        </p:grpSpPr>
        <p:sp>
          <p:nvSpPr>
            <p:cNvPr id="14" name="Freeform: Shape 13">
              <a:hlinkClick r:id="rId3" action="ppaction://hlinksldjump"/>
              <a:extLst>
                <a:ext uri="{FF2B5EF4-FFF2-40B4-BE49-F238E27FC236}">
                  <a16:creationId xmlns:a16="http://schemas.microsoft.com/office/drawing/2014/main" id="{77DF0542-8B8F-42B0-8D9E-40AA1415C00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6" name="Graphique 4">
              <a:extLst>
                <a:ext uri="{FF2B5EF4-FFF2-40B4-BE49-F238E27FC236}">
                  <a16:creationId xmlns:a16="http://schemas.microsoft.com/office/drawing/2014/main" id="{62BDD3C5-5998-4F43-9316-3F25D09BB9F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894F64E7-51CC-4636-A1E8-7BC7A236218B}"/>
              </a:ext>
            </a:extLst>
          </p:cNvPr>
          <p:cNvGrpSpPr/>
          <p:nvPr/>
        </p:nvGrpSpPr>
        <p:grpSpPr>
          <a:xfrm>
            <a:off x="234950" y="3617160"/>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4218C764-6417-454D-91A7-E3FD5F32DD8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8B89EAED-7223-4A35-AD15-1C812567986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4079DFD3-DD66-4548-A125-F938212F9CAA}"/>
              </a:ext>
            </a:extLst>
          </p:cNvPr>
          <p:cNvGrpSpPr/>
          <p:nvPr/>
        </p:nvGrpSpPr>
        <p:grpSpPr>
          <a:xfrm>
            <a:off x="234950" y="3328884"/>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C68424BA-39EF-4F9D-BFE3-A936940F12F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F98CB737-4C0B-497D-9C9F-950EF37DCE9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9CC12E5F-852C-4019-B2BB-136109FC239B}"/>
              </a:ext>
            </a:extLst>
          </p:cNvPr>
          <p:cNvGrpSpPr/>
          <p:nvPr/>
        </p:nvGrpSpPr>
        <p:grpSpPr>
          <a:xfrm>
            <a:off x="234950" y="275113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B65D1CD9-F5F5-48B4-B4F0-0274BE2E48F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 name="Graphique 4">
              <a:extLst>
                <a:ext uri="{FF2B5EF4-FFF2-40B4-BE49-F238E27FC236}">
                  <a16:creationId xmlns:a16="http://schemas.microsoft.com/office/drawing/2014/main" id="{E865A9CC-2C63-4CD1-B052-481E3C4BBC7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2" name="Group 31">
            <a:extLst>
              <a:ext uri="{FF2B5EF4-FFF2-40B4-BE49-F238E27FC236}">
                <a16:creationId xmlns:a16="http://schemas.microsoft.com/office/drawing/2014/main" id="{BDBAE903-9F42-45E8-B609-78439E5F9C7D}"/>
              </a:ext>
            </a:extLst>
          </p:cNvPr>
          <p:cNvGrpSpPr/>
          <p:nvPr/>
        </p:nvGrpSpPr>
        <p:grpSpPr>
          <a:xfrm>
            <a:off x="234950" y="2463117"/>
            <a:ext cx="2194560" cy="205184"/>
            <a:chOff x="234950" y="1884632"/>
            <a:chExt cx="2232025" cy="205184"/>
          </a:xfrm>
          <a:noFill/>
        </p:grpSpPr>
        <p:sp>
          <p:nvSpPr>
            <p:cNvPr id="34" name="Freeform: Shape 33">
              <a:hlinkClick r:id="rId7" action="ppaction://hlinksldjump"/>
              <a:extLst>
                <a:ext uri="{FF2B5EF4-FFF2-40B4-BE49-F238E27FC236}">
                  <a16:creationId xmlns:a16="http://schemas.microsoft.com/office/drawing/2014/main" id="{B145D34E-7D9C-45ED-AC55-30CFA2A5A8B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 name="Graphique 4">
              <a:extLst>
                <a:ext uri="{FF2B5EF4-FFF2-40B4-BE49-F238E27FC236}">
                  <a16:creationId xmlns:a16="http://schemas.microsoft.com/office/drawing/2014/main" id="{89A67213-BF47-4C9B-8DB9-2F905A178B9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6" name="Group 35">
            <a:extLst>
              <a:ext uri="{FF2B5EF4-FFF2-40B4-BE49-F238E27FC236}">
                <a16:creationId xmlns:a16="http://schemas.microsoft.com/office/drawing/2014/main" id="{CF79318B-F0BD-4060-A531-FF19E568F52A}"/>
              </a:ext>
            </a:extLst>
          </p:cNvPr>
          <p:cNvGrpSpPr/>
          <p:nvPr/>
        </p:nvGrpSpPr>
        <p:grpSpPr>
          <a:xfrm>
            <a:off x="234950" y="2170712"/>
            <a:ext cx="2194560" cy="205184"/>
            <a:chOff x="234950" y="1884632"/>
            <a:chExt cx="2232025" cy="205184"/>
          </a:xfrm>
          <a:noFill/>
        </p:grpSpPr>
        <p:sp>
          <p:nvSpPr>
            <p:cNvPr id="37" name="Freeform: Shape 36">
              <a:hlinkClick r:id="rId8" action="ppaction://hlinksldjump"/>
              <a:extLst>
                <a:ext uri="{FF2B5EF4-FFF2-40B4-BE49-F238E27FC236}">
                  <a16:creationId xmlns:a16="http://schemas.microsoft.com/office/drawing/2014/main" id="{158B6DF9-6160-4086-97DC-A71E32A3F0B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8" name="Graphique 4">
              <a:extLst>
                <a:ext uri="{FF2B5EF4-FFF2-40B4-BE49-F238E27FC236}">
                  <a16:creationId xmlns:a16="http://schemas.microsoft.com/office/drawing/2014/main" id="{E49C7027-4A0E-49FD-8D00-76420D9C985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1" name="Group 40">
            <a:extLst>
              <a:ext uri="{FF2B5EF4-FFF2-40B4-BE49-F238E27FC236}">
                <a16:creationId xmlns:a16="http://schemas.microsoft.com/office/drawing/2014/main" id="{D8479544-8403-48AA-A267-09967EACAF51}"/>
              </a:ext>
            </a:extLst>
          </p:cNvPr>
          <p:cNvGrpSpPr/>
          <p:nvPr/>
        </p:nvGrpSpPr>
        <p:grpSpPr>
          <a:xfrm>
            <a:off x="234950" y="1884963"/>
            <a:ext cx="2194560" cy="205184"/>
            <a:chOff x="234950" y="1884632"/>
            <a:chExt cx="2232025" cy="205184"/>
          </a:xfrm>
          <a:noFill/>
        </p:grpSpPr>
        <p:sp>
          <p:nvSpPr>
            <p:cNvPr id="42" name="Freeform: Shape 41">
              <a:hlinkClick r:id="rId8" action="ppaction://hlinksldjump"/>
              <a:extLst>
                <a:ext uri="{FF2B5EF4-FFF2-40B4-BE49-F238E27FC236}">
                  <a16:creationId xmlns:a16="http://schemas.microsoft.com/office/drawing/2014/main" id="{2CC80F81-5840-40D8-A69B-53904DD6F8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3" name="Graphique 4">
              <a:extLst>
                <a:ext uri="{FF2B5EF4-FFF2-40B4-BE49-F238E27FC236}">
                  <a16:creationId xmlns:a16="http://schemas.microsoft.com/office/drawing/2014/main" id="{E08CB882-1426-41C8-80BE-69458E72811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7" name="Freeform: Shape 46">
            <a:hlinkClick r:id="rId5" action="ppaction://hlinksldjump"/>
            <a:extLst>
              <a:ext uri="{FF2B5EF4-FFF2-40B4-BE49-F238E27FC236}">
                <a16:creationId xmlns:a16="http://schemas.microsoft.com/office/drawing/2014/main" id="{6F9CC336-455E-4C27-8A90-D1BC62BFBD21}"/>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D837A41D-177B-B29A-0146-730719C651F1}"/>
              </a:ext>
            </a:extLst>
          </p:cNvPr>
          <p:cNvGrpSpPr/>
          <p:nvPr/>
        </p:nvGrpSpPr>
        <p:grpSpPr>
          <a:xfrm>
            <a:off x="3589579" y="2029325"/>
            <a:ext cx="2844000" cy="1954602"/>
            <a:chOff x="3567979" y="2029325"/>
            <a:chExt cx="2844000" cy="1954602"/>
          </a:xfrm>
        </p:grpSpPr>
        <p:cxnSp>
          <p:nvCxnSpPr>
            <p:cNvPr id="33" name="Straight Arrow Connector 32">
              <a:extLst>
                <a:ext uri="{FF2B5EF4-FFF2-40B4-BE49-F238E27FC236}">
                  <a16:creationId xmlns:a16="http://schemas.microsoft.com/office/drawing/2014/main" id="{D3628A16-1D0F-A1A8-A300-2CACF8D10CDD}"/>
                </a:ext>
              </a:extLst>
            </p:cNvPr>
            <p:cNvCxnSpPr>
              <a:cxnSpLocks/>
            </p:cNvCxnSpPr>
            <p:nvPr/>
          </p:nvCxnSpPr>
          <p:spPr>
            <a:xfrm>
              <a:off x="3567979" y="2509109"/>
              <a:ext cx="2844000" cy="0"/>
            </a:xfrm>
            <a:prstGeom prst="straightConnector1">
              <a:avLst/>
            </a:prstGeom>
            <a:noFill/>
            <a:ln>
              <a:solidFill>
                <a:schemeClr val="bg1">
                  <a:lumMod val="75000"/>
                </a:schemeClr>
              </a:solidFill>
              <a:prstDash val="lg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cxnSp>
        <p:sp>
          <p:nvSpPr>
            <p:cNvPr id="40" name="Freeform 39">
              <a:extLst>
                <a:ext uri="{FF2B5EF4-FFF2-40B4-BE49-F238E27FC236}">
                  <a16:creationId xmlns:a16="http://schemas.microsoft.com/office/drawing/2014/main" id="{868B6F58-C9A6-46AD-408A-84199C5D2790}"/>
                </a:ext>
              </a:extLst>
            </p:cNvPr>
            <p:cNvSpPr>
              <a:spLocks/>
            </p:cNvSpPr>
            <p:nvPr/>
          </p:nvSpPr>
          <p:spPr bwMode="auto">
            <a:xfrm>
              <a:off x="4622989" y="3292108"/>
              <a:ext cx="758378" cy="691819"/>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Lst>
              <a:ahLst/>
              <a:cxnLst>
                <a:cxn ang="0">
                  <a:pos x="T0" y="T1"/>
                </a:cxn>
                <a:cxn ang="0">
                  <a:pos x="T2" y="T3"/>
                </a:cxn>
                <a:cxn ang="0">
                  <a:pos x="T4" y="T5"/>
                </a:cxn>
                <a:cxn ang="0">
                  <a:pos x="T6" y="T7"/>
                </a:cxn>
                <a:cxn ang="0">
                  <a:pos x="T8" y="T9"/>
                </a:cxn>
                <a:cxn ang="0">
                  <a:pos x="T10" y="T11"/>
                </a:cxn>
                <a:cxn ang="0">
                  <a:pos x="T12" y="T13"/>
                </a:cxn>
              </a:cxnLst>
              <a:rect l="0" t="0" r="r" b="b"/>
              <a:pathLst>
                <a:path w="462" h="576">
                  <a:moveTo>
                    <a:pt x="231" y="576"/>
                  </a:moveTo>
                  <a:lnTo>
                    <a:pt x="0" y="461"/>
                  </a:lnTo>
                  <a:lnTo>
                    <a:pt x="0" y="115"/>
                  </a:lnTo>
                  <a:lnTo>
                    <a:pt x="231" y="0"/>
                  </a:lnTo>
                  <a:lnTo>
                    <a:pt x="462" y="115"/>
                  </a:lnTo>
                  <a:lnTo>
                    <a:pt x="462" y="461"/>
                  </a:lnTo>
                  <a:lnTo>
                    <a:pt x="231" y="576"/>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900" b="1" dirty="0">
                  <a:solidFill>
                    <a:schemeClr val="tx1"/>
                  </a:solidFill>
                </a:rPr>
                <a:t>Venglustat</a:t>
              </a:r>
            </a:p>
          </p:txBody>
        </p:sp>
        <p:sp>
          <p:nvSpPr>
            <p:cNvPr id="45" name="Multiplication Sign 6">
              <a:extLst>
                <a:ext uri="{FF2B5EF4-FFF2-40B4-BE49-F238E27FC236}">
                  <a16:creationId xmlns:a16="http://schemas.microsoft.com/office/drawing/2014/main" id="{6BF5E929-8858-0AA8-A1F9-6662F0AD76B3}"/>
                </a:ext>
              </a:extLst>
            </p:cNvPr>
            <p:cNvSpPr/>
            <p:nvPr/>
          </p:nvSpPr>
          <p:spPr>
            <a:xfrm>
              <a:off x="4730287" y="2029325"/>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46" name="Rectangle 45">
              <a:extLst>
                <a:ext uri="{FF2B5EF4-FFF2-40B4-BE49-F238E27FC236}">
                  <a16:creationId xmlns:a16="http://schemas.microsoft.com/office/drawing/2014/main" id="{D068F217-4119-DF57-7446-28503A6066EF}"/>
                </a:ext>
              </a:extLst>
            </p:cNvPr>
            <p:cNvSpPr>
              <a:spLocks/>
            </p:cNvSpPr>
            <p:nvPr/>
          </p:nvSpPr>
          <p:spPr>
            <a:xfrm>
              <a:off x="4322969" y="2571813"/>
              <a:ext cx="1366674"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en-IN" sz="900" b="1" dirty="0">
                  <a:solidFill>
                    <a:schemeClr val="tx1"/>
                  </a:solidFill>
                </a:rPr>
                <a:t>Glucosylceramide synthase (GCS)</a:t>
              </a:r>
            </a:p>
          </p:txBody>
        </p:sp>
        <p:sp>
          <p:nvSpPr>
            <p:cNvPr id="48" name="Partial Circle 8">
              <a:extLst>
                <a:ext uri="{FF2B5EF4-FFF2-40B4-BE49-F238E27FC236}">
                  <a16:creationId xmlns:a16="http://schemas.microsoft.com/office/drawing/2014/main" id="{0AB77949-41AE-868B-C335-BE3C7F0F85C4}"/>
                </a:ext>
              </a:extLst>
            </p:cNvPr>
            <p:cNvSpPr>
              <a:spLocks/>
            </p:cNvSpPr>
            <p:nvPr/>
          </p:nvSpPr>
          <p:spPr>
            <a:xfrm>
              <a:off x="4639318" y="2888153"/>
              <a:ext cx="733975" cy="733148"/>
            </a:xfrm>
            <a:prstGeom prst="pie">
              <a:avLst>
                <a:gd name="adj1" fmla="val 9546522"/>
                <a:gd name="adj2" fmla="val 1263981"/>
              </a:avLst>
            </a:prstGeom>
            <a:gradFill flip="none" rotWithShape="1">
              <a:gsLst>
                <a:gs pos="5000">
                  <a:schemeClr val="accent6">
                    <a:lumMod val="20000"/>
                    <a:lumOff val="80000"/>
                  </a:schemeClr>
                </a:gs>
                <a:gs pos="92000">
                  <a:schemeClr val="accent6"/>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endParaRPr lang="en-IN" sz="900" b="1" dirty="0">
                <a:solidFill>
                  <a:schemeClr val="tx1"/>
                </a:solidFill>
              </a:endParaRPr>
            </a:p>
          </p:txBody>
        </p:sp>
      </p:grpSp>
      <p:sp>
        <p:nvSpPr>
          <p:cNvPr id="49" name="Rectangle: Rounded Corners 3">
            <a:extLst>
              <a:ext uri="{FF2B5EF4-FFF2-40B4-BE49-F238E27FC236}">
                <a16:creationId xmlns:a16="http://schemas.microsoft.com/office/drawing/2014/main" id="{C8E3E4DA-A070-8520-E513-E7C55D6D52A9}"/>
              </a:ext>
            </a:extLst>
          </p:cNvPr>
          <p:cNvSpPr>
            <a:spLocks/>
          </p:cNvSpPr>
          <p:nvPr/>
        </p:nvSpPr>
        <p:spPr>
          <a:xfrm>
            <a:off x="6201964" y="2281597"/>
            <a:ext cx="2643183" cy="461601"/>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lgn="ctr"/>
            <a:r>
              <a:rPr lang="en-IN" sz="1100" b="1" dirty="0">
                <a:solidFill>
                  <a:schemeClr val="tx1"/>
                </a:solidFill>
              </a:rPr>
              <a:t>GSL: glucosylceramide (GL-1)</a:t>
            </a:r>
          </a:p>
        </p:txBody>
      </p:sp>
      <p:sp>
        <p:nvSpPr>
          <p:cNvPr id="50" name="Hexagon 49">
            <a:extLst>
              <a:ext uri="{FF2B5EF4-FFF2-40B4-BE49-F238E27FC236}">
                <a16:creationId xmlns:a16="http://schemas.microsoft.com/office/drawing/2014/main" id="{9AACD7AB-EFAC-4B8A-C41A-90994CFDC101}"/>
              </a:ext>
            </a:extLst>
          </p:cNvPr>
          <p:cNvSpPr>
            <a:spLocks/>
          </p:cNvSpPr>
          <p:nvPr/>
        </p:nvSpPr>
        <p:spPr>
          <a:xfrm>
            <a:off x="2617672" y="1566420"/>
            <a:ext cx="914400" cy="731520"/>
          </a:xfrm>
          <a:prstGeom prst="hexagon">
            <a:avLst/>
          </a:prstGeom>
          <a:gradFill flip="none" rotWithShape="1">
            <a:gsLst>
              <a:gs pos="5000">
                <a:schemeClr val="accent2">
                  <a:lumMod val="20000"/>
                  <a:lumOff val="8000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Glucose</a:t>
            </a:r>
          </a:p>
        </p:txBody>
      </p:sp>
      <p:sp>
        <p:nvSpPr>
          <p:cNvPr id="51" name="Rectangle: Rounded Corners 9">
            <a:extLst>
              <a:ext uri="{FF2B5EF4-FFF2-40B4-BE49-F238E27FC236}">
                <a16:creationId xmlns:a16="http://schemas.microsoft.com/office/drawing/2014/main" id="{1646FF46-B37D-31DF-7CE3-4D8A743EA2A8}"/>
              </a:ext>
            </a:extLst>
          </p:cNvPr>
          <p:cNvSpPr>
            <a:spLocks/>
          </p:cNvSpPr>
          <p:nvPr/>
        </p:nvSpPr>
        <p:spPr>
          <a:xfrm>
            <a:off x="2667505" y="2718780"/>
            <a:ext cx="814734" cy="814734"/>
          </a:xfrm>
          <a:prstGeom prst="roundRect">
            <a:avLst>
              <a:gd name="adj" fmla="val 50000"/>
            </a:avLst>
          </a:prstGeom>
          <a:gradFill flip="none" rotWithShape="1">
            <a:gsLst>
              <a:gs pos="5000">
                <a:schemeClr val="accent3">
                  <a:lumMod val="20000"/>
                  <a:lumOff val="80000"/>
                </a:schemeClr>
              </a:gs>
              <a:gs pos="100000">
                <a:schemeClr val="accent3"/>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r>
              <a:rPr lang="en-IN" sz="1100" b="1" dirty="0">
                <a:solidFill>
                  <a:schemeClr val="tx1"/>
                </a:solidFill>
              </a:rPr>
              <a:t>Ceramide</a:t>
            </a:r>
          </a:p>
        </p:txBody>
      </p:sp>
      <p:sp>
        <p:nvSpPr>
          <p:cNvPr id="52" name="Plus Sign 10">
            <a:extLst>
              <a:ext uri="{FF2B5EF4-FFF2-40B4-BE49-F238E27FC236}">
                <a16:creationId xmlns:a16="http://schemas.microsoft.com/office/drawing/2014/main" id="{0E163F30-B5C5-F2C9-9F66-8165A751C388}"/>
              </a:ext>
            </a:extLst>
          </p:cNvPr>
          <p:cNvSpPr/>
          <p:nvPr/>
        </p:nvSpPr>
        <p:spPr>
          <a:xfrm>
            <a:off x="2977570" y="2411058"/>
            <a:ext cx="194604" cy="194604"/>
          </a:xfrm>
          <a:prstGeom prst="mathPlus">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1100" dirty="0"/>
          </a:p>
        </p:txBody>
      </p:sp>
      <p:sp>
        <p:nvSpPr>
          <p:cNvPr id="53" name="TextBox 52">
            <a:extLst>
              <a:ext uri="{FF2B5EF4-FFF2-40B4-BE49-F238E27FC236}">
                <a16:creationId xmlns:a16="http://schemas.microsoft.com/office/drawing/2014/main" id="{07ACB185-A96B-34D3-0AAB-013A20103A21}"/>
              </a:ext>
            </a:extLst>
          </p:cNvPr>
          <p:cNvSpPr txBox="1"/>
          <p:nvPr/>
        </p:nvSpPr>
        <p:spPr>
          <a:xfrm>
            <a:off x="2611438" y="4064597"/>
            <a:ext cx="5724788" cy="246221"/>
          </a:xfrm>
          <a:prstGeom prst="rect">
            <a:avLst/>
          </a:prstGeom>
          <a:noFill/>
        </p:spPr>
        <p:txBody>
          <a:bodyPr wrap="square" lIns="0" tIns="0" rIns="0" bIns="0">
            <a:spAutoFit/>
          </a:bodyPr>
          <a:lstStyle/>
          <a:p>
            <a:pPr marL="134938" indent="-134938" algn="l">
              <a:buFont typeface="Arial" panose="020B0604020202020204" pitchFamily="34" charset="0"/>
              <a:buChar char="•"/>
            </a:pPr>
            <a:r>
              <a:rPr lang="en-IN" sz="800" b="0" i="0" u="none" strike="noStrike" baseline="0" dirty="0"/>
              <a:t>Venglustat blocks the active site of the GCS enzyme to reduce production of GL-1 and thus synthesis of GSLs implicated in LSD pathophysiology</a:t>
            </a:r>
          </a:p>
        </p:txBody>
      </p:sp>
      <p:sp>
        <p:nvSpPr>
          <p:cNvPr id="4" name="Rectangle: Rounded Corners 3">
            <a:hlinkClick r:id="rId2" action="ppaction://hlinksldjump"/>
            <a:extLst>
              <a:ext uri="{FF2B5EF4-FFF2-40B4-BE49-F238E27FC236}">
                <a16:creationId xmlns:a16="http://schemas.microsoft.com/office/drawing/2014/main" id="{80D036DD-52A9-E98A-1B00-1535911CC929}"/>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60B0E571-AEF0-A96E-B676-747740484A1A}"/>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7" action="ppaction://hlinksldjump"/>
            <a:extLst>
              <a:ext uri="{FF2B5EF4-FFF2-40B4-BE49-F238E27FC236}">
                <a16:creationId xmlns:a16="http://schemas.microsoft.com/office/drawing/2014/main" id="{B3F4EBE2-E6CF-6266-F494-BA8AB11BB84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6" action="ppaction://hlinksldjump"/>
            <a:extLst>
              <a:ext uri="{FF2B5EF4-FFF2-40B4-BE49-F238E27FC236}">
                <a16:creationId xmlns:a16="http://schemas.microsoft.com/office/drawing/2014/main" id="{ECE03867-F60F-B7D7-84F5-37E88C0A70C5}"/>
              </a:ext>
            </a:extLst>
          </p:cNvPr>
          <p:cNvSpPr/>
          <p:nvPr/>
        </p:nvSpPr>
        <p:spPr>
          <a:xfrm>
            <a:off x="234950" y="275294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5" action="ppaction://hlinksldjump"/>
            <a:extLst>
              <a:ext uri="{FF2B5EF4-FFF2-40B4-BE49-F238E27FC236}">
                <a16:creationId xmlns:a16="http://schemas.microsoft.com/office/drawing/2014/main" id="{76E76CDA-1FA5-962B-5010-087737CE0D9D}"/>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4" action="ppaction://hlinksldjump"/>
            <a:extLst>
              <a:ext uri="{FF2B5EF4-FFF2-40B4-BE49-F238E27FC236}">
                <a16:creationId xmlns:a16="http://schemas.microsoft.com/office/drawing/2014/main" id="{AABEAD06-9173-0FAC-0ED3-87A2D4ACEF4A}"/>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3" action="ppaction://hlinksldjump"/>
            <a:extLst>
              <a:ext uri="{FF2B5EF4-FFF2-40B4-BE49-F238E27FC236}">
                <a16:creationId xmlns:a16="http://schemas.microsoft.com/office/drawing/2014/main" id="{33368986-A369-C8EB-47C7-B59259ECFFA7}"/>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6686A076-B30E-25F3-114F-035C2D36704E}"/>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lnSpc>
                <a:spcPct val="100000"/>
              </a:lnSpc>
            </a:pPr>
            <a:r>
              <a:rPr lang="en-IN" sz="500" spc="-5" dirty="0">
                <a:cs typeface="Calibri"/>
              </a:rPr>
              <a:t>For illustrative purposes only. The clinical significance of this mechanism of action is under investigation.</a:t>
            </a:r>
          </a:p>
          <a:p>
            <a:r>
              <a:rPr lang="en-IN" sz="500" spc="-5" dirty="0">
                <a:cs typeface="Calibri"/>
              </a:rPr>
              <a:t>GCS, glucosylceramide synthase; GL-1, glucosylceramide; GSL, glycosphingolipids.</a:t>
            </a:r>
            <a:r>
              <a:rPr lang="en-IN" sz="500" b="1" spc="-5" dirty="0">
                <a:cs typeface="Calibri"/>
              </a:rPr>
              <a:t> </a:t>
            </a:r>
            <a:br>
              <a:rPr lang="en-IN" sz="500" b="1"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2857454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Shape 63">
            <a:extLst>
              <a:ext uri="{FF2B5EF4-FFF2-40B4-BE49-F238E27FC236}">
                <a16:creationId xmlns:a16="http://schemas.microsoft.com/office/drawing/2014/main" id="{A027C36E-9639-432B-AC32-C1EF592EAB94}"/>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170712"/>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22</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pic>
        <p:nvPicPr>
          <p:cNvPr id="43" name="Picture 42">
            <a:extLst>
              <a:ext uri="{FF2B5EF4-FFF2-40B4-BE49-F238E27FC236}">
                <a16:creationId xmlns:a16="http://schemas.microsoft.com/office/drawing/2014/main" id="{319E4BFE-1054-4495-A4A1-2D0ACEC9398E}"/>
              </a:ext>
            </a:extLst>
          </p:cNvPr>
          <p:cNvPicPr>
            <a:picLocks noChangeAspect="1"/>
          </p:cNvPicPr>
          <p:nvPr/>
        </p:nvPicPr>
        <p:blipFill>
          <a:blip r:embed="rId3"/>
          <a:stretch>
            <a:fillRect/>
          </a:stretch>
        </p:blipFill>
        <p:spPr>
          <a:xfrm>
            <a:off x="2611439" y="335639"/>
            <a:ext cx="1259104" cy="552696"/>
          </a:xfrm>
          <a:prstGeom prst="rect">
            <a:avLst/>
          </a:prstGeom>
        </p:spPr>
      </p:pic>
      <p:grpSp>
        <p:nvGrpSpPr>
          <p:cNvPr id="30" name="Group 29">
            <a:extLst>
              <a:ext uri="{FF2B5EF4-FFF2-40B4-BE49-F238E27FC236}">
                <a16:creationId xmlns:a16="http://schemas.microsoft.com/office/drawing/2014/main" id="{24EE9E52-E3FB-48DF-B7B3-1F95009275D7}"/>
              </a:ext>
            </a:extLst>
          </p:cNvPr>
          <p:cNvGrpSpPr/>
          <p:nvPr/>
        </p:nvGrpSpPr>
        <p:grpSpPr>
          <a:xfrm>
            <a:off x="234950" y="3907859"/>
            <a:ext cx="2194560" cy="205184"/>
            <a:chOff x="234950" y="1884632"/>
            <a:chExt cx="2232025" cy="205184"/>
          </a:xfrm>
          <a:noFill/>
        </p:grpSpPr>
        <p:sp>
          <p:nvSpPr>
            <p:cNvPr id="32" name="Freeform: Shape 31">
              <a:hlinkClick r:id="rId4" action="ppaction://hlinksldjump"/>
              <a:extLst>
                <a:ext uri="{FF2B5EF4-FFF2-40B4-BE49-F238E27FC236}">
                  <a16:creationId xmlns:a16="http://schemas.microsoft.com/office/drawing/2014/main" id="{B38E7A56-E9B1-4289-AF59-66B6586AD58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 name="Graphique 4">
              <a:extLst>
                <a:ext uri="{FF2B5EF4-FFF2-40B4-BE49-F238E27FC236}">
                  <a16:creationId xmlns:a16="http://schemas.microsoft.com/office/drawing/2014/main" id="{43E3452F-E1DB-4E03-A39F-A569A241211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6" name="Group 45">
            <a:extLst>
              <a:ext uri="{FF2B5EF4-FFF2-40B4-BE49-F238E27FC236}">
                <a16:creationId xmlns:a16="http://schemas.microsoft.com/office/drawing/2014/main" id="{D33345A7-CAB1-40AF-B6CC-1214F8CBD884}"/>
              </a:ext>
            </a:extLst>
          </p:cNvPr>
          <p:cNvGrpSpPr/>
          <p:nvPr/>
        </p:nvGrpSpPr>
        <p:grpSpPr>
          <a:xfrm>
            <a:off x="234950" y="3617160"/>
            <a:ext cx="2194560" cy="205184"/>
            <a:chOff x="234950" y="1884632"/>
            <a:chExt cx="2232025" cy="205184"/>
          </a:xfrm>
          <a:noFill/>
        </p:grpSpPr>
        <p:sp>
          <p:nvSpPr>
            <p:cNvPr id="47" name="Freeform: Shape 46">
              <a:hlinkClick r:id="rId5" action="ppaction://hlinksldjump"/>
              <a:extLst>
                <a:ext uri="{FF2B5EF4-FFF2-40B4-BE49-F238E27FC236}">
                  <a16:creationId xmlns:a16="http://schemas.microsoft.com/office/drawing/2014/main" id="{DFA0CE68-6B47-484D-8875-53DB4DA33BA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8" name="Graphique 4">
              <a:extLst>
                <a:ext uri="{FF2B5EF4-FFF2-40B4-BE49-F238E27FC236}">
                  <a16:creationId xmlns:a16="http://schemas.microsoft.com/office/drawing/2014/main" id="{0D0BA16C-8E14-464D-852B-42304985DF7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49" name="Group 48">
            <a:extLst>
              <a:ext uri="{FF2B5EF4-FFF2-40B4-BE49-F238E27FC236}">
                <a16:creationId xmlns:a16="http://schemas.microsoft.com/office/drawing/2014/main" id="{C136766E-6856-49C8-BD55-F2A355133C2C}"/>
              </a:ext>
            </a:extLst>
          </p:cNvPr>
          <p:cNvGrpSpPr/>
          <p:nvPr/>
        </p:nvGrpSpPr>
        <p:grpSpPr>
          <a:xfrm>
            <a:off x="234950" y="3328884"/>
            <a:ext cx="2194560" cy="205184"/>
            <a:chOff x="234950" y="1884632"/>
            <a:chExt cx="2232025" cy="205184"/>
          </a:xfrm>
          <a:noFill/>
        </p:grpSpPr>
        <p:sp>
          <p:nvSpPr>
            <p:cNvPr id="50" name="Freeform: Shape 49">
              <a:hlinkClick r:id="rId6" action="ppaction://hlinksldjump"/>
              <a:extLst>
                <a:ext uri="{FF2B5EF4-FFF2-40B4-BE49-F238E27FC236}">
                  <a16:creationId xmlns:a16="http://schemas.microsoft.com/office/drawing/2014/main" id="{4EE16847-2ACC-4A82-B218-4D988C7585A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1" name="Graphique 4">
              <a:extLst>
                <a:ext uri="{FF2B5EF4-FFF2-40B4-BE49-F238E27FC236}">
                  <a16:creationId xmlns:a16="http://schemas.microsoft.com/office/drawing/2014/main" id="{D6FB9E07-1901-4C27-BB4D-59FCA74557E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52" name="Group 51">
            <a:extLst>
              <a:ext uri="{FF2B5EF4-FFF2-40B4-BE49-F238E27FC236}">
                <a16:creationId xmlns:a16="http://schemas.microsoft.com/office/drawing/2014/main" id="{16A8514F-BE03-45DB-845B-EE6C07DD2C47}"/>
              </a:ext>
            </a:extLst>
          </p:cNvPr>
          <p:cNvGrpSpPr/>
          <p:nvPr/>
        </p:nvGrpSpPr>
        <p:grpSpPr>
          <a:xfrm>
            <a:off x="234950" y="2751137"/>
            <a:ext cx="2194560" cy="205184"/>
            <a:chOff x="234950" y="1884632"/>
            <a:chExt cx="2232025" cy="205184"/>
          </a:xfrm>
          <a:noFill/>
        </p:grpSpPr>
        <p:sp>
          <p:nvSpPr>
            <p:cNvPr id="53" name="Freeform: Shape 52">
              <a:hlinkClick r:id="rId7" action="ppaction://hlinksldjump"/>
              <a:extLst>
                <a:ext uri="{FF2B5EF4-FFF2-40B4-BE49-F238E27FC236}">
                  <a16:creationId xmlns:a16="http://schemas.microsoft.com/office/drawing/2014/main" id="{986CFA1E-DD12-47AB-B544-4998139D5C1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55" name="Group 54">
            <a:extLst>
              <a:ext uri="{FF2B5EF4-FFF2-40B4-BE49-F238E27FC236}">
                <a16:creationId xmlns:a16="http://schemas.microsoft.com/office/drawing/2014/main" id="{95D8DB68-D41F-48B2-A57C-902FF29EDA00}"/>
              </a:ext>
            </a:extLst>
          </p:cNvPr>
          <p:cNvGrpSpPr/>
          <p:nvPr/>
        </p:nvGrpSpPr>
        <p:grpSpPr>
          <a:xfrm>
            <a:off x="234950" y="2463117"/>
            <a:ext cx="2194560" cy="205184"/>
            <a:chOff x="234950" y="1884632"/>
            <a:chExt cx="2232025" cy="205184"/>
          </a:xfrm>
          <a:noFill/>
        </p:grpSpPr>
        <p:sp>
          <p:nvSpPr>
            <p:cNvPr id="56" name="Freeform: Shape 55">
              <a:hlinkClick r:id="rId8" action="ppaction://hlinksldjump"/>
              <a:extLst>
                <a:ext uri="{FF2B5EF4-FFF2-40B4-BE49-F238E27FC236}">
                  <a16:creationId xmlns:a16="http://schemas.microsoft.com/office/drawing/2014/main" id="{5720F9CF-6E9B-455E-9B6D-3EF472BD206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7" name="Graphique 4">
              <a:extLst>
                <a:ext uri="{FF2B5EF4-FFF2-40B4-BE49-F238E27FC236}">
                  <a16:creationId xmlns:a16="http://schemas.microsoft.com/office/drawing/2014/main" id="{34046433-3358-4FE8-9D08-2DC040C138C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44" name="Freeform: Shape 43">
            <a:hlinkClick r:id="rId9" action="ppaction://hlinksldjump"/>
            <a:extLst>
              <a:ext uri="{FF2B5EF4-FFF2-40B4-BE49-F238E27FC236}">
                <a16:creationId xmlns:a16="http://schemas.microsoft.com/office/drawing/2014/main" id="{2C18A75F-ECFF-47B5-AB18-7A4EE9ADD2C4}"/>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58" name="Group 57">
            <a:extLst>
              <a:ext uri="{FF2B5EF4-FFF2-40B4-BE49-F238E27FC236}">
                <a16:creationId xmlns:a16="http://schemas.microsoft.com/office/drawing/2014/main" id="{708AA7C6-F60B-453B-B5C7-2A10D2FD19F9}"/>
              </a:ext>
            </a:extLst>
          </p:cNvPr>
          <p:cNvGrpSpPr/>
          <p:nvPr/>
        </p:nvGrpSpPr>
        <p:grpSpPr>
          <a:xfrm>
            <a:off x="234950" y="1884963"/>
            <a:ext cx="2194560" cy="205184"/>
            <a:chOff x="234950" y="1884632"/>
            <a:chExt cx="2232025" cy="205184"/>
          </a:xfrm>
          <a:noFill/>
        </p:grpSpPr>
        <p:sp>
          <p:nvSpPr>
            <p:cNvPr id="59" name="Freeform: Shape 58">
              <a:hlinkClick r:id="rId2" action="ppaction://hlinksldjump"/>
              <a:extLst>
                <a:ext uri="{FF2B5EF4-FFF2-40B4-BE49-F238E27FC236}">
                  <a16:creationId xmlns:a16="http://schemas.microsoft.com/office/drawing/2014/main" id="{2CFB6D45-2D00-4E64-9321-58DE0CC6693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0" name="Graphique 4">
              <a:extLst>
                <a:ext uri="{FF2B5EF4-FFF2-40B4-BE49-F238E27FC236}">
                  <a16:creationId xmlns:a16="http://schemas.microsoft.com/office/drawing/2014/main" id="{89007F54-0428-4D08-A981-571FFD7BB0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65" name="Freeform: Shape 64">
            <a:hlinkClick r:id="rId6" action="ppaction://hlinksldjump"/>
            <a:extLst>
              <a:ext uri="{FF2B5EF4-FFF2-40B4-BE49-F238E27FC236}">
                <a16:creationId xmlns:a16="http://schemas.microsoft.com/office/drawing/2014/main" id="{188AFA46-F417-4182-B90D-B051A191895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7" name="Text Placeholder 26">
            <a:extLst>
              <a:ext uri="{FF2B5EF4-FFF2-40B4-BE49-F238E27FC236}">
                <a16:creationId xmlns:a16="http://schemas.microsoft.com/office/drawing/2014/main" id="{727AF606-420D-FB86-3929-429BFB6802A9}"/>
              </a:ext>
            </a:extLst>
          </p:cNvPr>
          <p:cNvSpPr>
            <a:spLocks noGrp="1"/>
          </p:cNvSpPr>
          <p:nvPr>
            <p:ph type="body" sz="quarter" idx="22"/>
          </p:nvPr>
        </p:nvSpPr>
        <p:spPr>
          <a:xfrm>
            <a:off x="2600325" y="894598"/>
            <a:ext cx="6210300" cy="307777"/>
          </a:xfrm>
        </p:spPr>
        <p:txBody>
          <a:bodyPr/>
          <a:lstStyle/>
          <a:p>
            <a:r>
              <a:rPr lang="en-IN" dirty="0"/>
              <a:t>Study design</a:t>
            </a:r>
          </a:p>
        </p:txBody>
      </p:sp>
      <p:sp>
        <p:nvSpPr>
          <p:cNvPr id="28" name="object 6">
            <a:extLst>
              <a:ext uri="{FF2B5EF4-FFF2-40B4-BE49-F238E27FC236}">
                <a16:creationId xmlns:a16="http://schemas.microsoft.com/office/drawing/2014/main" id="{A00B3967-A8B4-CC2E-513A-2AD6F2B053CD}"/>
              </a:ext>
            </a:extLst>
          </p:cNvPr>
          <p:cNvSpPr txBox="1">
            <a:spLocks/>
          </p:cNvSpPr>
          <p:nvPr/>
        </p:nvSpPr>
        <p:spPr>
          <a:xfrm>
            <a:off x="2611439" y="1211517"/>
            <a:ext cx="6208711" cy="425934"/>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US" sz="750" b="1" spc="-5" noProof="1">
                <a:cs typeface="Calibri Light"/>
              </a:rPr>
              <a:t>Phase 3, randomized, double-blind, placebo-controlled study to evaluate the efficacy and safety of venglustat on neuropathic and abdominal pain in adult patients with Fabry disease who are treatment-naïve or untreated for at least 6 months</a:t>
            </a:r>
          </a:p>
        </p:txBody>
      </p:sp>
      <p:grpSp>
        <p:nvGrpSpPr>
          <p:cNvPr id="13" name="Group 12">
            <a:extLst>
              <a:ext uri="{FF2B5EF4-FFF2-40B4-BE49-F238E27FC236}">
                <a16:creationId xmlns:a16="http://schemas.microsoft.com/office/drawing/2014/main" id="{86DE785C-53A7-A2F7-3929-19D5E7C73569}"/>
              </a:ext>
            </a:extLst>
          </p:cNvPr>
          <p:cNvGrpSpPr/>
          <p:nvPr/>
        </p:nvGrpSpPr>
        <p:grpSpPr>
          <a:xfrm>
            <a:off x="3084379" y="1713567"/>
            <a:ext cx="3548857" cy="1162596"/>
            <a:chOff x="3931046" y="1968282"/>
            <a:chExt cx="3548857" cy="1162596"/>
          </a:xfrm>
        </p:grpSpPr>
        <p:sp>
          <p:nvSpPr>
            <p:cNvPr id="41" name="Rectangle: Rounded Corners 10">
              <a:extLst>
                <a:ext uri="{FF2B5EF4-FFF2-40B4-BE49-F238E27FC236}">
                  <a16:creationId xmlns:a16="http://schemas.microsoft.com/office/drawing/2014/main" id="{6B5440C0-05C6-A865-15A2-2CB11D843C76}"/>
                </a:ext>
              </a:extLst>
            </p:cNvPr>
            <p:cNvSpPr/>
            <p:nvPr/>
          </p:nvSpPr>
          <p:spPr>
            <a:xfrm>
              <a:off x="5252800" y="1968282"/>
              <a:ext cx="1003822" cy="318977"/>
            </a:xfrm>
            <a:prstGeom prst="roundRect">
              <a:avLst>
                <a:gd name="adj" fmla="val 9037"/>
              </a:avLst>
            </a:prstGeom>
            <a:solidFill>
              <a:schemeClr val="accent2">
                <a:lumMod val="60000"/>
                <a:lumOff val="4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tx1"/>
                  </a:solidFill>
                </a:rPr>
                <a:t>Venglustat</a:t>
              </a:r>
            </a:p>
          </p:txBody>
        </p:sp>
        <p:grpSp>
          <p:nvGrpSpPr>
            <p:cNvPr id="12" name="Group 11">
              <a:extLst>
                <a:ext uri="{FF2B5EF4-FFF2-40B4-BE49-F238E27FC236}">
                  <a16:creationId xmlns:a16="http://schemas.microsoft.com/office/drawing/2014/main" id="{8E272F2F-CA5B-D5E9-BABE-BD5420AC8D7A}"/>
                </a:ext>
              </a:extLst>
            </p:cNvPr>
            <p:cNvGrpSpPr/>
            <p:nvPr/>
          </p:nvGrpSpPr>
          <p:grpSpPr>
            <a:xfrm>
              <a:off x="3931046" y="2023016"/>
              <a:ext cx="3548857" cy="1107862"/>
              <a:chOff x="3931046" y="2023016"/>
              <a:chExt cx="3548857" cy="1107862"/>
            </a:xfrm>
          </p:grpSpPr>
          <p:sp>
            <p:nvSpPr>
              <p:cNvPr id="29" name="Rectangle: Rounded Corners 3">
                <a:extLst>
                  <a:ext uri="{FF2B5EF4-FFF2-40B4-BE49-F238E27FC236}">
                    <a16:creationId xmlns:a16="http://schemas.microsoft.com/office/drawing/2014/main" id="{72775D01-F9AD-0EDE-ED28-B421BAADBDE9}"/>
                  </a:ext>
                </a:extLst>
              </p:cNvPr>
              <p:cNvSpPr/>
              <p:nvPr/>
            </p:nvSpPr>
            <p:spPr>
              <a:xfrm>
                <a:off x="3931046" y="2023016"/>
                <a:ext cx="974206" cy="898030"/>
              </a:xfrm>
              <a:prstGeom prst="roundRect">
                <a:avLst>
                  <a:gd name="adj" fmla="val 6675"/>
                </a:avLst>
              </a:prstGeom>
              <a:solidFill>
                <a:schemeClr val="accent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bg1"/>
                    </a:solidFill>
                  </a:rPr>
                  <a:t>N=114</a:t>
                </a:r>
              </a:p>
              <a:p>
                <a:pPr algn="ctr"/>
                <a:r>
                  <a:rPr lang="en-IN" sz="700" dirty="0">
                    <a:solidFill>
                      <a:schemeClr val="bg1"/>
                    </a:solidFill>
                  </a:rPr>
                  <a:t> Treatment-</a:t>
                </a:r>
                <a:r>
                  <a:rPr lang="en-IN" sz="700" dirty="0" err="1">
                    <a:solidFill>
                      <a:schemeClr val="bg1"/>
                    </a:solidFill>
                  </a:rPr>
                  <a:t>naїve</a:t>
                </a:r>
                <a:r>
                  <a:rPr lang="en-IN" sz="700" dirty="0">
                    <a:solidFill>
                      <a:schemeClr val="bg1"/>
                    </a:solidFill>
                  </a:rPr>
                  <a:t> or untreated patients for at least 6 months ≥16 years of age, with Fabry disease</a:t>
                </a:r>
              </a:p>
            </p:txBody>
          </p:sp>
          <p:grpSp>
            <p:nvGrpSpPr>
              <p:cNvPr id="33" name="Group 32">
                <a:extLst>
                  <a:ext uri="{FF2B5EF4-FFF2-40B4-BE49-F238E27FC236}">
                    <a16:creationId xmlns:a16="http://schemas.microsoft.com/office/drawing/2014/main" id="{301DCDA3-4428-4F8F-84DC-0B74BE4FDF4D}"/>
                  </a:ext>
                </a:extLst>
              </p:cNvPr>
              <p:cNvGrpSpPr/>
              <p:nvPr/>
            </p:nvGrpSpPr>
            <p:grpSpPr>
              <a:xfrm>
                <a:off x="5252800" y="3013955"/>
                <a:ext cx="1003822" cy="116923"/>
                <a:chOff x="4781928" y="3668211"/>
                <a:chExt cx="1746364" cy="138076"/>
              </a:xfrm>
            </p:grpSpPr>
            <p:sp>
              <p:nvSpPr>
                <p:cNvPr id="36" name="TextBox 35">
                  <a:extLst>
                    <a:ext uri="{FF2B5EF4-FFF2-40B4-BE49-F238E27FC236}">
                      <a16:creationId xmlns:a16="http://schemas.microsoft.com/office/drawing/2014/main" id="{43BCD1B0-1148-E01E-561F-5B65E1011BC5}"/>
                    </a:ext>
                  </a:extLst>
                </p:cNvPr>
                <p:cNvSpPr txBox="1"/>
                <p:nvPr/>
              </p:nvSpPr>
              <p:spPr>
                <a:xfrm>
                  <a:off x="5293606" y="3729343"/>
                  <a:ext cx="723007" cy="76944"/>
                </a:xfrm>
                <a:prstGeom prst="rect">
                  <a:avLst/>
                </a:prstGeom>
                <a:solidFill>
                  <a:schemeClr val="bg1"/>
                </a:solidFill>
              </p:spPr>
              <p:txBody>
                <a:bodyPr wrap="none" lIns="73152" tIns="0" rIns="73152" bIns="0" rtlCol="0">
                  <a:spAutoFit/>
                </a:bodyPr>
                <a:lstStyle/>
                <a:p>
                  <a:pPr algn="ctr"/>
                  <a:r>
                    <a:rPr lang="en-IN" sz="500" dirty="0"/>
                    <a:t>12 months</a:t>
                  </a:r>
                </a:p>
              </p:txBody>
            </p:sp>
            <p:grpSp>
              <p:nvGrpSpPr>
                <p:cNvPr id="37" name="Group 36">
                  <a:extLst>
                    <a:ext uri="{FF2B5EF4-FFF2-40B4-BE49-F238E27FC236}">
                      <a16:creationId xmlns:a16="http://schemas.microsoft.com/office/drawing/2014/main" id="{4D0690BD-6188-2A66-3F97-5EF91563EA7C}"/>
                    </a:ext>
                  </a:extLst>
                </p:cNvPr>
                <p:cNvGrpSpPr/>
                <p:nvPr/>
              </p:nvGrpSpPr>
              <p:grpSpPr>
                <a:xfrm>
                  <a:off x="4781928" y="3668211"/>
                  <a:ext cx="1746364" cy="54782"/>
                  <a:chOff x="4735792" y="3950161"/>
                  <a:chExt cx="1242551" cy="54782"/>
                </a:xfrm>
              </p:grpSpPr>
              <p:cxnSp>
                <p:nvCxnSpPr>
                  <p:cNvPr id="38" name="Straight Connector 37">
                    <a:extLst>
                      <a:ext uri="{FF2B5EF4-FFF2-40B4-BE49-F238E27FC236}">
                        <a16:creationId xmlns:a16="http://schemas.microsoft.com/office/drawing/2014/main" id="{F9E2D750-7934-4AAA-B569-697D34512A11}"/>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9AB4AAC-D2E6-5A51-0D5F-62B97CE88B31}"/>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4C64EEF-1F43-0A81-B82D-A65C3FBD7550}"/>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42" name="Rectangle: Rounded Corners 11">
                <a:extLst>
                  <a:ext uri="{FF2B5EF4-FFF2-40B4-BE49-F238E27FC236}">
                    <a16:creationId xmlns:a16="http://schemas.microsoft.com/office/drawing/2014/main" id="{9CEADFB1-6297-4E0D-A4C6-633F65F4AC8E}"/>
                  </a:ext>
                </a:extLst>
              </p:cNvPr>
              <p:cNvSpPr/>
              <p:nvPr/>
            </p:nvSpPr>
            <p:spPr>
              <a:xfrm>
                <a:off x="5252800" y="2626451"/>
                <a:ext cx="1003822" cy="318977"/>
              </a:xfrm>
              <a:prstGeom prst="roundRect">
                <a:avLst>
                  <a:gd name="adj" fmla="val 9037"/>
                </a:avLst>
              </a:prstGeom>
              <a:solidFill>
                <a:srgbClr val="BFBFBF"/>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Placebo</a:t>
                </a:r>
              </a:p>
            </p:txBody>
          </p:sp>
          <p:cxnSp>
            <p:nvCxnSpPr>
              <p:cNvPr id="68" name="Connector: Elbow 12">
                <a:extLst>
                  <a:ext uri="{FF2B5EF4-FFF2-40B4-BE49-F238E27FC236}">
                    <a16:creationId xmlns:a16="http://schemas.microsoft.com/office/drawing/2014/main" id="{7149E89C-ED9F-FA2E-2319-5D40C1874990}"/>
                  </a:ext>
                </a:extLst>
              </p:cNvPr>
              <p:cNvCxnSpPr>
                <a:cxnSpLocks/>
                <a:endCxn id="41" idx="1"/>
              </p:cNvCxnSpPr>
              <p:nvPr/>
            </p:nvCxnSpPr>
            <p:spPr>
              <a:xfrm rot="5400000" flipH="1" flipV="1">
                <a:off x="5059639" y="2147222"/>
                <a:ext cx="212613" cy="173710"/>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or: Elbow 13">
                <a:extLst>
                  <a:ext uri="{FF2B5EF4-FFF2-40B4-BE49-F238E27FC236}">
                    <a16:creationId xmlns:a16="http://schemas.microsoft.com/office/drawing/2014/main" id="{0234999B-2F04-C347-1C6B-4D6A6A8C1666}"/>
                  </a:ext>
                </a:extLst>
              </p:cNvPr>
              <p:cNvCxnSpPr>
                <a:cxnSpLocks/>
                <a:endCxn id="42" idx="1"/>
              </p:cNvCxnSpPr>
              <p:nvPr/>
            </p:nvCxnSpPr>
            <p:spPr>
              <a:xfrm rot="16200000" flipH="1">
                <a:off x="5059639" y="2592778"/>
                <a:ext cx="212613" cy="173710"/>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Rectangle: Rounded Corners 15">
                <a:extLst>
                  <a:ext uri="{FF2B5EF4-FFF2-40B4-BE49-F238E27FC236}">
                    <a16:creationId xmlns:a16="http://schemas.microsoft.com/office/drawing/2014/main" id="{25AD8E99-1AC8-564F-EA5D-7CF7A5CDCA00}"/>
                  </a:ext>
                </a:extLst>
              </p:cNvPr>
              <p:cNvSpPr/>
              <p:nvPr/>
            </p:nvSpPr>
            <p:spPr>
              <a:xfrm>
                <a:off x="6473423" y="2297367"/>
                <a:ext cx="1003822" cy="318977"/>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(N=114)</a:t>
                </a:r>
              </a:p>
            </p:txBody>
          </p:sp>
          <p:cxnSp>
            <p:nvCxnSpPr>
              <p:cNvPr id="71" name="Connector: Elbow 19">
                <a:extLst>
                  <a:ext uri="{FF2B5EF4-FFF2-40B4-BE49-F238E27FC236}">
                    <a16:creationId xmlns:a16="http://schemas.microsoft.com/office/drawing/2014/main" id="{460B6CA9-FD26-C415-76E4-EC2505023B9E}"/>
                  </a:ext>
                </a:extLst>
              </p:cNvPr>
              <p:cNvCxnSpPr>
                <a:cxnSpLocks/>
                <a:stCxn id="41" idx="3"/>
                <a:endCxn id="70" idx="1"/>
              </p:cNvCxnSpPr>
              <p:nvPr/>
            </p:nvCxnSpPr>
            <p:spPr>
              <a:xfrm>
                <a:off x="6256621" y="2127771"/>
                <a:ext cx="216802" cy="329085"/>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or: Elbow 22">
                <a:extLst>
                  <a:ext uri="{FF2B5EF4-FFF2-40B4-BE49-F238E27FC236}">
                    <a16:creationId xmlns:a16="http://schemas.microsoft.com/office/drawing/2014/main" id="{B2086608-DDD4-49DF-CCB6-6E6FB7B08A93}"/>
                  </a:ext>
                </a:extLst>
              </p:cNvPr>
              <p:cNvCxnSpPr>
                <a:cxnSpLocks/>
                <a:stCxn id="42" idx="3"/>
                <a:endCxn id="70" idx="1"/>
              </p:cNvCxnSpPr>
              <p:nvPr/>
            </p:nvCxnSpPr>
            <p:spPr>
              <a:xfrm flipV="1">
                <a:off x="6256621" y="2456855"/>
                <a:ext cx="216802" cy="329085"/>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C2B3D4B6-962B-B744-DC2B-62166728D4B6}"/>
                  </a:ext>
                </a:extLst>
              </p:cNvPr>
              <p:cNvSpPr txBox="1"/>
              <p:nvPr/>
            </p:nvSpPr>
            <p:spPr>
              <a:xfrm>
                <a:off x="6510309" y="2145934"/>
                <a:ext cx="930054" cy="91219"/>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74" name="Group 73">
                <a:extLst>
                  <a:ext uri="{FF2B5EF4-FFF2-40B4-BE49-F238E27FC236}">
                    <a16:creationId xmlns:a16="http://schemas.microsoft.com/office/drawing/2014/main" id="{6879DC84-E510-E2BA-329A-637985319696}"/>
                  </a:ext>
                </a:extLst>
              </p:cNvPr>
              <p:cNvGrpSpPr/>
              <p:nvPr/>
            </p:nvGrpSpPr>
            <p:grpSpPr>
              <a:xfrm>
                <a:off x="6476081" y="2669265"/>
                <a:ext cx="1003822" cy="128711"/>
                <a:chOff x="4781928" y="3668211"/>
                <a:chExt cx="1746364" cy="151996"/>
              </a:xfrm>
            </p:grpSpPr>
            <p:sp>
              <p:nvSpPr>
                <p:cNvPr id="75" name="TextBox 74">
                  <a:extLst>
                    <a:ext uri="{FF2B5EF4-FFF2-40B4-BE49-F238E27FC236}">
                      <a16:creationId xmlns:a16="http://schemas.microsoft.com/office/drawing/2014/main" id="{2095FC70-BB22-8EB3-8466-966199C6C686}"/>
                    </a:ext>
                  </a:extLst>
                </p:cNvPr>
                <p:cNvSpPr txBox="1"/>
                <p:nvPr/>
              </p:nvSpPr>
              <p:spPr>
                <a:xfrm>
                  <a:off x="5147331" y="3729343"/>
                  <a:ext cx="1015560" cy="90864"/>
                </a:xfrm>
                <a:prstGeom prst="rect">
                  <a:avLst/>
                </a:prstGeom>
                <a:solidFill>
                  <a:schemeClr val="bg1"/>
                </a:solidFill>
              </p:spPr>
              <p:txBody>
                <a:bodyPr wrap="none" lIns="73152" tIns="0" rIns="73152" bIns="0" rtlCol="0">
                  <a:spAutoFit/>
                </a:bodyPr>
                <a:lstStyle/>
                <a:p>
                  <a:pPr algn="ctr"/>
                  <a:r>
                    <a:rPr lang="en-IN" sz="500" dirty="0"/>
                    <a:t>~12* months</a:t>
                  </a:r>
                </a:p>
              </p:txBody>
            </p:sp>
            <p:grpSp>
              <p:nvGrpSpPr>
                <p:cNvPr id="76" name="Group 75">
                  <a:extLst>
                    <a:ext uri="{FF2B5EF4-FFF2-40B4-BE49-F238E27FC236}">
                      <a16:creationId xmlns:a16="http://schemas.microsoft.com/office/drawing/2014/main" id="{F658CA89-5BE5-9A2D-48E1-9C27E75E1336}"/>
                    </a:ext>
                  </a:extLst>
                </p:cNvPr>
                <p:cNvGrpSpPr/>
                <p:nvPr/>
              </p:nvGrpSpPr>
              <p:grpSpPr>
                <a:xfrm>
                  <a:off x="4781928" y="3668211"/>
                  <a:ext cx="1746364" cy="54782"/>
                  <a:chOff x="4735792" y="3950161"/>
                  <a:chExt cx="1242551" cy="54782"/>
                </a:xfrm>
              </p:grpSpPr>
              <p:cxnSp>
                <p:nvCxnSpPr>
                  <p:cNvPr id="77" name="Straight Connector 76">
                    <a:extLst>
                      <a:ext uri="{FF2B5EF4-FFF2-40B4-BE49-F238E27FC236}">
                        <a16:creationId xmlns:a16="http://schemas.microsoft.com/office/drawing/2014/main" id="{6743F188-C9CE-9C57-7967-6EF441D2183A}"/>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4D7DF121-0C9B-F9FC-1E98-D3134F525840}"/>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997D03F1-5AF3-7A4A-905E-90261C6D98A3}"/>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80" name="Oval 79">
                <a:extLst>
                  <a:ext uri="{FF2B5EF4-FFF2-40B4-BE49-F238E27FC236}">
                    <a16:creationId xmlns:a16="http://schemas.microsoft.com/office/drawing/2014/main" id="{C31B56C0-0B62-A5D3-2E7A-9161E6F52CE6}"/>
                  </a:ext>
                </a:extLst>
              </p:cNvPr>
              <p:cNvSpPr/>
              <p:nvPr/>
            </p:nvSpPr>
            <p:spPr>
              <a:xfrm>
                <a:off x="4959749" y="2340609"/>
                <a:ext cx="240817" cy="232944"/>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rtlCol="0" anchor="ctr"/>
              <a:lstStyle/>
              <a:p>
                <a:pPr algn="ctr">
                  <a:lnSpc>
                    <a:spcPts val="800"/>
                  </a:lnSpc>
                </a:pPr>
                <a:r>
                  <a:rPr lang="en-IN" sz="700" dirty="0">
                    <a:solidFill>
                      <a:schemeClr val="bg1"/>
                    </a:solidFill>
                  </a:rPr>
                  <a:t>R</a:t>
                </a:r>
              </a:p>
              <a:p>
                <a:pPr algn="ctr">
                  <a:lnSpc>
                    <a:spcPts val="800"/>
                  </a:lnSpc>
                </a:pPr>
                <a:r>
                  <a:rPr lang="en-IN" sz="700" dirty="0">
                    <a:solidFill>
                      <a:schemeClr val="bg1"/>
                    </a:solidFill>
                  </a:rPr>
                  <a:t>1:1</a:t>
                </a:r>
              </a:p>
            </p:txBody>
          </p:sp>
        </p:grpSp>
      </p:grpSp>
      <p:sp>
        <p:nvSpPr>
          <p:cNvPr id="81" name="object 18">
            <a:extLst>
              <a:ext uri="{FF2B5EF4-FFF2-40B4-BE49-F238E27FC236}">
                <a16:creationId xmlns:a16="http://schemas.microsoft.com/office/drawing/2014/main" id="{D4F892D5-3A59-699D-E93B-E95E8A7A7387}"/>
              </a:ext>
            </a:extLst>
          </p:cNvPr>
          <p:cNvSpPr txBox="1"/>
          <p:nvPr/>
        </p:nvSpPr>
        <p:spPr>
          <a:xfrm>
            <a:off x="2611439" y="2951341"/>
            <a:ext cx="1791512" cy="930383"/>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10" dirty="0">
                <a:cs typeface="Calibri"/>
              </a:rPr>
              <a:t>Percentage change from baseline to</a:t>
            </a:r>
            <a:br>
              <a:rPr lang="en-IN" sz="700" spc="-10" dirty="0">
                <a:cs typeface="Calibri"/>
              </a:rPr>
            </a:br>
            <a:r>
              <a:rPr lang="en-IN" sz="700" spc="-10" dirty="0">
                <a:cs typeface="Calibri"/>
              </a:rPr>
              <a:t>6 and 12 months in </a:t>
            </a:r>
            <a:r>
              <a:rPr lang="en-IN" sz="700" spc="-10" dirty="0" err="1">
                <a:cs typeface="Calibri"/>
              </a:rPr>
              <a:t>venglustat</a:t>
            </a:r>
            <a:r>
              <a:rPr lang="en-IN" sz="700" spc="-10" dirty="0">
                <a:cs typeface="Calibri"/>
              </a:rPr>
              <a:t> vs placebo on the patient-defined most bothersome symptom of 3 FD-PRO items (neuropathic pain in upper extremities, neuropathic pain in lower extremities, and abdominal pain)</a:t>
            </a:r>
          </a:p>
        </p:txBody>
      </p:sp>
      <p:sp>
        <p:nvSpPr>
          <p:cNvPr id="82" name="object 18">
            <a:extLst>
              <a:ext uri="{FF2B5EF4-FFF2-40B4-BE49-F238E27FC236}">
                <a16:creationId xmlns:a16="http://schemas.microsoft.com/office/drawing/2014/main" id="{5D817C9F-F4D4-68AE-148E-CF6CDA4C0520}"/>
              </a:ext>
            </a:extLst>
          </p:cNvPr>
          <p:cNvSpPr txBox="1"/>
          <p:nvPr/>
        </p:nvSpPr>
        <p:spPr>
          <a:xfrm>
            <a:off x="4456342" y="2957156"/>
            <a:ext cx="2220685" cy="1191993"/>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lnSpc>
                <a:spcPct val="100000"/>
              </a:lnSpc>
              <a:spcAft>
                <a:spcPts val="200"/>
              </a:spcAft>
              <a:buClr>
                <a:schemeClr val="accent2"/>
              </a:buClr>
              <a:buFont typeface="Arial"/>
              <a:buChar char="•"/>
              <a:tabLst>
                <a:tab pos="114300" algn="l"/>
              </a:tabLst>
            </a:pPr>
            <a:r>
              <a:rPr lang="en-IN" sz="700" spc="-5" dirty="0">
                <a:cs typeface="Calibri"/>
              </a:rPr>
              <a:t>Percentage change from baseline to 6 and 12 months in: </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Plasma lyso-GL-3</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Frequency of rescue pain medication use</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Percentage of days with diarrhea</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Tiredness component of FD-PRO</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BDI-II score</a:t>
            </a:r>
          </a:p>
          <a:p>
            <a:pPr marL="230400" lvl="1" indent="-115200">
              <a:spcAft>
                <a:spcPts val="200"/>
              </a:spcAft>
              <a:buClr>
                <a:schemeClr val="accent2"/>
              </a:buClr>
              <a:buFont typeface="Arial" panose="020B0604020202020204" pitchFamily="34" charset="0"/>
              <a:buChar char="–"/>
              <a:tabLst>
                <a:tab pos="114300" algn="l"/>
              </a:tabLst>
            </a:pPr>
            <a:r>
              <a:rPr lang="en-IN" sz="700" spc="-5" dirty="0">
                <a:cs typeface="Calibri"/>
              </a:rPr>
              <a:t>Lens clarity by ophthalmological examination</a:t>
            </a:r>
          </a:p>
        </p:txBody>
      </p:sp>
      <p:sp>
        <p:nvSpPr>
          <p:cNvPr id="84" name="object 18">
            <a:extLst>
              <a:ext uri="{FF2B5EF4-FFF2-40B4-BE49-F238E27FC236}">
                <a16:creationId xmlns:a16="http://schemas.microsoft.com/office/drawing/2014/main" id="{646985A9-5320-99C5-1B15-3A3F31C2A3B9}"/>
              </a:ext>
            </a:extLst>
          </p:cNvPr>
          <p:cNvSpPr txBox="1"/>
          <p:nvPr/>
        </p:nvSpPr>
        <p:spPr>
          <a:xfrm>
            <a:off x="6815667" y="3111558"/>
            <a:ext cx="1859607" cy="602088"/>
          </a:xfrm>
          <a:prstGeom prst="rect">
            <a:avLst/>
          </a:prstGeom>
        </p:spPr>
        <p:txBody>
          <a:bodyPr vert="horz" wrap="square" lIns="0" tIns="12065" rIns="0" bIns="0" rtlCol="0">
            <a:spAutoFit/>
          </a:bodyPr>
          <a:lstStyle/>
          <a:p>
            <a:pPr marL="114300" indent="-114300">
              <a:lnSpc>
                <a:spcPct val="100000"/>
              </a:lnSpc>
              <a:spcAft>
                <a:spcPts val="200"/>
              </a:spcAft>
              <a:buClr>
                <a:schemeClr val="accent2"/>
              </a:buClr>
              <a:buFont typeface="Arial"/>
              <a:buChar char="•"/>
              <a:tabLst>
                <a:tab pos="114300" algn="l"/>
              </a:tabLst>
            </a:pPr>
            <a:r>
              <a:rPr lang="en-IN" sz="700" spc="-5" dirty="0">
                <a:cs typeface="Calibri"/>
              </a:rPr>
              <a:t>Proportion of responders in neuropathic or abdominal pain, as assessed by FD-PRO</a:t>
            </a:r>
          </a:p>
          <a:p>
            <a:pPr marL="114300" indent="-114300">
              <a:lnSpc>
                <a:spcPct val="100000"/>
              </a:lnSpc>
              <a:spcAft>
                <a:spcPts val="200"/>
              </a:spcAft>
              <a:buClr>
                <a:schemeClr val="accent2"/>
              </a:buClr>
              <a:buFont typeface="Arial"/>
              <a:buChar char="•"/>
              <a:tabLst>
                <a:tab pos="114300" algn="l"/>
              </a:tabLst>
            </a:pPr>
            <a:r>
              <a:rPr lang="en-IN" sz="700" spc="-5" dirty="0">
                <a:cs typeface="Calibri"/>
              </a:rPr>
              <a:t>Safety and tolerability</a:t>
            </a:r>
          </a:p>
          <a:p>
            <a:pPr marL="114300" indent="-114300">
              <a:lnSpc>
                <a:spcPct val="100000"/>
              </a:lnSpc>
              <a:spcAft>
                <a:spcPts val="200"/>
              </a:spcAft>
              <a:buClr>
                <a:schemeClr val="accent2"/>
              </a:buClr>
              <a:buFont typeface="Arial"/>
              <a:buChar char="•"/>
              <a:tabLst>
                <a:tab pos="114300" algn="l"/>
              </a:tabLst>
            </a:pPr>
            <a:r>
              <a:rPr lang="en-IN" sz="700" spc="-5" dirty="0">
                <a:cs typeface="Calibri"/>
              </a:rPr>
              <a:t>Pharmacokinetics</a:t>
            </a:r>
          </a:p>
        </p:txBody>
      </p:sp>
      <p:sp>
        <p:nvSpPr>
          <p:cNvPr id="4" name="Rectangle: Rounded Corners 3">
            <a:hlinkClick r:id="rId9" action="ppaction://hlinksldjump"/>
            <a:extLst>
              <a:ext uri="{FF2B5EF4-FFF2-40B4-BE49-F238E27FC236}">
                <a16:creationId xmlns:a16="http://schemas.microsoft.com/office/drawing/2014/main" id="{3D09D291-39FD-03E9-D9CA-C219F1D7C2B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2" action="ppaction://hlinksldjump"/>
            <a:extLst>
              <a:ext uri="{FF2B5EF4-FFF2-40B4-BE49-F238E27FC236}">
                <a16:creationId xmlns:a16="http://schemas.microsoft.com/office/drawing/2014/main" id="{60ECC2F1-EF4A-C4B9-B924-F0F33BE40A4A}"/>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8" action="ppaction://hlinksldjump"/>
            <a:extLst>
              <a:ext uri="{FF2B5EF4-FFF2-40B4-BE49-F238E27FC236}">
                <a16:creationId xmlns:a16="http://schemas.microsoft.com/office/drawing/2014/main" id="{B25386CE-5E05-CED4-760C-D64007BCA2A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7" action="ppaction://hlinksldjump"/>
            <a:extLst>
              <a:ext uri="{FF2B5EF4-FFF2-40B4-BE49-F238E27FC236}">
                <a16:creationId xmlns:a16="http://schemas.microsoft.com/office/drawing/2014/main" id="{D246BC7E-D425-D4D0-7B54-2C6F16D2F1B2}"/>
              </a:ext>
            </a:extLst>
          </p:cNvPr>
          <p:cNvSpPr/>
          <p:nvPr/>
        </p:nvSpPr>
        <p:spPr>
          <a:xfrm>
            <a:off x="234950" y="275294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6" action="ppaction://hlinksldjump"/>
            <a:extLst>
              <a:ext uri="{FF2B5EF4-FFF2-40B4-BE49-F238E27FC236}">
                <a16:creationId xmlns:a16="http://schemas.microsoft.com/office/drawing/2014/main" id="{B0315D7E-C755-FF12-F21B-8A2984BDDA2C}"/>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5" action="ppaction://hlinksldjump"/>
            <a:extLst>
              <a:ext uri="{FF2B5EF4-FFF2-40B4-BE49-F238E27FC236}">
                <a16:creationId xmlns:a16="http://schemas.microsoft.com/office/drawing/2014/main" id="{5426B6FE-6FB5-06AF-D670-8849C282B54B}"/>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4" action="ppaction://hlinksldjump"/>
            <a:extLst>
              <a:ext uri="{FF2B5EF4-FFF2-40B4-BE49-F238E27FC236}">
                <a16:creationId xmlns:a16="http://schemas.microsoft.com/office/drawing/2014/main" id="{39178AE4-38E0-CF28-7DAF-54B7F1E910DD}"/>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object 23">
            <a:extLst>
              <a:ext uri="{FF2B5EF4-FFF2-40B4-BE49-F238E27FC236}">
                <a16:creationId xmlns:a16="http://schemas.microsoft.com/office/drawing/2014/main" id="{91B300B4-FB0A-F468-1152-805E25AA889F}"/>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*The total duration will be approximately of 31 months (12 month of OLE treatment, additional OLE treatment until a common study end of treatment date, and 1 month of follow-up period.</a:t>
            </a:r>
            <a:br>
              <a:rPr lang="en-IN" sz="500" spc="-5" dirty="0">
                <a:cs typeface="Calibri"/>
              </a:rPr>
            </a:br>
            <a:r>
              <a:rPr lang="en-IN" sz="500" spc="-5" dirty="0">
                <a:cs typeface="Calibri"/>
              </a:rPr>
              <a:t>BD-II, Beck Depression Inventory-II; FD-PRO, Fabry Disease Patient-Reported Outcome; lyso-GL-3, globotriaosylsphingosine.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a:t>
            </a:r>
            <a:r>
              <a:rPr lang="en-IN" sz="500" b="1" spc="-5" dirty="0">
                <a:cs typeface="Calibri"/>
              </a:rPr>
              <a:t>. </a:t>
            </a:r>
            <a:endParaRPr lang="en-IN" sz="500" spc="-5" dirty="0">
              <a:cs typeface="Calibri"/>
            </a:endParaRPr>
          </a:p>
        </p:txBody>
      </p:sp>
      <p:cxnSp>
        <p:nvCxnSpPr>
          <p:cNvPr id="14" name="Straight Arrow Connector 13">
            <a:extLst>
              <a:ext uri="{FF2B5EF4-FFF2-40B4-BE49-F238E27FC236}">
                <a16:creationId xmlns:a16="http://schemas.microsoft.com/office/drawing/2014/main" id="{273013C8-C11D-1919-58BE-07227CBA804E}"/>
              </a:ext>
            </a:extLst>
          </p:cNvPr>
          <p:cNvCxnSpPr>
            <a:cxnSpLocks/>
          </p:cNvCxnSpPr>
          <p:nvPr/>
        </p:nvCxnSpPr>
        <p:spPr>
          <a:xfrm>
            <a:off x="6648747" y="2208635"/>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Rectangle: Rounded Corners 14">
            <a:extLst>
              <a:ext uri="{FF2B5EF4-FFF2-40B4-BE49-F238E27FC236}">
                <a16:creationId xmlns:a16="http://schemas.microsoft.com/office/drawing/2014/main" id="{6153A8BC-EEC7-5E12-B73B-26DE2CD13ED6}"/>
              </a:ext>
            </a:extLst>
          </p:cNvPr>
          <p:cNvSpPr/>
          <p:nvPr/>
        </p:nvSpPr>
        <p:spPr>
          <a:xfrm>
            <a:off x="7097662" y="2070618"/>
            <a:ext cx="1394405" cy="270051"/>
          </a:xfrm>
          <a:prstGeom prst="roundRect">
            <a:avLst/>
          </a:prstGeom>
          <a:solidFill>
            <a:schemeClr val="bg1"/>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700" b="1" i="0" u="none" strike="noStrike" kern="0" cap="none" spc="0" normalizeH="0" baseline="0" noProof="0" dirty="0">
                <a:ln>
                  <a:noFill/>
                </a:ln>
                <a:solidFill>
                  <a:schemeClr val="tx1"/>
                </a:solidFill>
                <a:effectLst/>
                <a:uLnTx/>
                <a:uFillTx/>
                <a:ea typeface="+mn-ea"/>
                <a:cs typeface="+mn-cs"/>
              </a:rPr>
              <a:t>Follow-up: </a:t>
            </a:r>
            <a:r>
              <a:rPr kumimoji="0" lang="en-IN" sz="700" i="0" u="none" strike="noStrike" kern="0" cap="none" spc="0" normalizeH="0" baseline="0" noProof="0" dirty="0">
                <a:ln>
                  <a:noFill/>
                </a:ln>
                <a:solidFill>
                  <a:schemeClr val="tx1"/>
                </a:solidFill>
                <a:effectLst/>
                <a:uLnTx/>
                <a:uFillTx/>
                <a:ea typeface="+mn-ea"/>
                <a:cs typeface="+mn-cs"/>
              </a:rPr>
              <a:t>1 month</a:t>
            </a:r>
          </a:p>
        </p:txBody>
      </p:sp>
    </p:spTree>
    <p:extLst>
      <p:ext uri="{BB962C8B-B14F-4D97-AF65-F5344CB8AC3E}">
        <p14:creationId xmlns:p14="http://schemas.microsoft.com/office/powerpoint/2010/main" val="671708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Shape 48">
            <a:extLst>
              <a:ext uri="{FF2B5EF4-FFF2-40B4-BE49-F238E27FC236}">
                <a16:creationId xmlns:a16="http://schemas.microsoft.com/office/drawing/2014/main" id="{D20B12D4-47D4-49C9-874F-E054BA9AD1A4}"/>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463117"/>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23</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9"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31" name="object 18">
            <a:extLst>
              <a:ext uri="{FF2B5EF4-FFF2-40B4-BE49-F238E27FC236}">
                <a16:creationId xmlns:a16="http://schemas.microsoft.com/office/drawing/2014/main" id="{3A5A1D6A-6EB8-4CF0-B1D9-5D47354544D9}"/>
              </a:ext>
            </a:extLst>
          </p:cNvPr>
          <p:cNvSpPr txBox="1">
            <a:spLocks/>
          </p:cNvSpPr>
          <p:nvPr/>
        </p:nvSpPr>
        <p:spPr>
          <a:xfrm>
            <a:off x="2617972" y="1463458"/>
            <a:ext cx="2752314" cy="1376659"/>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Patients ≥16 years with a confirmed diagnosis of Fabry disease</a:t>
            </a:r>
            <a:endParaRPr lang="en-IN" sz="800" strike="sngStrike" spc="-5" dirty="0">
              <a:highlight>
                <a:srgbClr val="FFFF00"/>
              </a:highlight>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Neuropathic upper extremity pain, lower extremity pain, and/or abdominal pain at baseline of </a:t>
            </a:r>
            <a:br>
              <a:rPr lang="en-IN" sz="800" spc="-5" dirty="0">
                <a:cs typeface="Calibri"/>
              </a:rPr>
            </a:br>
            <a:r>
              <a:rPr lang="en-IN" sz="800" spc="-5" dirty="0">
                <a:cs typeface="Calibri"/>
              </a:rPr>
              <a:t>≥3 severity (0=no symptoms, 10=symptoms as bad as you can imagine) as assessed by FD-PRO at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Treatment-naive, or no Fabry disease-related treatment within last 6 months</a:t>
            </a:r>
          </a:p>
        </p:txBody>
      </p:sp>
      <p:sp>
        <p:nvSpPr>
          <p:cNvPr id="32" name="object 18">
            <a:extLst>
              <a:ext uri="{FF2B5EF4-FFF2-40B4-BE49-F238E27FC236}">
                <a16:creationId xmlns:a16="http://schemas.microsoft.com/office/drawing/2014/main" id="{71A1DE17-46B0-4B23-ABAD-E1947EC1887C}"/>
              </a:ext>
            </a:extLst>
          </p:cNvPr>
          <p:cNvSpPr txBox="1">
            <a:spLocks/>
          </p:cNvSpPr>
          <p:nvPr/>
        </p:nvSpPr>
        <p:spPr>
          <a:xfrm>
            <a:off x="5558749" y="1463458"/>
            <a:ext cx="3251878" cy="165365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Any manifestations of Fabry disease that preclude placebo administration</a:t>
            </a:r>
          </a:p>
          <a:p>
            <a:pPr marL="114300" indent="-114300">
              <a:lnSpc>
                <a:spcPct val="100000"/>
              </a:lnSpc>
              <a:spcAft>
                <a:spcPts val="300"/>
              </a:spcAft>
              <a:buClr>
                <a:schemeClr val="accent2"/>
              </a:buClr>
              <a:buFont typeface="Arial"/>
              <a:buChar char="•"/>
              <a:tabLst>
                <a:tab pos="114300" algn="l"/>
              </a:tabLst>
            </a:pPr>
            <a:r>
              <a:rPr lang="en-IN" sz="800" spc="-5" dirty="0">
                <a:cs typeface="Calibri"/>
              </a:rPr>
              <a:t>Neuropathic or abdominal pain that is attributable to causes other than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seizures currently requiring treatment</a:t>
            </a:r>
          </a:p>
          <a:p>
            <a:pPr marL="114300" indent="-114300">
              <a:spcAft>
                <a:spcPts val="300"/>
              </a:spcAft>
              <a:buClr>
                <a:schemeClr val="accent2"/>
              </a:buClr>
              <a:buFont typeface="Arial"/>
              <a:buChar char="•"/>
              <a:tabLst>
                <a:tab pos="114300" algn="l"/>
              </a:tabLst>
            </a:pPr>
            <a:r>
              <a:rPr lang="en-IN" sz="800" spc="-5" dirty="0">
                <a:cs typeface="Calibri"/>
              </a:rPr>
              <a:t>Severe depression measured by BDI-II score &gt;28</a:t>
            </a:r>
          </a:p>
          <a:p>
            <a:pPr marL="114300" indent="-114300">
              <a:lnSpc>
                <a:spcPct val="100000"/>
              </a:lnSpc>
              <a:spcAft>
                <a:spcPts val="300"/>
              </a:spcAft>
              <a:buClr>
                <a:schemeClr val="accent2"/>
              </a:buClr>
              <a:buFont typeface="Arial"/>
              <a:buChar char="•"/>
              <a:tabLst>
                <a:tab pos="114300" algn="l"/>
              </a:tabLst>
            </a:pPr>
            <a:r>
              <a:rPr lang="en-IN" sz="800" spc="-5" dirty="0">
                <a:cs typeface="Calibri"/>
              </a:rPr>
              <a:t>Moderate to severe hepatic impairment, history of or active hepatobiliary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Liver enzymes (ALT/AST) or total bilirubin &gt;2X ULN</a:t>
            </a:r>
          </a:p>
          <a:p>
            <a:pPr>
              <a:lnSpc>
                <a:spcPct val="100000"/>
              </a:lnSpc>
              <a:spcAft>
                <a:spcPts val="300"/>
              </a:spcAft>
              <a:buClr>
                <a:schemeClr val="accent2"/>
              </a:buClr>
              <a:tabLst>
                <a:tab pos="114300" algn="l"/>
              </a:tabLst>
            </a:pPr>
            <a:endParaRPr lang="en-IN" sz="800" spc="-5" dirty="0">
              <a:highlight>
                <a:srgbClr val="FFFF00"/>
              </a:highlight>
              <a:cs typeface="Calibri"/>
            </a:endParaRPr>
          </a:p>
        </p:txBody>
      </p:sp>
      <p:grpSp>
        <p:nvGrpSpPr>
          <p:cNvPr id="14" name="Group 13">
            <a:extLst>
              <a:ext uri="{FF2B5EF4-FFF2-40B4-BE49-F238E27FC236}">
                <a16:creationId xmlns:a16="http://schemas.microsoft.com/office/drawing/2014/main" id="{8FA4DD15-0440-42A6-992D-5E07AAA849C2}"/>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83E84533-7993-40F6-88B3-2DE0FA3E8B9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5D2C2371-C301-40A6-BAC7-C6F70134828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9646E753-A0A0-4AFE-A288-42174DA7830A}"/>
              </a:ext>
            </a:extLst>
          </p:cNvPr>
          <p:cNvGrpSpPr/>
          <p:nvPr/>
        </p:nvGrpSpPr>
        <p:grpSpPr>
          <a:xfrm>
            <a:off x="234950" y="3617160"/>
            <a:ext cx="2194560" cy="205184"/>
            <a:chOff x="234950" y="1884632"/>
            <a:chExt cx="2232025" cy="205184"/>
          </a:xfrm>
          <a:noFill/>
        </p:grpSpPr>
        <p:sp>
          <p:nvSpPr>
            <p:cNvPr id="27" name="Freeform: Shape 26">
              <a:hlinkClick r:id="rId4" action="ppaction://hlinksldjump"/>
              <a:extLst>
                <a:ext uri="{FF2B5EF4-FFF2-40B4-BE49-F238E27FC236}">
                  <a16:creationId xmlns:a16="http://schemas.microsoft.com/office/drawing/2014/main" id="{4F7D2DDB-D8EE-40D2-AE4D-C658ADE85EF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E017C30-84EF-4A97-BB2A-039CF4E9CA8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107C69BD-A7F2-4594-AD07-D56E885E5F6D}"/>
              </a:ext>
            </a:extLst>
          </p:cNvPr>
          <p:cNvGrpSpPr/>
          <p:nvPr/>
        </p:nvGrpSpPr>
        <p:grpSpPr>
          <a:xfrm>
            <a:off x="234950" y="3328884"/>
            <a:ext cx="2194560" cy="205184"/>
            <a:chOff x="234950" y="1884632"/>
            <a:chExt cx="2232025" cy="205184"/>
          </a:xfrm>
          <a:noFill/>
        </p:grpSpPr>
        <p:sp>
          <p:nvSpPr>
            <p:cNvPr id="30" name="Freeform: Shape 29">
              <a:hlinkClick r:id="rId5" action="ppaction://hlinksldjump"/>
              <a:extLst>
                <a:ext uri="{FF2B5EF4-FFF2-40B4-BE49-F238E27FC236}">
                  <a16:creationId xmlns:a16="http://schemas.microsoft.com/office/drawing/2014/main" id="{F3002E44-7602-47BF-9F5D-D4332250C2E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DEA27A52-6409-4748-8DDA-100969C7EC3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 name="Group 33">
            <a:extLst>
              <a:ext uri="{FF2B5EF4-FFF2-40B4-BE49-F238E27FC236}">
                <a16:creationId xmlns:a16="http://schemas.microsoft.com/office/drawing/2014/main" id="{A27B64BD-FBEC-4E5B-AAE5-6094A2D21869}"/>
              </a:ext>
            </a:extLst>
          </p:cNvPr>
          <p:cNvGrpSpPr/>
          <p:nvPr/>
        </p:nvGrpSpPr>
        <p:grpSpPr>
          <a:xfrm>
            <a:off x="234950" y="2751137"/>
            <a:ext cx="2194560" cy="205184"/>
            <a:chOff x="234950" y="1884632"/>
            <a:chExt cx="2232025" cy="205184"/>
          </a:xfrm>
          <a:noFill/>
        </p:grpSpPr>
        <p:sp>
          <p:nvSpPr>
            <p:cNvPr id="35" name="Freeform: Shape 34">
              <a:hlinkClick r:id="rId6" action="ppaction://hlinksldjump"/>
              <a:extLst>
                <a:ext uri="{FF2B5EF4-FFF2-40B4-BE49-F238E27FC236}">
                  <a16:creationId xmlns:a16="http://schemas.microsoft.com/office/drawing/2014/main" id="{39709052-ED16-412A-9E86-F8D7A94272CB}"/>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 name="Graphique 4">
              <a:extLst>
                <a:ext uri="{FF2B5EF4-FFF2-40B4-BE49-F238E27FC236}">
                  <a16:creationId xmlns:a16="http://schemas.microsoft.com/office/drawing/2014/main" id="{DB2673CF-E8D5-4005-8EE5-BFEE61543DB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7" name="Group 36">
            <a:extLst>
              <a:ext uri="{FF2B5EF4-FFF2-40B4-BE49-F238E27FC236}">
                <a16:creationId xmlns:a16="http://schemas.microsoft.com/office/drawing/2014/main" id="{8839F4FB-CBD9-48AC-B89F-6557C8C0D1C4}"/>
              </a:ext>
            </a:extLst>
          </p:cNvPr>
          <p:cNvGrpSpPr/>
          <p:nvPr/>
        </p:nvGrpSpPr>
        <p:grpSpPr>
          <a:xfrm>
            <a:off x="234950" y="2170712"/>
            <a:ext cx="2194560" cy="205184"/>
            <a:chOff x="234950" y="1884632"/>
            <a:chExt cx="2232025" cy="205184"/>
          </a:xfrm>
          <a:noFill/>
        </p:grpSpPr>
        <p:sp>
          <p:nvSpPr>
            <p:cNvPr id="38" name="Freeform: Shape 37">
              <a:hlinkClick r:id="rId7" action="ppaction://hlinksldjump"/>
              <a:extLst>
                <a:ext uri="{FF2B5EF4-FFF2-40B4-BE49-F238E27FC236}">
                  <a16:creationId xmlns:a16="http://schemas.microsoft.com/office/drawing/2014/main" id="{9F237F1A-4382-4E11-967B-6502617BED3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9" name="Graphique 4">
              <a:extLst>
                <a:ext uri="{FF2B5EF4-FFF2-40B4-BE49-F238E27FC236}">
                  <a16:creationId xmlns:a16="http://schemas.microsoft.com/office/drawing/2014/main" id="{274F7139-8CC9-474C-B829-7351C5DD193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40" name="Freeform: Shape 39">
            <a:hlinkClick r:id="rId8" action="ppaction://hlinksldjump"/>
            <a:extLst>
              <a:ext uri="{FF2B5EF4-FFF2-40B4-BE49-F238E27FC236}">
                <a16:creationId xmlns:a16="http://schemas.microsoft.com/office/drawing/2014/main" id="{77384FCC-9325-4710-8F9A-380C9DF2EDA6}"/>
              </a:ext>
            </a:extLst>
          </p:cNvPr>
          <p:cNvSpPr/>
          <p:nvPr/>
        </p:nvSpPr>
        <p:spPr>
          <a:xfrm>
            <a:off x="234950" y="162173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3" name="Group 42">
            <a:extLst>
              <a:ext uri="{FF2B5EF4-FFF2-40B4-BE49-F238E27FC236}">
                <a16:creationId xmlns:a16="http://schemas.microsoft.com/office/drawing/2014/main" id="{153C6CD3-82BA-441D-A122-FEB298A3880B}"/>
              </a:ext>
            </a:extLst>
          </p:cNvPr>
          <p:cNvGrpSpPr/>
          <p:nvPr/>
        </p:nvGrpSpPr>
        <p:grpSpPr>
          <a:xfrm>
            <a:off x="234950" y="1884963"/>
            <a:ext cx="2194560" cy="205184"/>
            <a:chOff x="234950" y="1884632"/>
            <a:chExt cx="2232025" cy="205184"/>
          </a:xfrm>
          <a:noFill/>
        </p:grpSpPr>
        <p:sp>
          <p:nvSpPr>
            <p:cNvPr id="44" name="Freeform: Shape 43">
              <a:hlinkClick r:id="rId7" action="ppaction://hlinksldjump"/>
              <a:extLst>
                <a:ext uri="{FF2B5EF4-FFF2-40B4-BE49-F238E27FC236}">
                  <a16:creationId xmlns:a16="http://schemas.microsoft.com/office/drawing/2014/main" id="{AD5E5669-D08C-4169-93FD-F13DF7953712}"/>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5" name="Graphique 4">
              <a:extLst>
                <a:ext uri="{FF2B5EF4-FFF2-40B4-BE49-F238E27FC236}">
                  <a16:creationId xmlns:a16="http://schemas.microsoft.com/office/drawing/2014/main" id="{1A1698F4-0BF3-424E-953E-20C204F021A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50" name="Freeform: Shape 49">
            <a:hlinkClick r:id="rId5" action="ppaction://hlinksldjump"/>
            <a:extLst>
              <a:ext uri="{FF2B5EF4-FFF2-40B4-BE49-F238E27FC236}">
                <a16:creationId xmlns:a16="http://schemas.microsoft.com/office/drawing/2014/main" id="{0FD0C3E7-E4D9-443F-8FF7-04884C8A10FC}"/>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2CF8B257-B681-E250-30B5-6634F2914B12}"/>
              </a:ext>
            </a:extLst>
          </p:cNvPr>
          <p:cNvPicPr>
            <a:picLocks noChangeAspect="1"/>
          </p:cNvPicPr>
          <p:nvPr/>
        </p:nvPicPr>
        <p:blipFill>
          <a:blip r:embed="rId9"/>
          <a:stretch>
            <a:fillRect/>
          </a:stretch>
        </p:blipFill>
        <p:spPr>
          <a:xfrm>
            <a:off x="2611439" y="590354"/>
            <a:ext cx="1259104" cy="552696"/>
          </a:xfrm>
          <a:prstGeom prst="rect">
            <a:avLst/>
          </a:prstGeom>
        </p:spPr>
      </p:pic>
      <p:sp>
        <p:nvSpPr>
          <p:cNvPr id="6" name="Rectangle: Rounded Corners 5">
            <a:hlinkClick r:id="rId8" action="ppaction://hlinksldjump"/>
            <a:extLst>
              <a:ext uri="{FF2B5EF4-FFF2-40B4-BE49-F238E27FC236}">
                <a16:creationId xmlns:a16="http://schemas.microsoft.com/office/drawing/2014/main" id="{97470590-26D1-4574-4873-FF1AE2EA9D65}"/>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7" action="ppaction://hlinksldjump"/>
            <a:extLst>
              <a:ext uri="{FF2B5EF4-FFF2-40B4-BE49-F238E27FC236}">
                <a16:creationId xmlns:a16="http://schemas.microsoft.com/office/drawing/2014/main" id="{72C35BBB-B55D-A753-DE12-02205A597BEB}"/>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2" action="ppaction://hlinksldjump"/>
            <a:extLst>
              <a:ext uri="{FF2B5EF4-FFF2-40B4-BE49-F238E27FC236}">
                <a16:creationId xmlns:a16="http://schemas.microsoft.com/office/drawing/2014/main" id="{C867DAD6-E1F0-8D71-F55E-BBBF69E9DC8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6" action="ppaction://hlinksldjump"/>
            <a:extLst>
              <a:ext uri="{FF2B5EF4-FFF2-40B4-BE49-F238E27FC236}">
                <a16:creationId xmlns:a16="http://schemas.microsoft.com/office/drawing/2014/main" id="{68EAA68B-B229-A7F0-D860-E77350F642BB}"/>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5" action="ppaction://hlinksldjump"/>
            <a:extLst>
              <a:ext uri="{FF2B5EF4-FFF2-40B4-BE49-F238E27FC236}">
                <a16:creationId xmlns:a16="http://schemas.microsoft.com/office/drawing/2014/main" id="{80B04349-5AD3-8548-34C5-2ECF9BFF5B75}"/>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4" action="ppaction://hlinksldjump"/>
            <a:extLst>
              <a:ext uri="{FF2B5EF4-FFF2-40B4-BE49-F238E27FC236}">
                <a16:creationId xmlns:a16="http://schemas.microsoft.com/office/drawing/2014/main" id="{6061BBC5-6A9C-409E-3C7D-D2B311CF0077}"/>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3" action="ppaction://hlinksldjump"/>
            <a:extLst>
              <a:ext uri="{FF2B5EF4-FFF2-40B4-BE49-F238E27FC236}">
                <a16:creationId xmlns:a16="http://schemas.microsoft.com/office/drawing/2014/main" id="{8EB689E1-52EF-ABA5-5C8F-950A7A2B65F6}"/>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7B54396A-7B4F-F175-65A4-C043D4FB90F2}"/>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ALT, alanine transaminase; AST, aspartate transaminase; BD-II, Beck Depression Inventory-II; FD-PRO, Fabry Disease Patient-Reported Outcome; GL-3, globotriaosylceramide; lyso-GL-3, globotriaosylsphingosine; ULN, upper limit of normal. </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(NCT05206773).</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35943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 name="Freeform: Shape 358">
            <a:extLst>
              <a:ext uri="{FF2B5EF4-FFF2-40B4-BE49-F238E27FC236}">
                <a16:creationId xmlns:a16="http://schemas.microsoft.com/office/drawing/2014/main" id="{625E95D7-D850-4AD2-9886-2438D8A27A62}"/>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2751137"/>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35" name="Group 334">
            <a:extLst>
              <a:ext uri="{FF2B5EF4-FFF2-40B4-BE49-F238E27FC236}">
                <a16:creationId xmlns:a16="http://schemas.microsoft.com/office/drawing/2014/main" id="{BED4DE78-A0C5-4CAB-A721-18A0AAED7859}"/>
              </a:ext>
            </a:extLst>
          </p:cNvPr>
          <p:cNvGrpSpPr/>
          <p:nvPr/>
        </p:nvGrpSpPr>
        <p:grpSpPr>
          <a:xfrm>
            <a:off x="234950" y="3907859"/>
            <a:ext cx="2194560" cy="205184"/>
            <a:chOff x="234950" y="1884632"/>
            <a:chExt cx="2232025" cy="205184"/>
          </a:xfrm>
          <a:noFill/>
        </p:grpSpPr>
        <p:sp>
          <p:nvSpPr>
            <p:cNvPr id="336" name="Freeform: Shape 335">
              <a:hlinkClick r:id="rId3" action="ppaction://hlinksldjump"/>
              <a:extLst>
                <a:ext uri="{FF2B5EF4-FFF2-40B4-BE49-F238E27FC236}">
                  <a16:creationId xmlns:a16="http://schemas.microsoft.com/office/drawing/2014/main" id="{51E43516-565D-469D-8048-493CFD1B47D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7" name="Graphique 4">
              <a:extLst>
                <a:ext uri="{FF2B5EF4-FFF2-40B4-BE49-F238E27FC236}">
                  <a16:creationId xmlns:a16="http://schemas.microsoft.com/office/drawing/2014/main" id="{5782ED47-86D4-4BA3-9218-5DC9A81E491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1" name="Group 340">
            <a:extLst>
              <a:ext uri="{FF2B5EF4-FFF2-40B4-BE49-F238E27FC236}">
                <a16:creationId xmlns:a16="http://schemas.microsoft.com/office/drawing/2014/main" id="{1DFAB414-621E-4FD0-883C-BA7E00A3F274}"/>
              </a:ext>
            </a:extLst>
          </p:cNvPr>
          <p:cNvGrpSpPr/>
          <p:nvPr/>
        </p:nvGrpSpPr>
        <p:grpSpPr>
          <a:xfrm>
            <a:off x="234950" y="3617160"/>
            <a:ext cx="2194560" cy="205184"/>
            <a:chOff x="234950" y="1884632"/>
            <a:chExt cx="2232025" cy="205184"/>
          </a:xfrm>
          <a:noFill/>
        </p:grpSpPr>
        <p:sp>
          <p:nvSpPr>
            <p:cNvPr id="342" name="Freeform: Shape 341">
              <a:hlinkClick r:id="rId4" action="ppaction://hlinksldjump"/>
              <a:extLst>
                <a:ext uri="{FF2B5EF4-FFF2-40B4-BE49-F238E27FC236}">
                  <a16:creationId xmlns:a16="http://schemas.microsoft.com/office/drawing/2014/main" id="{F30F7E9E-6975-499B-9BD3-85EF4E9EB2F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3" name="Graphique 4">
              <a:extLst>
                <a:ext uri="{FF2B5EF4-FFF2-40B4-BE49-F238E27FC236}">
                  <a16:creationId xmlns:a16="http://schemas.microsoft.com/office/drawing/2014/main" id="{1B1ACC86-D895-4F73-8F52-A7A6E707DCB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4" name="Group 343">
            <a:extLst>
              <a:ext uri="{FF2B5EF4-FFF2-40B4-BE49-F238E27FC236}">
                <a16:creationId xmlns:a16="http://schemas.microsoft.com/office/drawing/2014/main" id="{84731973-3F60-41FF-BC4F-F3910E0B7459}"/>
              </a:ext>
            </a:extLst>
          </p:cNvPr>
          <p:cNvGrpSpPr/>
          <p:nvPr/>
        </p:nvGrpSpPr>
        <p:grpSpPr>
          <a:xfrm>
            <a:off x="234950" y="3328884"/>
            <a:ext cx="2194560" cy="205184"/>
            <a:chOff x="234950" y="1884632"/>
            <a:chExt cx="2232025" cy="205184"/>
          </a:xfrm>
          <a:noFill/>
        </p:grpSpPr>
        <p:sp>
          <p:nvSpPr>
            <p:cNvPr id="345" name="Freeform: Shape 344">
              <a:hlinkClick r:id="rId5" action="ppaction://hlinksldjump"/>
              <a:extLst>
                <a:ext uri="{FF2B5EF4-FFF2-40B4-BE49-F238E27FC236}">
                  <a16:creationId xmlns:a16="http://schemas.microsoft.com/office/drawing/2014/main" id="{8B42E8EA-8E46-4F2E-A4D6-31D08F5A5EF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6" name="Graphique 4">
              <a:extLst>
                <a:ext uri="{FF2B5EF4-FFF2-40B4-BE49-F238E27FC236}">
                  <a16:creationId xmlns:a16="http://schemas.microsoft.com/office/drawing/2014/main" id="{B0B0FEEA-F710-4E46-9FEA-94F52080E7D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50" name="Group 349">
            <a:extLst>
              <a:ext uri="{FF2B5EF4-FFF2-40B4-BE49-F238E27FC236}">
                <a16:creationId xmlns:a16="http://schemas.microsoft.com/office/drawing/2014/main" id="{AC118102-4FAD-4F11-BE63-6BD35348A2E0}"/>
              </a:ext>
            </a:extLst>
          </p:cNvPr>
          <p:cNvGrpSpPr/>
          <p:nvPr/>
        </p:nvGrpSpPr>
        <p:grpSpPr>
          <a:xfrm>
            <a:off x="234950" y="2463117"/>
            <a:ext cx="2194560" cy="205184"/>
            <a:chOff x="234950" y="1884632"/>
            <a:chExt cx="2232025" cy="205184"/>
          </a:xfrm>
          <a:noFill/>
        </p:grpSpPr>
        <p:sp>
          <p:nvSpPr>
            <p:cNvPr id="351" name="Freeform: Shape 350">
              <a:hlinkClick r:id="rId6" action="ppaction://hlinksldjump"/>
              <a:extLst>
                <a:ext uri="{FF2B5EF4-FFF2-40B4-BE49-F238E27FC236}">
                  <a16:creationId xmlns:a16="http://schemas.microsoft.com/office/drawing/2014/main" id="{087D5EF9-1B06-4E3E-A64B-18631F9B7EE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53" name="Group 352">
            <a:extLst>
              <a:ext uri="{FF2B5EF4-FFF2-40B4-BE49-F238E27FC236}">
                <a16:creationId xmlns:a16="http://schemas.microsoft.com/office/drawing/2014/main" id="{A1149390-02F9-4EA1-8B96-360695DDA1EF}"/>
              </a:ext>
            </a:extLst>
          </p:cNvPr>
          <p:cNvGrpSpPr/>
          <p:nvPr/>
        </p:nvGrpSpPr>
        <p:grpSpPr>
          <a:xfrm>
            <a:off x="234950" y="2170712"/>
            <a:ext cx="2194560" cy="205184"/>
            <a:chOff x="234950" y="1884632"/>
            <a:chExt cx="2232025" cy="205184"/>
          </a:xfrm>
          <a:noFill/>
        </p:grpSpPr>
        <p:sp>
          <p:nvSpPr>
            <p:cNvPr id="354" name="Freeform: Shape 353">
              <a:hlinkClick r:id="rId7" action="ppaction://hlinksldjump"/>
              <a:extLst>
                <a:ext uri="{FF2B5EF4-FFF2-40B4-BE49-F238E27FC236}">
                  <a16:creationId xmlns:a16="http://schemas.microsoft.com/office/drawing/2014/main" id="{212613A7-646B-497A-91F5-572F2BB93AC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5" name="Graphique 4">
              <a:extLst>
                <a:ext uri="{FF2B5EF4-FFF2-40B4-BE49-F238E27FC236}">
                  <a16:creationId xmlns:a16="http://schemas.microsoft.com/office/drawing/2014/main" id="{EE60A7E2-C707-45F8-A739-9B198C9C2A6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56" name="Freeform: Shape 355">
            <a:hlinkClick r:id="rId8" action="ppaction://hlinksldjump"/>
            <a:extLst>
              <a:ext uri="{FF2B5EF4-FFF2-40B4-BE49-F238E27FC236}">
                <a16:creationId xmlns:a16="http://schemas.microsoft.com/office/drawing/2014/main" id="{0EF36464-5502-4739-8C8C-B8C0F760DBEA}"/>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7"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360" name="Freeform: Shape 359">
            <a:hlinkClick r:id="rId5" action="ppaction://hlinksldjump"/>
            <a:extLst>
              <a:ext uri="{FF2B5EF4-FFF2-40B4-BE49-F238E27FC236}">
                <a16:creationId xmlns:a16="http://schemas.microsoft.com/office/drawing/2014/main" id="{6FFB7C2F-D28B-43A0-AFFC-8C1783E8662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5F72677E-DBC1-99B8-33C4-6EED5E464517}"/>
              </a:ext>
            </a:extLst>
          </p:cNvPr>
          <p:cNvPicPr>
            <a:picLocks noChangeAspect="1"/>
          </p:cNvPicPr>
          <p:nvPr/>
        </p:nvPicPr>
        <p:blipFill>
          <a:blip r:embed="rId9"/>
          <a:stretch>
            <a:fillRect/>
          </a:stretch>
        </p:blipFill>
        <p:spPr>
          <a:xfrm>
            <a:off x="2611439" y="590354"/>
            <a:ext cx="1259104" cy="552696"/>
          </a:xfrm>
          <a:prstGeom prst="rect">
            <a:avLst/>
          </a:prstGeom>
        </p:spPr>
      </p:pic>
      <p:graphicFrame>
        <p:nvGraphicFramePr>
          <p:cNvPr id="9" name="Table 5">
            <a:extLst>
              <a:ext uri="{FF2B5EF4-FFF2-40B4-BE49-F238E27FC236}">
                <a16:creationId xmlns:a16="http://schemas.microsoft.com/office/drawing/2014/main" id="{55826BE6-C585-0BB4-5A6E-C4E03D7BB345}"/>
              </a:ext>
            </a:extLst>
          </p:cNvPr>
          <p:cNvGraphicFramePr>
            <a:graphicFrameLocks noGrp="1"/>
          </p:cNvGraphicFramePr>
          <p:nvPr>
            <p:extLst>
              <p:ext uri="{D42A27DB-BD31-4B8C-83A1-F6EECF244321}">
                <p14:modId xmlns:p14="http://schemas.microsoft.com/office/powerpoint/2010/main" val="1395184224"/>
              </p:ext>
            </p:extLst>
          </p:nvPr>
        </p:nvGraphicFramePr>
        <p:xfrm>
          <a:off x="2607858" y="2998564"/>
          <a:ext cx="1374862" cy="1325880"/>
        </p:xfrm>
        <a:graphic>
          <a:graphicData uri="http://schemas.openxmlformats.org/drawingml/2006/table">
            <a:tbl>
              <a:tblPr firstRow="1" bandRow="1">
                <a:tableStyleId>{F800B559-55DF-4324-A70D-7A5FB1BD5379}</a:tableStyleId>
              </a:tblPr>
              <a:tblGrid>
                <a:gridCol w="568327">
                  <a:extLst>
                    <a:ext uri="{9D8B030D-6E8A-4147-A177-3AD203B41FA5}">
                      <a16:colId xmlns:a16="http://schemas.microsoft.com/office/drawing/2014/main" val="3024770205"/>
                    </a:ext>
                  </a:extLst>
                </a:gridCol>
                <a:gridCol w="806535">
                  <a:extLst>
                    <a:ext uri="{9D8B030D-6E8A-4147-A177-3AD203B41FA5}">
                      <a16:colId xmlns:a16="http://schemas.microsoft.com/office/drawing/2014/main" val="1570991702"/>
                    </a:ext>
                  </a:extLst>
                </a:gridCol>
              </a:tblGrid>
              <a:tr h="13716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18872">
                <a:tc>
                  <a:txBody>
                    <a:bodyPr/>
                    <a:lstStyle/>
                    <a:p>
                      <a:pPr marL="91440" indent="-91440" algn="l" fontAlgn="b">
                        <a:buFont typeface="Verdana" panose="020B0604030504040204" pitchFamily="34" charset="0"/>
                        <a:buChar char="•"/>
                      </a:pPr>
                      <a:r>
                        <a:rPr lang="it-IT" sz="600" b="0" i="0" u="none" strike="noStrike">
                          <a:solidFill>
                            <a:srgbClr val="000000"/>
                          </a:solidFill>
                          <a:effectLst/>
                          <a:latin typeface="+mn-lt"/>
                        </a:rPr>
                        <a:t>Argentina</a:t>
                      </a:r>
                    </a:p>
                  </a:txBody>
                  <a:tcPr marL="36576" marR="36576" marT="9144" marB="9144" anchor="ctr">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Greece</a:t>
                      </a:r>
                    </a:p>
                  </a:txBody>
                  <a:tcPr marL="36576" marR="36576" marT="9144" marB="9144" anchor="ctr">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18872">
                <a:tc>
                  <a:txBody>
                    <a:bodyPr/>
                    <a:lstStyle/>
                    <a:p>
                      <a:pPr marL="91440" indent="-91440" algn="l" fontAlgn="b">
                        <a:buFont typeface="Verdana" panose="020B0604030504040204" pitchFamily="34" charset="0"/>
                        <a:buChar char="•"/>
                      </a:pPr>
                      <a:r>
                        <a:rPr lang="it-IT" sz="600" b="0" i="0" u="none" strike="noStrike" dirty="0">
                          <a:solidFill>
                            <a:srgbClr val="000000"/>
                          </a:solidFill>
                          <a:effectLst/>
                          <a:latin typeface="+mn-lt"/>
                        </a:rPr>
                        <a:t>Australia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Italy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402143843"/>
                  </a:ext>
                </a:extLst>
              </a:tr>
              <a:tr h="118872">
                <a:tc>
                  <a:txBody>
                    <a:bodyPr/>
                    <a:lstStyle/>
                    <a:p>
                      <a:pPr marL="91440" indent="-91440" algn="l" fontAlgn="b">
                        <a:buFont typeface="Verdana" panose="020B0604030504040204" pitchFamily="34" charset="0"/>
                        <a:buChar char="•"/>
                      </a:pPr>
                      <a:r>
                        <a:rPr lang="it-IT" sz="600" b="0" i="0" u="none" strike="noStrike" dirty="0">
                          <a:solidFill>
                            <a:srgbClr val="000000"/>
                          </a:solidFill>
                          <a:effectLst/>
                          <a:latin typeface="+mn-lt"/>
                        </a:rPr>
                        <a:t>Austria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Japan</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Brazil</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Mexico</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Canada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Norway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799307648"/>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China</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Poland</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578155478"/>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Denmark</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Romania</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85547365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Finland</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Turkey</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29009943"/>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France</a:t>
                      </a:r>
                    </a:p>
                  </a:txBody>
                  <a:tcPr marL="36576" marR="36576" marT="9144" marB="9144" anchor="ctr">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Kingdom</a:t>
                      </a:r>
                    </a:p>
                  </a:txBody>
                  <a:tcPr marL="36576" marR="36576" marT="9144" marB="9144" anchor="ctr">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905872709"/>
                  </a:ext>
                </a:extLst>
              </a:tr>
              <a:tr h="118872">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Germany</a:t>
                      </a:r>
                    </a:p>
                  </a:txBody>
                  <a:tcPr marL="36576" marR="36576" marT="9144" marB="9144" anchor="ctr">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States</a:t>
                      </a:r>
                    </a:p>
                  </a:txBody>
                  <a:tcPr marL="36576" marR="36576" marT="9144" marB="9144" anchor="ctr">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5" name="Rectangle: Rounded Corners 4">
            <a:hlinkClick r:id="rId8" action="ppaction://hlinksldjump"/>
            <a:extLst>
              <a:ext uri="{FF2B5EF4-FFF2-40B4-BE49-F238E27FC236}">
                <a16:creationId xmlns:a16="http://schemas.microsoft.com/office/drawing/2014/main" id="{459776F5-D708-83D6-8E23-E900F05932E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7" action="ppaction://hlinksldjump"/>
            <a:extLst>
              <a:ext uri="{FF2B5EF4-FFF2-40B4-BE49-F238E27FC236}">
                <a16:creationId xmlns:a16="http://schemas.microsoft.com/office/drawing/2014/main" id="{8BCBD93A-42C8-6C4C-2594-6D45BFEB5131}"/>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6" action="ppaction://hlinksldjump"/>
            <a:extLst>
              <a:ext uri="{FF2B5EF4-FFF2-40B4-BE49-F238E27FC236}">
                <a16:creationId xmlns:a16="http://schemas.microsoft.com/office/drawing/2014/main" id="{9080163D-2ADC-F602-4FF4-8B89AA71BFD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0B74CF39-BD25-B66A-2100-09F164EFE2B7}"/>
              </a:ext>
            </a:extLst>
          </p:cNvPr>
          <p:cNvSpPr/>
          <p:nvPr/>
        </p:nvSpPr>
        <p:spPr>
          <a:xfrm>
            <a:off x="234950" y="2739496"/>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4" name="Rectangle: Rounded Corners 13">
            <a:hlinkClick r:id="rId5" action="ppaction://hlinksldjump"/>
            <a:extLst>
              <a:ext uri="{FF2B5EF4-FFF2-40B4-BE49-F238E27FC236}">
                <a16:creationId xmlns:a16="http://schemas.microsoft.com/office/drawing/2014/main" id="{75BB25C6-F809-A10C-7D69-DEA7306D2E9A}"/>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4" action="ppaction://hlinksldjump"/>
            <a:extLst>
              <a:ext uri="{FF2B5EF4-FFF2-40B4-BE49-F238E27FC236}">
                <a16:creationId xmlns:a16="http://schemas.microsoft.com/office/drawing/2014/main" id="{E4C348B7-6416-1B95-AB08-AF3036BCC16B}"/>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Rectangle: Rounded Corners 15">
            <a:hlinkClick r:id="rId3" action="ppaction://hlinksldjump"/>
            <a:extLst>
              <a:ext uri="{FF2B5EF4-FFF2-40B4-BE49-F238E27FC236}">
                <a16:creationId xmlns:a16="http://schemas.microsoft.com/office/drawing/2014/main" id="{A1966DAF-245D-451B-9D40-2CB76894DAC0}"/>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0" name="object 23">
            <a:extLst>
              <a:ext uri="{FF2B5EF4-FFF2-40B4-BE49-F238E27FC236}">
                <a16:creationId xmlns:a16="http://schemas.microsoft.com/office/drawing/2014/main" id="{E1F57890-F216-7C35-0E82-5249A2495F65}"/>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grpSp>
        <p:nvGrpSpPr>
          <p:cNvPr id="27" name="Group 26">
            <a:extLst>
              <a:ext uri="{FF2B5EF4-FFF2-40B4-BE49-F238E27FC236}">
                <a16:creationId xmlns:a16="http://schemas.microsoft.com/office/drawing/2014/main" id="{E97AA2A6-123C-FBCB-9725-F60B7E681061}"/>
              </a:ext>
            </a:extLst>
          </p:cNvPr>
          <p:cNvGrpSpPr/>
          <p:nvPr/>
        </p:nvGrpSpPr>
        <p:grpSpPr>
          <a:xfrm>
            <a:off x="3162629" y="1512587"/>
            <a:ext cx="5657521" cy="2855036"/>
            <a:chOff x="3162629" y="1512587"/>
            <a:chExt cx="5657521" cy="2855036"/>
          </a:xfrm>
        </p:grpSpPr>
        <p:grpSp>
          <p:nvGrpSpPr>
            <p:cNvPr id="22" name="Group 21">
              <a:extLst>
                <a:ext uri="{FF2B5EF4-FFF2-40B4-BE49-F238E27FC236}">
                  <a16:creationId xmlns:a16="http://schemas.microsoft.com/office/drawing/2014/main" id="{4E5222D1-148F-C380-E1F1-FAD7890BF6CC}"/>
                </a:ext>
              </a:extLst>
            </p:cNvPr>
            <p:cNvGrpSpPr/>
            <p:nvPr/>
          </p:nvGrpSpPr>
          <p:grpSpPr>
            <a:xfrm>
              <a:off x="3162629" y="1512587"/>
              <a:ext cx="5657521" cy="2855036"/>
              <a:chOff x="3162629" y="1512587"/>
              <a:chExt cx="5657521" cy="2855036"/>
            </a:xfrm>
          </p:grpSpPr>
          <p:grpSp>
            <p:nvGrpSpPr>
              <p:cNvPr id="8" name="Group 7">
                <a:extLst>
                  <a:ext uri="{FF2B5EF4-FFF2-40B4-BE49-F238E27FC236}">
                    <a16:creationId xmlns:a16="http://schemas.microsoft.com/office/drawing/2014/main" id="{621B2CA6-3781-4E55-9CB2-52F82A0EF500}"/>
                  </a:ext>
                </a:extLst>
              </p:cNvPr>
              <p:cNvGrpSpPr/>
              <p:nvPr/>
            </p:nvGrpSpPr>
            <p:grpSpPr>
              <a:xfrm>
                <a:off x="3162629" y="1512587"/>
                <a:ext cx="5657521" cy="2855036"/>
                <a:chOff x="2600325" y="1506312"/>
                <a:chExt cx="6067071" cy="3061713"/>
              </a:xfrm>
            </p:grpSpPr>
            <p:grpSp>
              <p:nvGrpSpPr>
                <p:cNvPr id="6" name="Group 5">
                  <a:extLst>
                    <a:ext uri="{FF2B5EF4-FFF2-40B4-BE49-F238E27FC236}">
                      <a16:creationId xmlns:a16="http://schemas.microsoft.com/office/drawing/2014/main" id="{6322D44B-AE03-4CDA-9E4A-9E2FA29240FA}"/>
                    </a:ext>
                  </a:extLst>
                </p:cNvPr>
                <p:cNvGrpSpPr/>
                <p:nvPr/>
              </p:nvGrpSpPr>
              <p:grpSpPr>
                <a:xfrm>
                  <a:off x="2600325" y="1524301"/>
                  <a:ext cx="5414337" cy="3004147"/>
                  <a:chOff x="2600325" y="1524301"/>
                  <a:chExt cx="5414337" cy="3004147"/>
                </a:xfrm>
              </p:grpSpPr>
              <p:sp>
                <p:nvSpPr>
                  <p:cNvPr id="319" name="Freeform 641">
                    <a:extLst>
                      <a:ext uri="{FF2B5EF4-FFF2-40B4-BE49-F238E27FC236}">
                        <a16:creationId xmlns:a16="http://schemas.microsoft.com/office/drawing/2014/main" id="{F3B10868-29FE-4F86-87FB-19A86EF4BE6B}"/>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630">
                    <a:extLst>
                      <a:ext uri="{FF2B5EF4-FFF2-40B4-BE49-F238E27FC236}">
                        <a16:creationId xmlns:a16="http://schemas.microsoft.com/office/drawing/2014/main" id="{80428907-0354-4B8B-B3D3-F915C7B5957B}"/>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40">
                    <a:extLst>
                      <a:ext uri="{FF2B5EF4-FFF2-40B4-BE49-F238E27FC236}">
                        <a16:creationId xmlns:a16="http://schemas.microsoft.com/office/drawing/2014/main" id="{5E86DBFB-6AEA-462E-A035-A86FCBD587BA}"/>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42">
                    <a:extLst>
                      <a:ext uri="{FF2B5EF4-FFF2-40B4-BE49-F238E27FC236}">
                        <a16:creationId xmlns:a16="http://schemas.microsoft.com/office/drawing/2014/main" id="{89A8C56B-1A5B-4EFD-8A21-2BF58D889C4E}"/>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55">
                    <a:extLst>
                      <a:ext uri="{FF2B5EF4-FFF2-40B4-BE49-F238E27FC236}">
                        <a16:creationId xmlns:a16="http://schemas.microsoft.com/office/drawing/2014/main" id="{F8035170-5F55-4B6A-82DB-A035D3886138}"/>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715">
                    <a:extLst>
                      <a:ext uri="{FF2B5EF4-FFF2-40B4-BE49-F238E27FC236}">
                        <a16:creationId xmlns:a16="http://schemas.microsoft.com/office/drawing/2014/main" id="{500312EE-B2B6-4D31-B194-8FD74707901A}"/>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23">
                    <a:extLst>
                      <a:ext uri="{FF2B5EF4-FFF2-40B4-BE49-F238E27FC236}">
                        <a16:creationId xmlns:a16="http://schemas.microsoft.com/office/drawing/2014/main" id="{FB27F1F9-1904-4C89-8B08-17CE798E43E3}"/>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24">
                    <a:extLst>
                      <a:ext uri="{FF2B5EF4-FFF2-40B4-BE49-F238E27FC236}">
                        <a16:creationId xmlns:a16="http://schemas.microsoft.com/office/drawing/2014/main" id="{9439C385-D266-4568-B89E-E7662C7A44E2}"/>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25">
                    <a:extLst>
                      <a:ext uri="{FF2B5EF4-FFF2-40B4-BE49-F238E27FC236}">
                        <a16:creationId xmlns:a16="http://schemas.microsoft.com/office/drawing/2014/main" id="{C6B3826C-F5DC-4A80-B900-222B9421BFA3}"/>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26">
                    <a:extLst>
                      <a:ext uri="{FF2B5EF4-FFF2-40B4-BE49-F238E27FC236}">
                        <a16:creationId xmlns:a16="http://schemas.microsoft.com/office/drawing/2014/main" id="{E54F0856-7669-4767-8343-BE237C3DF15F}"/>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27">
                    <a:extLst>
                      <a:ext uri="{FF2B5EF4-FFF2-40B4-BE49-F238E27FC236}">
                        <a16:creationId xmlns:a16="http://schemas.microsoft.com/office/drawing/2014/main" id="{D4C70951-6462-4ECE-BA83-433EFCFDA62B}"/>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28">
                    <a:extLst>
                      <a:ext uri="{FF2B5EF4-FFF2-40B4-BE49-F238E27FC236}">
                        <a16:creationId xmlns:a16="http://schemas.microsoft.com/office/drawing/2014/main" id="{41E521DC-0784-4A80-AC88-6147AF186D2C}"/>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66" name="Group 65">
                    <a:extLst>
                      <a:ext uri="{FF2B5EF4-FFF2-40B4-BE49-F238E27FC236}">
                        <a16:creationId xmlns:a16="http://schemas.microsoft.com/office/drawing/2014/main" id="{313471DB-298A-4EF0-A1C9-171B02E4C082}"/>
                      </a:ext>
                    </a:extLst>
                  </p:cNvPr>
                  <p:cNvGrpSpPr/>
                  <p:nvPr/>
                </p:nvGrpSpPr>
                <p:grpSpPr>
                  <a:xfrm>
                    <a:off x="7648297" y="2651606"/>
                    <a:ext cx="253904" cy="249445"/>
                    <a:chOff x="5961121" y="2686387"/>
                    <a:chExt cx="288233" cy="273757"/>
                  </a:xfrm>
                  <a:solidFill>
                    <a:schemeClr val="accent2"/>
                  </a:solidFill>
                </p:grpSpPr>
                <p:sp>
                  <p:nvSpPr>
                    <p:cNvPr id="317" name="Freeform 430">
                      <a:extLst>
                        <a:ext uri="{FF2B5EF4-FFF2-40B4-BE49-F238E27FC236}">
                          <a16:creationId xmlns:a16="http://schemas.microsoft.com/office/drawing/2014/main" id="{A4997CFC-BB63-4360-AFC5-067D2EC65659}"/>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8" name="Freeform 431">
                      <a:extLst>
                        <a:ext uri="{FF2B5EF4-FFF2-40B4-BE49-F238E27FC236}">
                          <a16:creationId xmlns:a16="http://schemas.microsoft.com/office/drawing/2014/main" id="{4D15815C-E8DE-42D2-8383-939E5723AB33}"/>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67" name="Freeform 432">
                    <a:extLst>
                      <a:ext uri="{FF2B5EF4-FFF2-40B4-BE49-F238E27FC236}">
                        <a16:creationId xmlns:a16="http://schemas.microsoft.com/office/drawing/2014/main" id="{F6DAF1A4-A78B-4A9F-8DA5-E28E0E6891C4}"/>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33">
                    <a:extLst>
                      <a:ext uri="{FF2B5EF4-FFF2-40B4-BE49-F238E27FC236}">
                        <a16:creationId xmlns:a16="http://schemas.microsoft.com/office/drawing/2014/main" id="{B98FBF70-26A0-4C16-80A8-8044044DEAFC}"/>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34">
                    <a:extLst>
                      <a:ext uri="{FF2B5EF4-FFF2-40B4-BE49-F238E27FC236}">
                        <a16:creationId xmlns:a16="http://schemas.microsoft.com/office/drawing/2014/main" id="{2D3351AD-85E6-4547-B767-C349DFB9073C}"/>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36">
                    <a:extLst>
                      <a:ext uri="{FF2B5EF4-FFF2-40B4-BE49-F238E27FC236}">
                        <a16:creationId xmlns:a16="http://schemas.microsoft.com/office/drawing/2014/main" id="{38EC5CAF-D172-471A-90FA-5D190AD07972}"/>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39">
                    <a:extLst>
                      <a:ext uri="{FF2B5EF4-FFF2-40B4-BE49-F238E27FC236}">
                        <a16:creationId xmlns:a16="http://schemas.microsoft.com/office/drawing/2014/main" id="{0E180667-F1E8-4F6C-A137-737B5230F70B}"/>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494">
                    <a:extLst>
                      <a:ext uri="{FF2B5EF4-FFF2-40B4-BE49-F238E27FC236}">
                        <a16:creationId xmlns:a16="http://schemas.microsoft.com/office/drawing/2014/main" id="{6323A879-16CF-44F7-8A89-3C2B50283F34}"/>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497">
                    <a:extLst>
                      <a:ext uri="{FF2B5EF4-FFF2-40B4-BE49-F238E27FC236}">
                        <a16:creationId xmlns:a16="http://schemas.microsoft.com/office/drawing/2014/main" id="{6F24606D-6116-43D7-9D51-87225349547D}"/>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2" name="Freeform 531">
                    <a:extLst>
                      <a:ext uri="{FF2B5EF4-FFF2-40B4-BE49-F238E27FC236}">
                        <a16:creationId xmlns:a16="http://schemas.microsoft.com/office/drawing/2014/main" id="{75C7A529-82D8-4AE2-B256-598881C780D4}"/>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3" name="Freeform 532">
                    <a:extLst>
                      <a:ext uri="{FF2B5EF4-FFF2-40B4-BE49-F238E27FC236}">
                        <a16:creationId xmlns:a16="http://schemas.microsoft.com/office/drawing/2014/main" id="{A13DE902-A47F-4579-90F6-9FBEE1778DBC}"/>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4" name="Freeform 533">
                    <a:extLst>
                      <a:ext uri="{FF2B5EF4-FFF2-40B4-BE49-F238E27FC236}">
                        <a16:creationId xmlns:a16="http://schemas.microsoft.com/office/drawing/2014/main" id="{4BDF3809-9928-4983-A3A4-F77EE510CF3F}"/>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5" name="Freeform 534">
                    <a:extLst>
                      <a:ext uri="{FF2B5EF4-FFF2-40B4-BE49-F238E27FC236}">
                        <a16:creationId xmlns:a16="http://schemas.microsoft.com/office/drawing/2014/main" id="{820D2EEC-B60B-4D4A-A42D-6BDFCCB45308}"/>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6" name="Freeform 535">
                    <a:extLst>
                      <a:ext uri="{FF2B5EF4-FFF2-40B4-BE49-F238E27FC236}">
                        <a16:creationId xmlns:a16="http://schemas.microsoft.com/office/drawing/2014/main" id="{6F7A6898-A31C-4BF2-9B0E-32EE33E33D07}"/>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7" name="Freeform 536">
                    <a:extLst>
                      <a:ext uri="{FF2B5EF4-FFF2-40B4-BE49-F238E27FC236}">
                        <a16:creationId xmlns:a16="http://schemas.microsoft.com/office/drawing/2014/main" id="{F11374C9-46C0-4963-ADD1-C0E5E7BA8F4C}"/>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8" name="Freeform 537">
                    <a:extLst>
                      <a:ext uri="{FF2B5EF4-FFF2-40B4-BE49-F238E27FC236}">
                        <a16:creationId xmlns:a16="http://schemas.microsoft.com/office/drawing/2014/main" id="{9AA04828-8EE6-4DD3-8723-3C4ED0361D9B}"/>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9" name="Freeform 538">
                    <a:extLst>
                      <a:ext uri="{FF2B5EF4-FFF2-40B4-BE49-F238E27FC236}">
                        <a16:creationId xmlns:a16="http://schemas.microsoft.com/office/drawing/2014/main" id="{02059741-6084-4601-88E5-496A8BF2D761}"/>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0" name="Freeform 539">
                    <a:extLst>
                      <a:ext uri="{FF2B5EF4-FFF2-40B4-BE49-F238E27FC236}">
                        <a16:creationId xmlns:a16="http://schemas.microsoft.com/office/drawing/2014/main" id="{7EA42674-F6FB-4C31-92E8-A055F6A4E2EA}"/>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1" name="Freeform 540">
                    <a:extLst>
                      <a:ext uri="{FF2B5EF4-FFF2-40B4-BE49-F238E27FC236}">
                        <a16:creationId xmlns:a16="http://schemas.microsoft.com/office/drawing/2014/main" id="{CB37F4CA-B0F9-47CA-BAA3-C359A909B2E7}"/>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2" name="Freeform 541">
                    <a:extLst>
                      <a:ext uri="{FF2B5EF4-FFF2-40B4-BE49-F238E27FC236}">
                        <a16:creationId xmlns:a16="http://schemas.microsoft.com/office/drawing/2014/main" id="{6F3FE914-DACD-41F7-B638-7AFEF7377AC5}"/>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3" name="Freeform 542">
                    <a:extLst>
                      <a:ext uri="{FF2B5EF4-FFF2-40B4-BE49-F238E27FC236}">
                        <a16:creationId xmlns:a16="http://schemas.microsoft.com/office/drawing/2014/main" id="{9E200253-BFA0-42B1-A0CA-9563C9E8F4EA}"/>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4" name="Freeform 543">
                    <a:extLst>
                      <a:ext uri="{FF2B5EF4-FFF2-40B4-BE49-F238E27FC236}">
                        <a16:creationId xmlns:a16="http://schemas.microsoft.com/office/drawing/2014/main" id="{5CE8AE1E-8CD9-409D-9023-588ABDC6896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5" name="Freeform 544">
                    <a:extLst>
                      <a:ext uri="{FF2B5EF4-FFF2-40B4-BE49-F238E27FC236}">
                        <a16:creationId xmlns:a16="http://schemas.microsoft.com/office/drawing/2014/main" id="{16038E3A-D72D-4409-9B3B-D74D21DE546F}"/>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6" name="Freeform 545">
                    <a:extLst>
                      <a:ext uri="{FF2B5EF4-FFF2-40B4-BE49-F238E27FC236}">
                        <a16:creationId xmlns:a16="http://schemas.microsoft.com/office/drawing/2014/main" id="{58C18BFF-B4F5-40EF-85F6-505158EF2835}"/>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7" name="Freeform 546">
                    <a:extLst>
                      <a:ext uri="{FF2B5EF4-FFF2-40B4-BE49-F238E27FC236}">
                        <a16:creationId xmlns:a16="http://schemas.microsoft.com/office/drawing/2014/main" id="{2F51A245-292F-4E63-99A7-204E285DC4E7}"/>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8" name="Freeform 547">
                    <a:extLst>
                      <a:ext uri="{FF2B5EF4-FFF2-40B4-BE49-F238E27FC236}">
                        <a16:creationId xmlns:a16="http://schemas.microsoft.com/office/drawing/2014/main" id="{790DD668-4297-494D-A05E-10DA94ECAC6D}"/>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59" name="Freeform 548">
                    <a:extLst>
                      <a:ext uri="{FF2B5EF4-FFF2-40B4-BE49-F238E27FC236}">
                        <a16:creationId xmlns:a16="http://schemas.microsoft.com/office/drawing/2014/main" id="{D7880F8E-DAF9-4905-A478-AC7B67053BA1}"/>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0" name="Freeform 549">
                    <a:extLst>
                      <a:ext uri="{FF2B5EF4-FFF2-40B4-BE49-F238E27FC236}">
                        <a16:creationId xmlns:a16="http://schemas.microsoft.com/office/drawing/2014/main" id="{0449961B-13E0-4D18-88C7-6AB82A76A05F}"/>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1" name="Freeform 550">
                    <a:extLst>
                      <a:ext uri="{FF2B5EF4-FFF2-40B4-BE49-F238E27FC236}">
                        <a16:creationId xmlns:a16="http://schemas.microsoft.com/office/drawing/2014/main" id="{9441F373-B34D-469B-B50F-BBC83BF09F77}"/>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2" name="Freeform 551">
                    <a:extLst>
                      <a:ext uri="{FF2B5EF4-FFF2-40B4-BE49-F238E27FC236}">
                        <a16:creationId xmlns:a16="http://schemas.microsoft.com/office/drawing/2014/main" id="{CD5FA6A5-B1B7-4678-BC9D-A0CEE9BDFEA8}"/>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3" name="Freeform 553">
                    <a:extLst>
                      <a:ext uri="{FF2B5EF4-FFF2-40B4-BE49-F238E27FC236}">
                        <a16:creationId xmlns:a16="http://schemas.microsoft.com/office/drawing/2014/main" id="{2C706944-EBC0-483F-9ED2-379C8A9E5AB3}"/>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4" name="Freeform 555">
                    <a:extLst>
                      <a:ext uri="{FF2B5EF4-FFF2-40B4-BE49-F238E27FC236}">
                        <a16:creationId xmlns:a16="http://schemas.microsoft.com/office/drawing/2014/main" id="{16D51828-4250-4DE5-A832-A6B704F23084}"/>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5" name="Freeform 602">
                    <a:extLst>
                      <a:ext uri="{FF2B5EF4-FFF2-40B4-BE49-F238E27FC236}">
                        <a16:creationId xmlns:a16="http://schemas.microsoft.com/office/drawing/2014/main" id="{45B84E91-3C85-4460-A560-7B9DE03A5F38}"/>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7" name="Freeform 635">
                    <a:extLst>
                      <a:ext uri="{FF2B5EF4-FFF2-40B4-BE49-F238E27FC236}">
                        <a16:creationId xmlns:a16="http://schemas.microsoft.com/office/drawing/2014/main" id="{8C0DE77A-4AF3-46F4-A330-274198754ED4}"/>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4" name="Freeform 647">
                    <a:extLst>
                      <a:ext uri="{FF2B5EF4-FFF2-40B4-BE49-F238E27FC236}">
                        <a16:creationId xmlns:a16="http://schemas.microsoft.com/office/drawing/2014/main" id="{312CEA90-A1A5-4D30-8BCB-06E5E9788BB1}"/>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8" name="Freeform 663">
                    <a:extLst>
                      <a:ext uri="{FF2B5EF4-FFF2-40B4-BE49-F238E27FC236}">
                        <a16:creationId xmlns:a16="http://schemas.microsoft.com/office/drawing/2014/main" id="{79A200BE-90D6-447C-85FE-212279CA71C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5" name="Freeform 671">
                    <a:extLst>
                      <a:ext uri="{FF2B5EF4-FFF2-40B4-BE49-F238E27FC236}">
                        <a16:creationId xmlns:a16="http://schemas.microsoft.com/office/drawing/2014/main" id="{4D48587C-A87C-4215-BDA7-22DE3D16EB46}"/>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7" name="Group 6">
                  <a:extLst>
                    <a:ext uri="{FF2B5EF4-FFF2-40B4-BE49-F238E27FC236}">
                      <a16:creationId xmlns:a16="http://schemas.microsoft.com/office/drawing/2014/main" id="{4792B8CD-8553-422C-97FF-6B6E670C91CB}"/>
                    </a:ext>
                  </a:extLst>
                </p:cNvPr>
                <p:cNvGrpSpPr/>
                <p:nvPr/>
              </p:nvGrpSpPr>
              <p:grpSpPr>
                <a:xfrm>
                  <a:off x="3891881" y="1506312"/>
                  <a:ext cx="4775515" cy="3061713"/>
                  <a:chOff x="3891881" y="1506312"/>
                  <a:chExt cx="4775515" cy="3061713"/>
                </a:xfrm>
              </p:grpSpPr>
              <p:sp>
                <p:nvSpPr>
                  <p:cNvPr id="258" name="Freeform 717">
                    <a:extLst>
                      <a:ext uri="{FF2B5EF4-FFF2-40B4-BE49-F238E27FC236}">
                        <a16:creationId xmlns:a16="http://schemas.microsoft.com/office/drawing/2014/main" id="{7021BAF5-0E33-4246-BF83-FC5DD5AF6D0A}"/>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404">
                    <a:extLst>
                      <a:ext uri="{FF2B5EF4-FFF2-40B4-BE49-F238E27FC236}">
                        <a16:creationId xmlns:a16="http://schemas.microsoft.com/office/drawing/2014/main" id="{6C56C961-9CD8-41AE-91B9-D923E21E459B}"/>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438">
                    <a:extLst>
                      <a:ext uri="{FF2B5EF4-FFF2-40B4-BE49-F238E27FC236}">
                        <a16:creationId xmlns:a16="http://schemas.microsoft.com/office/drawing/2014/main" id="{4CA12AA3-2462-4E10-8F31-F30284B15A72}"/>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28">
                    <a:extLst>
                      <a:ext uri="{FF2B5EF4-FFF2-40B4-BE49-F238E27FC236}">
                        <a16:creationId xmlns:a16="http://schemas.microsoft.com/office/drawing/2014/main" id="{F2FEAFC7-33CB-4DC6-83FF-A7F664C5DF2A}"/>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49">
                    <a:extLst>
                      <a:ext uri="{FF2B5EF4-FFF2-40B4-BE49-F238E27FC236}">
                        <a16:creationId xmlns:a16="http://schemas.microsoft.com/office/drawing/2014/main" id="{DAD92C93-C56E-4BEA-9175-28CBF4157B5A}"/>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70">
                    <a:extLst>
                      <a:ext uri="{FF2B5EF4-FFF2-40B4-BE49-F238E27FC236}">
                        <a16:creationId xmlns:a16="http://schemas.microsoft.com/office/drawing/2014/main" id="{F2F16BDC-B3E5-4923-8B89-AB3773BCC1EA}"/>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72">
                    <a:extLst>
                      <a:ext uri="{FF2B5EF4-FFF2-40B4-BE49-F238E27FC236}">
                        <a16:creationId xmlns:a16="http://schemas.microsoft.com/office/drawing/2014/main" id="{6941ECD1-1E9A-4B97-9F92-90C0177FE319}"/>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83">
                    <a:extLst>
                      <a:ext uri="{FF2B5EF4-FFF2-40B4-BE49-F238E27FC236}">
                        <a16:creationId xmlns:a16="http://schemas.microsoft.com/office/drawing/2014/main" id="{297A3B09-7257-444E-9AEF-ABCD40A041E3}"/>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770">
                    <a:extLst>
                      <a:ext uri="{FF2B5EF4-FFF2-40B4-BE49-F238E27FC236}">
                        <a16:creationId xmlns:a16="http://schemas.microsoft.com/office/drawing/2014/main" id="{A8E1B5A6-2A15-4E84-BCF7-D847C4A0FF17}"/>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03">
                    <a:extLst>
                      <a:ext uri="{FF2B5EF4-FFF2-40B4-BE49-F238E27FC236}">
                        <a16:creationId xmlns:a16="http://schemas.microsoft.com/office/drawing/2014/main" id="{E9CD257A-83F9-4C30-A3F3-4520C4FF6E57}"/>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05">
                    <a:extLst>
                      <a:ext uri="{FF2B5EF4-FFF2-40B4-BE49-F238E27FC236}">
                        <a16:creationId xmlns:a16="http://schemas.microsoft.com/office/drawing/2014/main" id="{8B8EC91F-BA2F-4BB3-89C7-00AF2F6141D1}"/>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18">
                    <a:extLst>
                      <a:ext uri="{FF2B5EF4-FFF2-40B4-BE49-F238E27FC236}">
                        <a16:creationId xmlns:a16="http://schemas.microsoft.com/office/drawing/2014/main" id="{FF52A8CA-1B85-4A14-BB46-28F56472EF2B}"/>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19">
                    <a:extLst>
                      <a:ext uri="{FF2B5EF4-FFF2-40B4-BE49-F238E27FC236}">
                        <a16:creationId xmlns:a16="http://schemas.microsoft.com/office/drawing/2014/main" id="{731E4052-8F05-4243-B529-236CDFDC4175}"/>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20">
                    <a:extLst>
                      <a:ext uri="{FF2B5EF4-FFF2-40B4-BE49-F238E27FC236}">
                        <a16:creationId xmlns:a16="http://schemas.microsoft.com/office/drawing/2014/main" id="{8D67F570-BC34-47C3-AC62-DF1BB08A5303}"/>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21">
                    <a:extLst>
                      <a:ext uri="{FF2B5EF4-FFF2-40B4-BE49-F238E27FC236}">
                        <a16:creationId xmlns:a16="http://schemas.microsoft.com/office/drawing/2014/main" id="{AB9637F6-C437-4FB5-B0C1-8AC30EC6A7FA}"/>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22">
                    <a:extLst>
                      <a:ext uri="{FF2B5EF4-FFF2-40B4-BE49-F238E27FC236}">
                        <a16:creationId xmlns:a16="http://schemas.microsoft.com/office/drawing/2014/main" id="{1492BF74-19DD-4FDF-B57E-D75490183815}"/>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29">
                    <a:extLst>
                      <a:ext uri="{FF2B5EF4-FFF2-40B4-BE49-F238E27FC236}">
                        <a16:creationId xmlns:a16="http://schemas.microsoft.com/office/drawing/2014/main" id="{E19C455E-C36B-4DA0-BBCE-82CEA3EF9748}"/>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35">
                    <a:extLst>
                      <a:ext uri="{FF2B5EF4-FFF2-40B4-BE49-F238E27FC236}">
                        <a16:creationId xmlns:a16="http://schemas.microsoft.com/office/drawing/2014/main" id="{4FE100A8-47A9-4EA0-A667-313E31633373}"/>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37">
                    <a:extLst>
                      <a:ext uri="{FF2B5EF4-FFF2-40B4-BE49-F238E27FC236}">
                        <a16:creationId xmlns:a16="http://schemas.microsoft.com/office/drawing/2014/main" id="{3D743736-39D9-406A-B334-F3C264A3E71F}"/>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40">
                    <a:extLst>
                      <a:ext uri="{FF2B5EF4-FFF2-40B4-BE49-F238E27FC236}">
                        <a16:creationId xmlns:a16="http://schemas.microsoft.com/office/drawing/2014/main" id="{2E8CFC85-7354-4AC6-A51F-81B0F5FD0FBB}"/>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41">
                    <a:extLst>
                      <a:ext uri="{FF2B5EF4-FFF2-40B4-BE49-F238E27FC236}">
                        <a16:creationId xmlns:a16="http://schemas.microsoft.com/office/drawing/2014/main" id="{884868E0-FBA8-4BC8-B341-DF73379BF41C}"/>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43">
                    <a:extLst>
                      <a:ext uri="{FF2B5EF4-FFF2-40B4-BE49-F238E27FC236}">
                        <a16:creationId xmlns:a16="http://schemas.microsoft.com/office/drawing/2014/main" id="{2DF679C6-D6D3-4947-8EB9-F5C7C1801A7A}"/>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44">
                    <a:extLst>
                      <a:ext uri="{FF2B5EF4-FFF2-40B4-BE49-F238E27FC236}">
                        <a16:creationId xmlns:a16="http://schemas.microsoft.com/office/drawing/2014/main" id="{8A03E389-875E-4236-8381-CA859013FA34}"/>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45">
                    <a:extLst>
                      <a:ext uri="{FF2B5EF4-FFF2-40B4-BE49-F238E27FC236}">
                        <a16:creationId xmlns:a16="http://schemas.microsoft.com/office/drawing/2014/main" id="{D05F7095-46C8-47BA-9266-EC96B63F6D0D}"/>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46">
                    <a:extLst>
                      <a:ext uri="{FF2B5EF4-FFF2-40B4-BE49-F238E27FC236}">
                        <a16:creationId xmlns:a16="http://schemas.microsoft.com/office/drawing/2014/main" id="{7CEAE4EB-60CE-4F8C-99BF-B0686D939EAF}"/>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47">
                    <a:extLst>
                      <a:ext uri="{FF2B5EF4-FFF2-40B4-BE49-F238E27FC236}">
                        <a16:creationId xmlns:a16="http://schemas.microsoft.com/office/drawing/2014/main" id="{01AF99D7-CD34-4E67-89EE-1EB8EAD7FB09}"/>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50">
                    <a:extLst>
                      <a:ext uri="{FF2B5EF4-FFF2-40B4-BE49-F238E27FC236}">
                        <a16:creationId xmlns:a16="http://schemas.microsoft.com/office/drawing/2014/main" id="{57EA71AD-E6DA-44D2-82B0-42EB06C21854}"/>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51">
                    <a:extLst>
                      <a:ext uri="{FF2B5EF4-FFF2-40B4-BE49-F238E27FC236}">
                        <a16:creationId xmlns:a16="http://schemas.microsoft.com/office/drawing/2014/main" id="{235ED405-5EEA-466D-A09F-2B7882B6A7F5}"/>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52">
                    <a:extLst>
                      <a:ext uri="{FF2B5EF4-FFF2-40B4-BE49-F238E27FC236}">
                        <a16:creationId xmlns:a16="http://schemas.microsoft.com/office/drawing/2014/main" id="{FEF706E3-4037-4F77-9CA5-5B7CE88F97D6}"/>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453">
                    <a:extLst>
                      <a:ext uri="{FF2B5EF4-FFF2-40B4-BE49-F238E27FC236}">
                        <a16:creationId xmlns:a16="http://schemas.microsoft.com/office/drawing/2014/main" id="{59D3BBFB-A460-4107-8921-71874721C1F9}"/>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454">
                    <a:extLst>
                      <a:ext uri="{FF2B5EF4-FFF2-40B4-BE49-F238E27FC236}">
                        <a16:creationId xmlns:a16="http://schemas.microsoft.com/office/drawing/2014/main" id="{FC815C5C-6C0B-4EEB-9F3C-DC4707CF3880}"/>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455">
                    <a:extLst>
                      <a:ext uri="{FF2B5EF4-FFF2-40B4-BE49-F238E27FC236}">
                        <a16:creationId xmlns:a16="http://schemas.microsoft.com/office/drawing/2014/main" id="{13BE1AA6-3FE1-498F-9E06-7EE8A916E37E}"/>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456">
                    <a:extLst>
                      <a:ext uri="{FF2B5EF4-FFF2-40B4-BE49-F238E27FC236}">
                        <a16:creationId xmlns:a16="http://schemas.microsoft.com/office/drawing/2014/main" id="{23341852-C7EB-4E56-BE02-661640C64E3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457">
                    <a:extLst>
                      <a:ext uri="{FF2B5EF4-FFF2-40B4-BE49-F238E27FC236}">
                        <a16:creationId xmlns:a16="http://schemas.microsoft.com/office/drawing/2014/main" id="{36D905D7-61C5-4B09-8072-5D4624F9A4EE}"/>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458">
                    <a:extLst>
                      <a:ext uri="{FF2B5EF4-FFF2-40B4-BE49-F238E27FC236}">
                        <a16:creationId xmlns:a16="http://schemas.microsoft.com/office/drawing/2014/main" id="{2EE0ED37-413B-408B-953C-BF159E6D7482}"/>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459">
                    <a:extLst>
                      <a:ext uri="{FF2B5EF4-FFF2-40B4-BE49-F238E27FC236}">
                        <a16:creationId xmlns:a16="http://schemas.microsoft.com/office/drawing/2014/main" id="{74962C9C-7C2A-40E1-B3AA-EB8904A9CB1A}"/>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460">
                    <a:extLst>
                      <a:ext uri="{FF2B5EF4-FFF2-40B4-BE49-F238E27FC236}">
                        <a16:creationId xmlns:a16="http://schemas.microsoft.com/office/drawing/2014/main" id="{8AFCA551-F3DB-42CF-8F60-3AD016345860}"/>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461">
                    <a:extLst>
                      <a:ext uri="{FF2B5EF4-FFF2-40B4-BE49-F238E27FC236}">
                        <a16:creationId xmlns:a16="http://schemas.microsoft.com/office/drawing/2014/main" id="{783BCF8F-B463-4FEF-B3F5-E22782C04979}"/>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462">
                    <a:extLst>
                      <a:ext uri="{FF2B5EF4-FFF2-40B4-BE49-F238E27FC236}">
                        <a16:creationId xmlns:a16="http://schemas.microsoft.com/office/drawing/2014/main" id="{1E798BFD-2A81-46E7-9BF9-CEBE7422D243}"/>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463">
                    <a:extLst>
                      <a:ext uri="{FF2B5EF4-FFF2-40B4-BE49-F238E27FC236}">
                        <a16:creationId xmlns:a16="http://schemas.microsoft.com/office/drawing/2014/main" id="{EBD29362-7FDF-4982-A092-475B9E3F6B24}"/>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464">
                    <a:extLst>
                      <a:ext uri="{FF2B5EF4-FFF2-40B4-BE49-F238E27FC236}">
                        <a16:creationId xmlns:a16="http://schemas.microsoft.com/office/drawing/2014/main" id="{5992A26A-7952-49F9-BB70-611B94E80D22}"/>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465">
                    <a:extLst>
                      <a:ext uri="{FF2B5EF4-FFF2-40B4-BE49-F238E27FC236}">
                        <a16:creationId xmlns:a16="http://schemas.microsoft.com/office/drawing/2014/main" id="{4FA910A2-3859-4FA8-A25B-6DD5E9220AAC}"/>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466">
                    <a:extLst>
                      <a:ext uri="{FF2B5EF4-FFF2-40B4-BE49-F238E27FC236}">
                        <a16:creationId xmlns:a16="http://schemas.microsoft.com/office/drawing/2014/main" id="{89755A3A-10EB-40EC-AC8F-B94301811AC7}"/>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467">
                    <a:extLst>
                      <a:ext uri="{FF2B5EF4-FFF2-40B4-BE49-F238E27FC236}">
                        <a16:creationId xmlns:a16="http://schemas.microsoft.com/office/drawing/2014/main" id="{812FE59E-5B6A-4197-850B-8F6A5B8E678C}"/>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468">
                    <a:extLst>
                      <a:ext uri="{FF2B5EF4-FFF2-40B4-BE49-F238E27FC236}">
                        <a16:creationId xmlns:a16="http://schemas.microsoft.com/office/drawing/2014/main" id="{6AAD238E-0050-46D1-BA8F-BE7C96B2805F}"/>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469">
                    <a:extLst>
                      <a:ext uri="{FF2B5EF4-FFF2-40B4-BE49-F238E27FC236}">
                        <a16:creationId xmlns:a16="http://schemas.microsoft.com/office/drawing/2014/main" id="{4A3D3A90-F17F-42DD-863D-3B398D70AD77}"/>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470">
                    <a:extLst>
                      <a:ext uri="{FF2B5EF4-FFF2-40B4-BE49-F238E27FC236}">
                        <a16:creationId xmlns:a16="http://schemas.microsoft.com/office/drawing/2014/main" id="{CA149F1C-20B0-413B-8DB9-188254805FC8}"/>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471">
                    <a:extLst>
                      <a:ext uri="{FF2B5EF4-FFF2-40B4-BE49-F238E27FC236}">
                        <a16:creationId xmlns:a16="http://schemas.microsoft.com/office/drawing/2014/main" id="{CCB1D771-BE50-4356-A772-288B59EA173E}"/>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472">
                    <a:extLst>
                      <a:ext uri="{FF2B5EF4-FFF2-40B4-BE49-F238E27FC236}">
                        <a16:creationId xmlns:a16="http://schemas.microsoft.com/office/drawing/2014/main" id="{3C9849F0-D627-4B23-8FC0-832384AF61A0}"/>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473">
                    <a:extLst>
                      <a:ext uri="{FF2B5EF4-FFF2-40B4-BE49-F238E27FC236}">
                        <a16:creationId xmlns:a16="http://schemas.microsoft.com/office/drawing/2014/main" id="{09238740-D3D0-426C-94FC-06A937F0F094}"/>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474">
                    <a:extLst>
                      <a:ext uri="{FF2B5EF4-FFF2-40B4-BE49-F238E27FC236}">
                        <a16:creationId xmlns:a16="http://schemas.microsoft.com/office/drawing/2014/main" id="{F8A047B2-6D32-4F00-9251-EAB2C66D83A3}"/>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475">
                    <a:extLst>
                      <a:ext uri="{FF2B5EF4-FFF2-40B4-BE49-F238E27FC236}">
                        <a16:creationId xmlns:a16="http://schemas.microsoft.com/office/drawing/2014/main" id="{AAB95F04-FF86-467E-84CD-4129EB9E371E}"/>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476">
                    <a:extLst>
                      <a:ext uri="{FF2B5EF4-FFF2-40B4-BE49-F238E27FC236}">
                        <a16:creationId xmlns:a16="http://schemas.microsoft.com/office/drawing/2014/main" id="{C5A87D2C-2C93-4879-9638-F4344763C6AD}"/>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477">
                    <a:extLst>
                      <a:ext uri="{FF2B5EF4-FFF2-40B4-BE49-F238E27FC236}">
                        <a16:creationId xmlns:a16="http://schemas.microsoft.com/office/drawing/2014/main" id="{10BED56D-0F34-40AD-9E86-C2E786CECFEC}"/>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482">
                    <a:extLst>
                      <a:ext uri="{FF2B5EF4-FFF2-40B4-BE49-F238E27FC236}">
                        <a16:creationId xmlns:a16="http://schemas.microsoft.com/office/drawing/2014/main" id="{06371831-022E-405D-B159-966476FCC663}"/>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483">
                    <a:extLst>
                      <a:ext uri="{FF2B5EF4-FFF2-40B4-BE49-F238E27FC236}">
                        <a16:creationId xmlns:a16="http://schemas.microsoft.com/office/drawing/2014/main" id="{EA3769CB-CDF2-4173-9115-371B0CACF5D8}"/>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484">
                    <a:extLst>
                      <a:ext uri="{FF2B5EF4-FFF2-40B4-BE49-F238E27FC236}">
                        <a16:creationId xmlns:a16="http://schemas.microsoft.com/office/drawing/2014/main" id="{18FDC90F-44CA-4EAA-A884-BF06B4809A6C}"/>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486">
                    <a:extLst>
                      <a:ext uri="{FF2B5EF4-FFF2-40B4-BE49-F238E27FC236}">
                        <a16:creationId xmlns:a16="http://schemas.microsoft.com/office/drawing/2014/main" id="{CCA4E967-36F0-49D2-8150-539700CF90FD}"/>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489">
                    <a:extLst>
                      <a:ext uri="{FF2B5EF4-FFF2-40B4-BE49-F238E27FC236}">
                        <a16:creationId xmlns:a16="http://schemas.microsoft.com/office/drawing/2014/main" id="{E85EF7C6-AADD-423D-9286-4AFA0D0C876D}"/>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490">
                    <a:extLst>
                      <a:ext uri="{FF2B5EF4-FFF2-40B4-BE49-F238E27FC236}">
                        <a16:creationId xmlns:a16="http://schemas.microsoft.com/office/drawing/2014/main" id="{29731542-433A-48C5-86B9-11CF73F068DA}"/>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492">
                    <a:extLst>
                      <a:ext uri="{FF2B5EF4-FFF2-40B4-BE49-F238E27FC236}">
                        <a16:creationId xmlns:a16="http://schemas.microsoft.com/office/drawing/2014/main" id="{AC80A196-D3AA-463C-BC01-60529C79A625}"/>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493">
                    <a:extLst>
                      <a:ext uri="{FF2B5EF4-FFF2-40B4-BE49-F238E27FC236}">
                        <a16:creationId xmlns:a16="http://schemas.microsoft.com/office/drawing/2014/main" id="{66443D8C-39A7-41AC-BF6F-AF3F2F6131EA}"/>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496">
                    <a:extLst>
                      <a:ext uri="{FF2B5EF4-FFF2-40B4-BE49-F238E27FC236}">
                        <a16:creationId xmlns:a16="http://schemas.microsoft.com/office/drawing/2014/main" id="{E393FEEB-854E-4F9E-898C-BE385B69F67D}"/>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498">
                    <a:extLst>
                      <a:ext uri="{FF2B5EF4-FFF2-40B4-BE49-F238E27FC236}">
                        <a16:creationId xmlns:a16="http://schemas.microsoft.com/office/drawing/2014/main" id="{3D2EE5C8-D0AA-4B69-866F-41A9F653D701}"/>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499">
                    <a:extLst>
                      <a:ext uri="{FF2B5EF4-FFF2-40B4-BE49-F238E27FC236}">
                        <a16:creationId xmlns:a16="http://schemas.microsoft.com/office/drawing/2014/main" id="{7BB9EEC8-68FA-4348-A360-5C8CDC404FFD}"/>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00">
                    <a:extLst>
                      <a:ext uri="{FF2B5EF4-FFF2-40B4-BE49-F238E27FC236}">
                        <a16:creationId xmlns:a16="http://schemas.microsoft.com/office/drawing/2014/main" id="{E30732E4-02DB-4737-8BCD-94E905AC5A44}"/>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01">
                    <a:extLst>
                      <a:ext uri="{FF2B5EF4-FFF2-40B4-BE49-F238E27FC236}">
                        <a16:creationId xmlns:a16="http://schemas.microsoft.com/office/drawing/2014/main" id="{7DAA1B70-A1CD-4709-80CB-860A70ECDFF1}"/>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02">
                    <a:extLst>
                      <a:ext uri="{FF2B5EF4-FFF2-40B4-BE49-F238E27FC236}">
                        <a16:creationId xmlns:a16="http://schemas.microsoft.com/office/drawing/2014/main" id="{E555BC10-83B9-433D-AD4F-8D17ECBFD029}"/>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503">
                    <a:extLst>
                      <a:ext uri="{FF2B5EF4-FFF2-40B4-BE49-F238E27FC236}">
                        <a16:creationId xmlns:a16="http://schemas.microsoft.com/office/drawing/2014/main" id="{DDEE7C28-DEBC-40CD-8B95-109EDF212E26}"/>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8" name="Freeform 504">
                    <a:extLst>
                      <a:ext uri="{FF2B5EF4-FFF2-40B4-BE49-F238E27FC236}">
                        <a16:creationId xmlns:a16="http://schemas.microsoft.com/office/drawing/2014/main" id="{C4665B97-947D-4DC2-A200-A32D744495C0}"/>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9" name="Freeform 505">
                    <a:extLst>
                      <a:ext uri="{FF2B5EF4-FFF2-40B4-BE49-F238E27FC236}">
                        <a16:creationId xmlns:a16="http://schemas.microsoft.com/office/drawing/2014/main" id="{0097543D-3A32-4F5E-9D9E-E720424C6481}"/>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0" name="Freeform 506">
                    <a:extLst>
                      <a:ext uri="{FF2B5EF4-FFF2-40B4-BE49-F238E27FC236}">
                        <a16:creationId xmlns:a16="http://schemas.microsoft.com/office/drawing/2014/main" id="{51F8FE65-B16A-4E26-B604-AB1BDC10A170}"/>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1" name="Freeform 507">
                    <a:extLst>
                      <a:ext uri="{FF2B5EF4-FFF2-40B4-BE49-F238E27FC236}">
                        <a16:creationId xmlns:a16="http://schemas.microsoft.com/office/drawing/2014/main" id="{57A9C6D0-1DE6-48A4-93B2-CC4DABD22A82}"/>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2" name="Freeform 508">
                    <a:extLst>
                      <a:ext uri="{FF2B5EF4-FFF2-40B4-BE49-F238E27FC236}">
                        <a16:creationId xmlns:a16="http://schemas.microsoft.com/office/drawing/2014/main" id="{D87F548D-4FF9-4AEE-BC84-FA55FAD4135D}"/>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3" name="Freeform 509">
                    <a:extLst>
                      <a:ext uri="{FF2B5EF4-FFF2-40B4-BE49-F238E27FC236}">
                        <a16:creationId xmlns:a16="http://schemas.microsoft.com/office/drawing/2014/main" id="{EC61AE68-EFA1-427B-A851-89564223CDB5}"/>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4" name="Freeform 510">
                    <a:extLst>
                      <a:ext uri="{FF2B5EF4-FFF2-40B4-BE49-F238E27FC236}">
                        <a16:creationId xmlns:a16="http://schemas.microsoft.com/office/drawing/2014/main" id="{F3428DFA-87D8-44C2-AE6C-A42C32BCA33A}"/>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5" name="Freeform 511">
                    <a:extLst>
                      <a:ext uri="{FF2B5EF4-FFF2-40B4-BE49-F238E27FC236}">
                        <a16:creationId xmlns:a16="http://schemas.microsoft.com/office/drawing/2014/main" id="{42D6C523-16B0-48D0-9617-F5539B0D8AD3}"/>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6" name="Freeform 522">
                    <a:extLst>
                      <a:ext uri="{FF2B5EF4-FFF2-40B4-BE49-F238E27FC236}">
                        <a16:creationId xmlns:a16="http://schemas.microsoft.com/office/drawing/2014/main" id="{BC262BCE-637E-467D-9F11-C89085CC7177}"/>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7" name="Freeform 523">
                    <a:extLst>
                      <a:ext uri="{FF2B5EF4-FFF2-40B4-BE49-F238E27FC236}">
                        <a16:creationId xmlns:a16="http://schemas.microsoft.com/office/drawing/2014/main" id="{95A78960-50BF-4475-8E0D-01EA97F0EBDA}"/>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8" name="Freeform 524">
                    <a:extLst>
                      <a:ext uri="{FF2B5EF4-FFF2-40B4-BE49-F238E27FC236}">
                        <a16:creationId xmlns:a16="http://schemas.microsoft.com/office/drawing/2014/main" id="{5147F4F2-A5F4-451D-8667-E1D9D3047C82}"/>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9" name="Freeform 525">
                    <a:extLst>
                      <a:ext uri="{FF2B5EF4-FFF2-40B4-BE49-F238E27FC236}">
                        <a16:creationId xmlns:a16="http://schemas.microsoft.com/office/drawing/2014/main" id="{CF2F8A58-B899-4127-9245-EDA888F0BF64}"/>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0" name="Freeform 526">
                    <a:extLst>
                      <a:ext uri="{FF2B5EF4-FFF2-40B4-BE49-F238E27FC236}">
                        <a16:creationId xmlns:a16="http://schemas.microsoft.com/office/drawing/2014/main" id="{33AA762F-250D-491D-8E08-894CBFCDEB76}"/>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1" name="Freeform 529">
                    <a:extLst>
                      <a:ext uri="{FF2B5EF4-FFF2-40B4-BE49-F238E27FC236}">
                        <a16:creationId xmlns:a16="http://schemas.microsoft.com/office/drawing/2014/main" id="{B4F50515-62A2-4F14-A961-AF35CED139D2}"/>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6" name="Freeform 610">
                    <a:extLst>
                      <a:ext uri="{FF2B5EF4-FFF2-40B4-BE49-F238E27FC236}">
                        <a16:creationId xmlns:a16="http://schemas.microsoft.com/office/drawing/2014/main" id="{790E81C2-DEFE-40A2-BB7A-4393E947B8E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7" name="Freeform 611">
                    <a:extLst>
                      <a:ext uri="{FF2B5EF4-FFF2-40B4-BE49-F238E27FC236}">
                        <a16:creationId xmlns:a16="http://schemas.microsoft.com/office/drawing/2014/main" id="{1CB3A682-2A26-468F-ADCE-952E47954742}"/>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8" name="Freeform 612">
                    <a:extLst>
                      <a:ext uri="{FF2B5EF4-FFF2-40B4-BE49-F238E27FC236}">
                        <a16:creationId xmlns:a16="http://schemas.microsoft.com/office/drawing/2014/main" id="{2642BA1B-65B5-426B-8CF6-79D43706AE6E}"/>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9" name="Rectangle 613">
                    <a:extLst>
                      <a:ext uri="{FF2B5EF4-FFF2-40B4-BE49-F238E27FC236}">
                        <a16:creationId xmlns:a16="http://schemas.microsoft.com/office/drawing/2014/main" id="{52BC58A6-7E70-40CD-A665-0729318355C9}"/>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0" name="Freeform 614">
                    <a:extLst>
                      <a:ext uri="{FF2B5EF4-FFF2-40B4-BE49-F238E27FC236}">
                        <a16:creationId xmlns:a16="http://schemas.microsoft.com/office/drawing/2014/main" id="{F9004A67-FF6B-4559-9ECD-34B4455E0B01}"/>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1" name="Freeform 615">
                    <a:extLst>
                      <a:ext uri="{FF2B5EF4-FFF2-40B4-BE49-F238E27FC236}">
                        <a16:creationId xmlns:a16="http://schemas.microsoft.com/office/drawing/2014/main" id="{8A21742E-FEE4-4C9F-80D8-D7BF202A5696}"/>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2" name="Freeform 618">
                    <a:extLst>
                      <a:ext uri="{FF2B5EF4-FFF2-40B4-BE49-F238E27FC236}">
                        <a16:creationId xmlns:a16="http://schemas.microsoft.com/office/drawing/2014/main" id="{EC7097C6-55F6-4ADD-9D03-285B92862B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3" name="Freeform 619">
                    <a:extLst>
                      <a:ext uri="{FF2B5EF4-FFF2-40B4-BE49-F238E27FC236}">
                        <a16:creationId xmlns:a16="http://schemas.microsoft.com/office/drawing/2014/main" id="{31A627C6-AD3E-49FC-BF30-D99D7D19BF2F}"/>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4" name="Freeform 620">
                    <a:extLst>
                      <a:ext uri="{FF2B5EF4-FFF2-40B4-BE49-F238E27FC236}">
                        <a16:creationId xmlns:a16="http://schemas.microsoft.com/office/drawing/2014/main" id="{6EF1F045-C8BF-4A00-954F-AC077D5E8088}"/>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5" name="Freeform 621">
                    <a:extLst>
                      <a:ext uri="{FF2B5EF4-FFF2-40B4-BE49-F238E27FC236}">
                        <a16:creationId xmlns:a16="http://schemas.microsoft.com/office/drawing/2014/main" id="{33A6F892-397E-4AE1-A52B-85EC0EBF57D4}"/>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6" name="Freeform 622">
                    <a:extLst>
                      <a:ext uri="{FF2B5EF4-FFF2-40B4-BE49-F238E27FC236}">
                        <a16:creationId xmlns:a16="http://schemas.microsoft.com/office/drawing/2014/main" id="{19798F11-402B-4771-AD2A-011DDCEF7333}"/>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7" name="Freeform 623">
                    <a:extLst>
                      <a:ext uri="{FF2B5EF4-FFF2-40B4-BE49-F238E27FC236}">
                        <a16:creationId xmlns:a16="http://schemas.microsoft.com/office/drawing/2014/main" id="{3CB5E22B-E412-4A58-B3F2-66EED24C8365}"/>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8" name="Freeform 624">
                    <a:extLst>
                      <a:ext uri="{FF2B5EF4-FFF2-40B4-BE49-F238E27FC236}">
                        <a16:creationId xmlns:a16="http://schemas.microsoft.com/office/drawing/2014/main" id="{65D012D7-6939-4233-8F89-5E33AC89AB79}"/>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79" name="Freeform 625">
                    <a:extLst>
                      <a:ext uri="{FF2B5EF4-FFF2-40B4-BE49-F238E27FC236}">
                        <a16:creationId xmlns:a16="http://schemas.microsoft.com/office/drawing/2014/main" id="{AB4BB9E3-51C8-4225-AA0D-834D8816049F}"/>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0" name="Freeform 626">
                    <a:extLst>
                      <a:ext uri="{FF2B5EF4-FFF2-40B4-BE49-F238E27FC236}">
                        <a16:creationId xmlns:a16="http://schemas.microsoft.com/office/drawing/2014/main" id="{733C4F35-A287-45C5-A8D6-065D3A4137BD}"/>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1" name="Freeform 627">
                    <a:extLst>
                      <a:ext uri="{FF2B5EF4-FFF2-40B4-BE49-F238E27FC236}">
                        <a16:creationId xmlns:a16="http://schemas.microsoft.com/office/drawing/2014/main" id="{3B613E8A-8EA7-4A5C-A0B4-F6AE93A005D5}"/>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2" name="Freeform 629">
                    <a:extLst>
                      <a:ext uri="{FF2B5EF4-FFF2-40B4-BE49-F238E27FC236}">
                        <a16:creationId xmlns:a16="http://schemas.microsoft.com/office/drawing/2014/main" id="{CB68C276-C81F-46A9-A894-FCC2ACEB3955}"/>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3" name="Freeform 631">
                    <a:extLst>
                      <a:ext uri="{FF2B5EF4-FFF2-40B4-BE49-F238E27FC236}">
                        <a16:creationId xmlns:a16="http://schemas.microsoft.com/office/drawing/2014/main" id="{CF17CA2F-50D5-4340-A910-906573F33B53}"/>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4" name="Freeform 632">
                    <a:extLst>
                      <a:ext uri="{FF2B5EF4-FFF2-40B4-BE49-F238E27FC236}">
                        <a16:creationId xmlns:a16="http://schemas.microsoft.com/office/drawing/2014/main" id="{521EE941-257D-42B3-9747-423859714D9C}"/>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5" name="Freeform 633">
                    <a:extLst>
                      <a:ext uri="{FF2B5EF4-FFF2-40B4-BE49-F238E27FC236}">
                        <a16:creationId xmlns:a16="http://schemas.microsoft.com/office/drawing/2014/main" id="{0156CB42-B681-47D9-93BD-6DE40094EF10}"/>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6" name="Freeform 634">
                    <a:extLst>
                      <a:ext uri="{FF2B5EF4-FFF2-40B4-BE49-F238E27FC236}">
                        <a16:creationId xmlns:a16="http://schemas.microsoft.com/office/drawing/2014/main" id="{4E1FEC49-2773-4AAD-8DA6-33206FB88060}"/>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8" name="Freeform 636">
                    <a:extLst>
                      <a:ext uri="{FF2B5EF4-FFF2-40B4-BE49-F238E27FC236}">
                        <a16:creationId xmlns:a16="http://schemas.microsoft.com/office/drawing/2014/main" id="{CF1DE5C0-7C81-4646-BC36-20830D970789}"/>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9" name="Freeform 637">
                    <a:extLst>
                      <a:ext uri="{FF2B5EF4-FFF2-40B4-BE49-F238E27FC236}">
                        <a16:creationId xmlns:a16="http://schemas.microsoft.com/office/drawing/2014/main" id="{CCC85A45-717D-44E8-86FF-D307D8DB6B29}"/>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0" name="Freeform 643">
                    <a:extLst>
                      <a:ext uri="{FF2B5EF4-FFF2-40B4-BE49-F238E27FC236}">
                        <a16:creationId xmlns:a16="http://schemas.microsoft.com/office/drawing/2014/main" id="{00652E11-D7BC-41DE-9906-B0026EF632ED}"/>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1" name="Freeform 644">
                    <a:extLst>
                      <a:ext uri="{FF2B5EF4-FFF2-40B4-BE49-F238E27FC236}">
                        <a16:creationId xmlns:a16="http://schemas.microsoft.com/office/drawing/2014/main" id="{EB8D0F2B-31BF-4A7B-BAE6-471546039F4F}"/>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2" name="Freeform 645">
                    <a:extLst>
                      <a:ext uri="{FF2B5EF4-FFF2-40B4-BE49-F238E27FC236}">
                        <a16:creationId xmlns:a16="http://schemas.microsoft.com/office/drawing/2014/main" id="{15A9B829-70A3-4E9B-917B-D6956B5C6FF6}"/>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3" name="Freeform 646">
                    <a:extLst>
                      <a:ext uri="{FF2B5EF4-FFF2-40B4-BE49-F238E27FC236}">
                        <a16:creationId xmlns:a16="http://schemas.microsoft.com/office/drawing/2014/main" id="{7565D11E-2E42-47DF-9BF6-53E0E2721F3E}"/>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5" name="Freeform 648">
                    <a:extLst>
                      <a:ext uri="{FF2B5EF4-FFF2-40B4-BE49-F238E27FC236}">
                        <a16:creationId xmlns:a16="http://schemas.microsoft.com/office/drawing/2014/main" id="{35FB4A46-533F-4F68-BBD6-8D1CCA6D0026}"/>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6" name="Freeform 650">
                    <a:extLst>
                      <a:ext uri="{FF2B5EF4-FFF2-40B4-BE49-F238E27FC236}">
                        <a16:creationId xmlns:a16="http://schemas.microsoft.com/office/drawing/2014/main" id="{1A2FD4F0-AAC8-4800-88EE-937959670A61}"/>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7" name="Freeform 651">
                    <a:extLst>
                      <a:ext uri="{FF2B5EF4-FFF2-40B4-BE49-F238E27FC236}">
                        <a16:creationId xmlns:a16="http://schemas.microsoft.com/office/drawing/2014/main" id="{38A93C60-41A8-4558-88EB-4E2980066AFF}"/>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8" name="Freeform 652">
                    <a:extLst>
                      <a:ext uri="{FF2B5EF4-FFF2-40B4-BE49-F238E27FC236}">
                        <a16:creationId xmlns:a16="http://schemas.microsoft.com/office/drawing/2014/main" id="{9CB32970-D320-4006-84B4-41361F5103E6}"/>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99" name="Freeform 653">
                    <a:extLst>
                      <a:ext uri="{FF2B5EF4-FFF2-40B4-BE49-F238E27FC236}">
                        <a16:creationId xmlns:a16="http://schemas.microsoft.com/office/drawing/2014/main" id="{EA4B0895-6FD5-4D68-AD80-395935886EF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0" name="Freeform 654">
                    <a:extLst>
                      <a:ext uri="{FF2B5EF4-FFF2-40B4-BE49-F238E27FC236}">
                        <a16:creationId xmlns:a16="http://schemas.microsoft.com/office/drawing/2014/main" id="{D8CBB1C5-F1A8-4975-BD50-BD52D6A2331B}"/>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1" name="Freeform 656">
                    <a:extLst>
                      <a:ext uri="{FF2B5EF4-FFF2-40B4-BE49-F238E27FC236}">
                        <a16:creationId xmlns:a16="http://schemas.microsoft.com/office/drawing/2014/main" id="{EE3487B0-C876-4B1A-AE65-AFA36069066C}"/>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2" name="Freeform 657">
                    <a:extLst>
                      <a:ext uri="{FF2B5EF4-FFF2-40B4-BE49-F238E27FC236}">
                        <a16:creationId xmlns:a16="http://schemas.microsoft.com/office/drawing/2014/main" id="{B186E8CA-D1AC-4E1E-8731-B8F0011E95A6}"/>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3" name="Freeform 658">
                    <a:extLst>
                      <a:ext uri="{FF2B5EF4-FFF2-40B4-BE49-F238E27FC236}">
                        <a16:creationId xmlns:a16="http://schemas.microsoft.com/office/drawing/2014/main" id="{0C9820A0-9EAD-4453-8CF5-F73F3F23465F}"/>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4" name="Freeform 659">
                    <a:extLst>
                      <a:ext uri="{FF2B5EF4-FFF2-40B4-BE49-F238E27FC236}">
                        <a16:creationId xmlns:a16="http://schemas.microsoft.com/office/drawing/2014/main" id="{5A646A4C-AD59-490D-809F-9BDF4840F7B0}"/>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5" name="Freeform 660">
                    <a:extLst>
                      <a:ext uri="{FF2B5EF4-FFF2-40B4-BE49-F238E27FC236}">
                        <a16:creationId xmlns:a16="http://schemas.microsoft.com/office/drawing/2014/main" id="{9D4121E1-011F-48B7-A6DD-6BCFEC31754B}"/>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6" name="Freeform 661">
                    <a:extLst>
                      <a:ext uri="{FF2B5EF4-FFF2-40B4-BE49-F238E27FC236}">
                        <a16:creationId xmlns:a16="http://schemas.microsoft.com/office/drawing/2014/main" id="{A5D6D7FD-F2D6-4A85-BA0E-BB24246C952F}"/>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7" name="Freeform 662">
                    <a:extLst>
                      <a:ext uri="{FF2B5EF4-FFF2-40B4-BE49-F238E27FC236}">
                        <a16:creationId xmlns:a16="http://schemas.microsoft.com/office/drawing/2014/main" id="{AD518D2E-B9CF-43C6-8108-69C916CC9F90}"/>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9" name="Freeform 664">
                    <a:extLst>
                      <a:ext uri="{FF2B5EF4-FFF2-40B4-BE49-F238E27FC236}">
                        <a16:creationId xmlns:a16="http://schemas.microsoft.com/office/drawing/2014/main" id="{552B9C42-3A44-4C15-A0D9-AC9D1D706438}"/>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0" name="Freeform 665">
                    <a:extLst>
                      <a:ext uri="{FF2B5EF4-FFF2-40B4-BE49-F238E27FC236}">
                        <a16:creationId xmlns:a16="http://schemas.microsoft.com/office/drawing/2014/main" id="{70B75A47-7C16-4676-B782-9C72231FD84E}"/>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1" name="Freeform 666">
                    <a:extLst>
                      <a:ext uri="{FF2B5EF4-FFF2-40B4-BE49-F238E27FC236}">
                        <a16:creationId xmlns:a16="http://schemas.microsoft.com/office/drawing/2014/main" id="{35CA79A1-902D-4D12-88FE-B69383E9543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2" name="Freeform 667">
                    <a:extLst>
                      <a:ext uri="{FF2B5EF4-FFF2-40B4-BE49-F238E27FC236}">
                        <a16:creationId xmlns:a16="http://schemas.microsoft.com/office/drawing/2014/main" id="{B143261E-0A5D-414F-85D7-A2244DBF6322}"/>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3" name="Freeform 668">
                    <a:extLst>
                      <a:ext uri="{FF2B5EF4-FFF2-40B4-BE49-F238E27FC236}">
                        <a16:creationId xmlns:a16="http://schemas.microsoft.com/office/drawing/2014/main" id="{23227D8C-ECB2-4436-BE1B-A76952CFA2BF}"/>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4" name="Freeform 669">
                    <a:extLst>
                      <a:ext uri="{FF2B5EF4-FFF2-40B4-BE49-F238E27FC236}">
                        <a16:creationId xmlns:a16="http://schemas.microsoft.com/office/drawing/2014/main" id="{07C8BE87-CF1A-41B5-890A-9C2F112E4599}"/>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6" name="Freeform 673">
                    <a:extLst>
                      <a:ext uri="{FF2B5EF4-FFF2-40B4-BE49-F238E27FC236}">
                        <a16:creationId xmlns:a16="http://schemas.microsoft.com/office/drawing/2014/main" id="{03FB5D16-1A7E-4643-8097-D2DB41796618}"/>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7" name="Freeform 674">
                    <a:extLst>
                      <a:ext uri="{FF2B5EF4-FFF2-40B4-BE49-F238E27FC236}">
                        <a16:creationId xmlns:a16="http://schemas.microsoft.com/office/drawing/2014/main" id="{CD237DCA-9C21-4F34-8573-B24CF5C98DE4}"/>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8" name="Freeform 675">
                    <a:extLst>
                      <a:ext uri="{FF2B5EF4-FFF2-40B4-BE49-F238E27FC236}">
                        <a16:creationId xmlns:a16="http://schemas.microsoft.com/office/drawing/2014/main" id="{68048D01-D14F-4CF9-835D-75C9E38D97D5}"/>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9" name="Freeform 676">
                    <a:extLst>
                      <a:ext uri="{FF2B5EF4-FFF2-40B4-BE49-F238E27FC236}">
                        <a16:creationId xmlns:a16="http://schemas.microsoft.com/office/drawing/2014/main" id="{F9213899-FBE4-4BBF-8D59-2C5AAD819638}"/>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0" name="Freeform 677">
                    <a:extLst>
                      <a:ext uri="{FF2B5EF4-FFF2-40B4-BE49-F238E27FC236}">
                        <a16:creationId xmlns:a16="http://schemas.microsoft.com/office/drawing/2014/main" id="{C842B89C-48E8-4C41-8F38-1CD346FD198C}"/>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1" name="Freeform 678">
                    <a:extLst>
                      <a:ext uri="{FF2B5EF4-FFF2-40B4-BE49-F238E27FC236}">
                        <a16:creationId xmlns:a16="http://schemas.microsoft.com/office/drawing/2014/main" id="{8BBD7135-22C1-46E5-B6BA-D8006A838330}"/>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2" name="Freeform 679">
                    <a:extLst>
                      <a:ext uri="{FF2B5EF4-FFF2-40B4-BE49-F238E27FC236}">
                        <a16:creationId xmlns:a16="http://schemas.microsoft.com/office/drawing/2014/main" id="{6BA6D266-D447-4A5B-96E3-8CFD11A94778}"/>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3" name="Freeform 680">
                    <a:extLst>
                      <a:ext uri="{FF2B5EF4-FFF2-40B4-BE49-F238E27FC236}">
                        <a16:creationId xmlns:a16="http://schemas.microsoft.com/office/drawing/2014/main" id="{355DC7FE-C0D7-41D9-907C-B5B7732FAB1C}"/>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4" name="Freeform 681">
                    <a:extLst>
                      <a:ext uri="{FF2B5EF4-FFF2-40B4-BE49-F238E27FC236}">
                        <a16:creationId xmlns:a16="http://schemas.microsoft.com/office/drawing/2014/main" id="{06B192FD-FB9E-419B-B612-F0BF352E23A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5" name="Freeform 682">
                    <a:extLst>
                      <a:ext uri="{FF2B5EF4-FFF2-40B4-BE49-F238E27FC236}">
                        <a16:creationId xmlns:a16="http://schemas.microsoft.com/office/drawing/2014/main" id="{D467CC4B-CAA8-4D01-8DFF-356C8560118E}"/>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6" name="Freeform 684">
                    <a:extLst>
                      <a:ext uri="{FF2B5EF4-FFF2-40B4-BE49-F238E27FC236}">
                        <a16:creationId xmlns:a16="http://schemas.microsoft.com/office/drawing/2014/main" id="{229DF351-2B39-41DF-9E0C-AF18CD1DE995}"/>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7" name="Freeform 685">
                    <a:extLst>
                      <a:ext uri="{FF2B5EF4-FFF2-40B4-BE49-F238E27FC236}">
                        <a16:creationId xmlns:a16="http://schemas.microsoft.com/office/drawing/2014/main" id="{C6F6A8A8-101F-4B66-A65A-FB45EDDDF874}"/>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8" name="Freeform 686">
                    <a:extLst>
                      <a:ext uri="{FF2B5EF4-FFF2-40B4-BE49-F238E27FC236}">
                        <a16:creationId xmlns:a16="http://schemas.microsoft.com/office/drawing/2014/main" id="{3AE97206-DB23-4692-8952-7D106B9BC788}"/>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9" name="Freeform 687">
                    <a:extLst>
                      <a:ext uri="{FF2B5EF4-FFF2-40B4-BE49-F238E27FC236}">
                        <a16:creationId xmlns:a16="http://schemas.microsoft.com/office/drawing/2014/main" id="{14F8543E-5598-4ED1-AFA4-4BE2FD6B73F6}"/>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0" name="Freeform 688">
                    <a:extLst>
                      <a:ext uri="{FF2B5EF4-FFF2-40B4-BE49-F238E27FC236}">
                        <a16:creationId xmlns:a16="http://schemas.microsoft.com/office/drawing/2014/main" id="{43E1067D-C124-4374-8BAA-0E7BACADE6DE}"/>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1" name="Freeform 689">
                    <a:extLst>
                      <a:ext uri="{FF2B5EF4-FFF2-40B4-BE49-F238E27FC236}">
                        <a16:creationId xmlns:a16="http://schemas.microsoft.com/office/drawing/2014/main" id="{E7546E5C-7514-4EA2-9FAC-B83AE1A27762}"/>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2" name="Freeform 690">
                    <a:extLst>
                      <a:ext uri="{FF2B5EF4-FFF2-40B4-BE49-F238E27FC236}">
                        <a16:creationId xmlns:a16="http://schemas.microsoft.com/office/drawing/2014/main" id="{F3853337-2475-4807-BAF8-553B0BDA1DAF}"/>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3" name="Freeform 691">
                    <a:extLst>
                      <a:ext uri="{FF2B5EF4-FFF2-40B4-BE49-F238E27FC236}">
                        <a16:creationId xmlns:a16="http://schemas.microsoft.com/office/drawing/2014/main" id="{17422EA4-BD3E-4696-81E1-35111F3BA77D}"/>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4" name="Freeform 692">
                    <a:extLst>
                      <a:ext uri="{FF2B5EF4-FFF2-40B4-BE49-F238E27FC236}">
                        <a16:creationId xmlns:a16="http://schemas.microsoft.com/office/drawing/2014/main" id="{2AABF933-42DC-4713-BF91-83026F81B518}"/>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5" name="Freeform 693">
                    <a:extLst>
                      <a:ext uri="{FF2B5EF4-FFF2-40B4-BE49-F238E27FC236}">
                        <a16:creationId xmlns:a16="http://schemas.microsoft.com/office/drawing/2014/main" id="{8D48AB28-9678-47EE-9410-3916F222885D}"/>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6" name="Freeform 694">
                    <a:extLst>
                      <a:ext uri="{FF2B5EF4-FFF2-40B4-BE49-F238E27FC236}">
                        <a16:creationId xmlns:a16="http://schemas.microsoft.com/office/drawing/2014/main" id="{4E739F34-437F-4B67-87C9-7EE367AD5718}"/>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7" name="Freeform 695">
                    <a:extLst>
                      <a:ext uri="{FF2B5EF4-FFF2-40B4-BE49-F238E27FC236}">
                        <a16:creationId xmlns:a16="http://schemas.microsoft.com/office/drawing/2014/main" id="{EF4E1632-6B12-4B59-894B-0A875E37818D}"/>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8" name="Freeform 696">
                    <a:extLst>
                      <a:ext uri="{FF2B5EF4-FFF2-40B4-BE49-F238E27FC236}">
                        <a16:creationId xmlns:a16="http://schemas.microsoft.com/office/drawing/2014/main" id="{686E68D0-FBAA-417B-848D-1F45F36197DC}"/>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9" name="Freeform 697">
                    <a:extLst>
                      <a:ext uri="{FF2B5EF4-FFF2-40B4-BE49-F238E27FC236}">
                        <a16:creationId xmlns:a16="http://schemas.microsoft.com/office/drawing/2014/main" id="{ABB45529-DB70-42C6-BB5A-6E73B30928EF}"/>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0" name="Freeform 698">
                    <a:extLst>
                      <a:ext uri="{FF2B5EF4-FFF2-40B4-BE49-F238E27FC236}">
                        <a16:creationId xmlns:a16="http://schemas.microsoft.com/office/drawing/2014/main" id="{C8827110-57FB-4474-A080-995CC0FA85DC}"/>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1" name="Freeform 699">
                    <a:extLst>
                      <a:ext uri="{FF2B5EF4-FFF2-40B4-BE49-F238E27FC236}">
                        <a16:creationId xmlns:a16="http://schemas.microsoft.com/office/drawing/2014/main" id="{575B77F7-BBD2-4AF6-8B3A-5E1E89F71472}"/>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2" name="Freeform 700">
                    <a:extLst>
                      <a:ext uri="{FF2B5EF4-FFF2-40B4-BE49-F238E27FC236}">
                        <a16:creationId xmlns:a16="http://schemas.microsoft.com/office/drawing/2014/main" id="{94F35A4D-0C0E-41F4-B603-A86BC776940A}"/>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3" name="Freeform 701">
                    <a:extLst>
                      <a:ext uri="{FF2B5EF4-FFF2-40B4-BE49-F238E27FC236}">
                        <a16:creationId xmlns:a16="http://schemas.microsoft.com/office/drawing/2014/main" id="{1A0743CF-EAEB-444F-915B-C2EC010F9422}"/>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4" name="Freeform 702">
                    <a:extLst>
                      <a:ext uri="{FF2B5EF4-FFF2-40B4-BE49-F238E27FC236}">
                        <a16:creationId xmlns:a16="http://schemas.microsoft.com/office/drawing/2014/main" id="{40342C52-7606-4B4F-B51E-13CCF0796941}"/>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5" name="Freeform 703">
                    <a:extLst>
                      <a:ext uri="{FF2B5EF4-FFF2-40B4-BE49-F238E27FC236}">
                        <a16:creationId xmlns:a16="http://schemas.microsoft.com/office/drawing/2014/main" id="{DD18FE59-7D68-4FFC-95AA-ED6279F2DDFC}"/>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6" name="Freeform 704">
                    <a:extLst>
                      <a:ext uri="{FF2B5EF4-FFF2-40B4-BE49-F238E27FC236}">
                        <a16:creationId xmlns:a16="http://schemas.microsoft.com/office/drawing/2014/main" id="{D997A2C3-7C05-498D-A378-74542FE2F00A}"/>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7" name="Freeform 705">
                    <a:extLst>
                      <a:ext uri="{FF2B5EF4-FFF2-40B4-BE49-F238E27FC236}">
                        <a16:creationId xmlns:a16="http://schemas.microsoft.com/office/drawing/2014/main" id="{4A0C1499-D038-47E1-82B0-00C07DCFA6DE}"/>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8" name="Freeform 706">
                    <a:extLst>
                      <a:ext uri="{FF2B5EF4-FFF2-40B4-BE49-F238E27FC236}">
                        <a16:creationId xmlns:a16="http://schemas.microsoft.com/office/drawing/2014/main" id="{1A78A6B8-1FF9-4BC9-85A5-F133E674DAF1}"/>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9" name="Freeform 707">
                    <a:extLst>
                      <a:ext uri="{FF2B5EF4-FFF2-40B4-BE49-F238E27FC236}">
                        <a16:creationId xmlns:a16="http://schemas.microsoft.com/office/drawing/2014/main" id="{329B0D7D-AF03-4EAB-B0A6-73BEE970C073}"/>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0" name="Freeform 708">
                    <a:extLst>
                      <a:ext uri="{FF2B5EF4-FFF2-40B4-BE49-F238E27FC236}">
                        <a16:creationId xmlns:a16="http://schemas.microsoft.com/office/drawing/2014/main" id="{0D285734-8C30-4474-AAD3-D737F0526B81}"/>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1" name="Freeform 709">
                    <a:extLst>
                      <a:ext uri="{FF2B5EF4-FFF2-40B4-BE49-F238E27FC236}">
                        <a16:creationId xmlns:a16="http://schemas.microsoft.com/office/drawing/2014/main" id="{174CB4FA-0CD5-42C8-98C2-FF33C8EA6A55}"/>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2" name="Freeform 710">
                    <a:extLst>
                      <a:ext uri="{FF2B5EF4-FFF2-40B4-BE49-F238E27FC236}">
                        <a16:creationId xmlns:a16="http://schemas.microsoft.com/office/drawing/2014/main" id="{39CEE49A-011A-46A6-8E93-ABF752511FB1}"/>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3" name="Freeform 711">
                    <a:extLst>
                      <a:ext uri="{FF2B5EF4-FFF2-40B4-BE49-F238E27FC236}">
                        <a16:creationId xmlns:a16="http://schemas.microsoft.com/office/drawing/2014/main" id="{A2153CBB-159E-4BEA-BE6D-7F96F6FE4AD7}"/>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4" name="Freeform 712">
                    <a:extLst>
                      <a:ext uri="{FF2B5EF4-FFF2-40B4-BE49-F238E27FC236}">
                        <a16:creationId xmlns:a16="http://schemas.microsoft.com/office/drawing/2014/main" id="{097CC550-AF1D-4560-8F6C-E68720ECF00A}"/>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5" name="Freeform 713">
                    <a:extLst>
                      <a:ext uri="{FF2B5EF4-FFF2-40B4-BE49-F238E27FC236}">
                        <a16:creationId xmlns:a16="http://schemas.microsoft.com/office/drawing/2014/main" id="{769EB003-59CA-4EF5-9925-67FEB7DF3E60}"/>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6" name="Freeform 714">
                    <a:extLst>
                      <a:ext uri="{FF2B5EF4-FFF2-40B4-BE49-F238E27FC236}">
                        <a16:creationId xmlns:a16="http://schemas.microsoft.com/office/drawing/2014/main" id="{54A59CC3-3004-456E-BE24-7E4E4956240B}"/>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7" name="Freeform 716">
                    <a:extLst>
                      <a:ext uri="{FF2B5EF4-FFF2-40B4-BE49-F238E27FC236}">
                        <a16:creationId xmlns:a16="http://schemas.microsoft.com/office/drawing/2014/main" id="{70026CFE-F5BA-4176-9B12-A9BB06F1587B}"/>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9" name="Freeform 718">
                    <a:extLst>
                      <a:ext uri="{FF2B5EF4-FFF2-40B4-BE49-F238E27FC236}">
                        <a16:creationId xmlns:a16="http://schemas.microsoft.com/office/drawing/2014/main" id="{2F725A3C-1972-41E0-B17D-286D471D3ADF}"/>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0" name="Freeform 719">
                    <a:extLst>
                      <a:ext uri="{FF2B5EF4-FFF2-40B4-BE49-F238E27FC236}">
                        <a16:creationId xmlns:a16="http://schemas.microsoft.com/office/drawing/2014/main" id="{457DE972-ED13-4944-BA36-1722460A4B36}"/>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1" name="Freeform 720">
                    <a:extLst>
                      <a:ext uri="{FF2B5EF4-FFF2-40B4-BE49-F238E27FC236}">
                        <a16:creationId xmlns:a16="http://schemas.microsoft.com/office/drawing/2014/main" id="{91FD91A8-5EA6-4512-BDF4-3742F03BED40}"/>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2" name="Freeform 721">
                    <a:extLst>
                      <a:ext uri="{FF2B5EF4-FFF2-40B4-BE49-F238E27FC236}">
                        <a16:creationId xmlns:a16="http://schemas.microsoft.com/office/drawing/2014/main" id="{488CE5DA-58DB-41A0-BB9A-FFC0A1BAD603}"/>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3" name="Freeform 722">
                    <a:extLst>
                      <a:ext uri="{FF2B5EF4-FFF2-40B4-BE49-F238E27FC236}">
                        <a16:creationId xmlns:a16="http://schemas.microsoft.com/office/drawing/2014/main" id="{D8D1E037-6874-4749-A6AB-FC051A6A1C2B}"/>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4" name="Freeform 723">
                    <a:extLst>
                      <a:ext uri="{FF2B5EF4-FFF2-40B4-BE49-F238E27FC236}">
                        <a16:creationId xmlns:a16="http://schemas.microsoft.com/office/drawing/2014/main" id="{903E059F-452A-4C12-BE13-7281F1410306}"/>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5" name="Freeform 724">
                    <a:extLst>
                      <a:ext uri="{FF2B5EF4-FFF2-40B4-BE49-F238E27FC236}">
                        <a16:creationId xmlns:a16="http://schemas.microsoft.com/office/drawing/2014/main" id="{8A05A51E-F003-4AD0-BF94-EE0878DBAC17}"/>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6" name="Freeform 725">
                    <a:extLst>
                      <a:ext uri="{FF2B5EF4-FFF2-40B4-BE49-F238E27FC236}">
                        <a16:creationId xmlns:a16="http://schemas.microsoft.com/office/drawing/2014/main" id="{FA760B82-7D71-4F8B-B33E-37A47F941F5C}"/>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7" name="Freeform 726">
                    <a:extLst>
                      <a:ext uri="{FF2B5EF4-FFF2-40B4-BE49-F238E27FC236}">
                        <a16:creationId xmlns:a16="http://schemas.microsoft.com/office/drawing/2014/main" id="{59D68EC5-607A-4B4D-AB00-53487D63B2EA}"/>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8" name="Freeform 727">
                    <a:extLst>
                      <a:ext uri="{FF2B5EF4-FFF2-40B4-BE49-F238E27FC236}">
                        <a16:creationId xmlns:a16="http://schemas.microsoft.com/office/drawing/2014/main" id="{8A1E294F-506D-41AF-A1D1-D36A7E47503C}"/>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69" name="Freeform 728">
                    <a:extLst>
                      <a:ext uri="{FF2B5EF4-FFF2-40B4-BE49-F238E27FC236}">
                        <a16:creationId xmlns:a16="http://schemas.microsoft.com/office/drawing/2014/main" id="{C5F98495-A1BA-47CC-811F-A8504C6F678B}"/>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0" name="Freeform 729">
                    <a:extLst>
                      <a:ext uri="{FF2B5EF4-FFF2-40B4-BE49-F238E27FC236}">
                        <a16:creationId xmlns:a16="http://schemas.microsoft.com/office/drawing/2014/main" id="{D7E0C94E-A58A-40D2-947C-DF4B6EBF673C}"/>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1" name="Freeform 730">
                    <a:extLst>
                      <a:ext uri="{FF2B5EF4-FFF2-40B4-BE49-F238E27FC236}">
                        <a16:creationId xmlns:a16="http://schemas.microsoft.com/office/drawing/2014/main" id="{1164C0B7-0829-47FE-BB39-0EF5603FE6E1}"/>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2" name="Freeform 731">
                    <a:extLst>
                      <a:ext uri="{FF2B5EF4-FFF2-40B4-BE49-F238E27FC236}">
                        <a16:creationId xmlns:a16="http://schemas.microsoft.com/office/drawing/2014/main" id="{5620D2DE-733A-41B2-AEF2-2A0CDF64C50A}"/>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3" name="Freeform 732">
                    <a:extLst>
                      <a:ext uri="{FF2B5EF4-FFF2-40B4-BE49-F238E27FC236}">
                        <a16:creationId xmlns:a16="http://schemas.microsoft.com/office/drawing/2014/main" id="{4C1733D7-3E7B-420C-BE55-0EEF5FEABE79}"/>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4" name="Freeform 733">
                    <a:extLst>
                      <a:ext uri="{FF2B5EF4-FFF2-40B4-BE49-F238E27FC236}">
                        <a16:creationId xmlns:a16="http://schemas.microsoft.com/office/drawing/2014/main" id="{7889E3AB-88C1-4AAF-9EFE-FBBBFA464796}"/>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5" name="Freeform 734">
                    <a:extLst>
                      <a:ext uri="{FF2B5EF4-FFF2-40B4-BE49-F238E27FC236}">
                        <a16:creationId xmlns:a16="http://schemas.microsoft.com/office/drawing/2014/main" id="{A222E822-7246-470F-8582-C869B7AFEF3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6" name="Freeform 735">
                    <a:extLst>
                      <a:ext uri="{FF2B5EF4-FFF2-40B4-BE49-F238E27FC236}">
                        <a16:creationId xmlns:a16="http://schemas.microsoft.com/office/drawing/2014/main" id="{7DD494C5-68D3-4C6B-B628-768FD3C8FBDA}"/>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7" name="Freeform 736">
                    <a:extLst>
                      <a:ext uri="{FF2B5EF4-FFF2-40B4-BE49-F238E27FC236}">
                        <a16:creationId xmlns:a16="http://schemas.microsoft.com/office/drawing/2014/main" id="{7EF5119B-E8CA-48A3-9938-BA2A1A4D0CE9}"/>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8" name="Freeform 737">
                    <a:extLst>
                      <a:ext uri="{FF2B5EF4-FFF2-40B4-BE49-F238E27FC236}">
                        <a16:creationId xmlns:a16="http://schemas.microsoft.com/office/drawing/2014/main" id="{07837638-4D9F-4C42-8D19-BA94E2858EE7}"/>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9" name="Freeform 738">
                    <a:extLst>
                      <a:ext uri="{FF2B5EF4-FFF2-40B4-BE49-F238E27FC236}">
                        <a16:creationId xmlns:a16="http://schemas.microsoft.com/office/drawing/2014/main" id="{DC9954C0-29FB-4B23-9103-5878EF9272A2}"/>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0" name="Freeform 739">
                    <a:extLst>
                      <a:ext uri="{FF2B5EF4-FFF2-40B4-BE49-F238E27FC236}">
                        <a16:creationId xmlns:a16="http://schemas.microsoft.com/office/drawing/2014/main" id="{43550A4F-FDE1-4C81-9A20-06580E3101A2}"/>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1" name="Freeform 740">
                    <a:extLst>
                      <a:ext uri="{FF2B5EF4-FFF2-40B4-BE49-F238E27FC236}">
                        <a16:creationId xmlns:a16="http://schemas.microsoft.com/office/drawing/2014/main" id="{F5F1BF04-DFC9-45DA-A254-75110964EBF2}"/>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2" name="Freeform 741">
                    <a:extLst>
                      <a:ext uri="{FF2B5EF4-FFF2-40B4-BE49-F238E27FC236}">
                        <a16:creationId xmlns:a16="http://schemas.microsoft.com/office/drawing/2014/main" id="{11A6FA66-B0ED-4CD7-88BE-85536A79FB2D}"/>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3" name="Freeform 742">
                    <a:extLst>
                      <a:ext uri="{FF2B5EF4-FFF2-40B4-BE49-F238E27FC236}">
                        <a16:creationId xmlns:a16="http://schemas.microsoft.com/office/drawing/2014/main" id="{CBA295C8-610B-4FC6-A88B-80DE12F33E28}"/>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4" name="Freeform 743">
                    <a:extLst>
                      <a:ext uri="{FF2B5EF4-FFF2-40B4-BE49-F238E27FC236}">
                        <a16:creationId xmlns:a16="http://schemas.microsoft.com/office/drawing/2014/main" id="{B607B11F-90AD-48A1-BA2D-C3F529EAD44D}"/>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5" name="Freeform 744">
                    <a:extLst>
                      <a:ext uri="{FF2B5EF4-FFF2-40B4-BE49-F238E27FC236}">
                        <a16:creationId xmlns:a16="http://schemas.microsoft.com/office/drawing/2014/main" id="{1AF8C1F0-3EA3-48B9-A328-7511F14EB28A}"/>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6" name="Freeform 745">
                    <a:extLst>
                      <a:ext uri="{FF2B5EF4-FFF2-40B4-BE49-F238E27FC236}">
                        <a16:creationId xmlns:a16="http://schemas.microsoft.com/office/drawing/2014/main" id="{ED09592C-597C-461C-8EAB-E21F96C0FD0B}"/>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7" name="Freeform 746">
                    <a:extLst>
                      <a:ext uri="{FF2B5EF4-FFF2-40B4-BE49-F238E27FC236}">
                        <a16:creationId xmlns:a16="http://schemas.microsoft.com/office/drawing/2014/main" id="{22D4BC11-7A8D-426B-B5D4-7FC822D59BA9}"/>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8" name="Freeform 747">
                    <a:extLst>
                      <a:ext uri="{FF2B5EF4-FFF2-40B4-BE49-F238E27FC236}">
                        <a16:creationId xmlns:a16="http://schemas.microsoft.com/office/drawing/2014/main" id="{B678709A-05B1-4945-971B-C6FCA2DAE1CA}"/>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9" name="Freeform 748">
                    <a:extLst>
                      <a:ext uri="{FF2B5EF4-FFF2-40B4-BE49-F238E27FC236}">
                        <a16:creationId xmlns:a16="http://schemas.microsoft.com/office/drawing/2014/main" id="{1FB8C11D-2D88-421D-A136-D43C59E9F55D}"/>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0" name="Freeform 749">
                    <a:extLst>
                      <a:ext uri="{FF2B5EF4-FFF2-40B4-BE49-F238E27FC236}">
                        <a16:creationId xmlns:a16="http://schemas.microsoft.com/office/drawing/2014/main" id="{5E847D09-023E-489F-BBBA-97C2DF6046B8}"/>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1" name="Freeform 750">
                    <a:extLst>
                      <a:ext uri="{FF2B5EF4-FFF2-40B4-BE49-F238E27FC236}">
                        <a16:creationId xmlns:a16="http://schemas.microsoft.com/office/drawing/2014/main" id="{74882558-0A9C-4083-8B4C-8F64EF7C6AA6}"/>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2" name="Freeform 751">
                    <a:extLst>
                      <a:ext uri="{FF2B5EF4-FFF2-40B4-BE49-F238E27FC236}">
                        <a16:creationId xmlns:a16="http://schemas.microsoft.com/office/drawing/2014/main" id="{BBC379BE-E90B-43CD-A15A-6FE2A87D170D}"/>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3" name="Freeform 752">
                    <a:extLst>
                      <a:ext uri="{FF2B5EF4-FFF2-40B4-BE49-F238E27FC236}">
                        <a16:creationId xmlns:a16="http://schemas.microsoft.com/office/drawing/2014/main" id="{E5AC35BA-B48A-4C1D-AAD2-7482A299D3B9}"/>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4" name="Freeform 753">
                    <a:extLst>
                      <a:ext uri="{FF2B5EF4-FFF2-40B4-BE49-F238E27FC236}">
                        <a16:creationId xmlns:a16="http://schemas.microsoft.com/office/drawing/2014/main" id="{41086F48-993A-489A-AB73-FEDC52AD836B}"/>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5" name="Freeform 754">
                    <a:extLst>
                      <a:ext uri="{FF2B5EF4-FFF2-40B4-BE49-F238E27FC236}">
                        <a16:creationId xmlns:a16="http://schemas.microsoft.com/office/drawing/2014/main" id="{2E189687-3CBB-434B-A803-6AE8E9664F17}"/>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6" name="Freeform 755">
                    <a:extLst>
                      <a:ext uri="{FF2B5EF4-FFF2-40B4-BE49-F238E27FC236}">
                        <a16:creationId xmlns:a16="http://schemas.microsoft.com/office/drawing/2014/main" id="{F1478028-DC3D-4741-95B3-69825E18156A}"/>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7" name="Freeform 756">
                    <a:extLst>
                      <a:ext uri="{FF2B5EF4-FFF2-40B4-BE49-F238E27FC236}">
                        <a16:creationId xmlns:a16="http://schemas.microsoft.com/office/drawing/2014/main" id="{F7EE43B6-26EA-4EED-AF25-65FFF375B6F9}"/>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8" name="Freeform 757">
                    <a:extLst>
                      <a:ext uri="{FF2B5EF4-FFF2-40B4-BE49-F238E27FC236}">
                        <a16:creationId xmlns:a16="http://schemas.microsoft.com/office/drawing/2014/main" id="{B4228FE6-4B92-4EFC-B130-223715D03878}"/>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9" name="Freeform 758">
                    <a:extLst>
                      <a:ext uri="{FF2B5EF4-FFF2-40B4-BE49-F238E27FC236}">
                        <a16:creationId xmlns:a16="http://schemas.microsoft.com/office/drawing/2014/main" id="{342D321F-4F87-4534-9013-9028685674D1}"/>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0" name="Freeform 759">
                    <a:extLst>
                      <a:ext uri="{FF2B5EF4-FFF2-40B4-BE49-F238E27FC236}">
                        <a16:creationId xmlns:a16="http://schemas.microsoft.com/office/drawing/2014/main" id="{228E0445-AEEE-435C-92B7-4BA1A4D3C4DD}"/>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1" name="Freeform 760">
                    <a:extLst>
                      <a:ext uri="{FF2B5EF4-FFF2-40B4-BE49-F238E27FC236}">
                        <a16:creationId xmlns:a16="http://schemas.microsoft.com/office/drawing/2014/main" id="{467FD7EB-4F1C-47AC-B179-AE9D351C5017}"/>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2" name="Freeform 761">
                    <a:extLst>
                      <a:ext uri="{FF2B5EF4-FFF2-40B4-BE49-F238E27FC236}">
                        <a16:creationId xmlns:a16="http://schemas.microsoft.com/office/drawing/2014/main" id="{053B227C-394D-4178-9994-62E2F527413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3" name="Freeform 762">
                    <a:extLst>
                      <a:ext uri="{FF2B5EF4-FFF2-40B4-BE49-F238E27FC236}">
                        <a16:creationId xmlns:a16="http://schemas.microsoft.com/office/drawing/2014/main" id="{0684DAAB-3347-4E00-81B7-49A719FC549E}"/>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4" name="Freeform 763">
                    <a:extLst>
                      <a:ext uri="{FF2B5EF4-FFF2-40B4-BE49-F238E27FC236}">
                        <a16:creationId xmlns:a16="http://schemas.microsoft.com/office/drawing/2014/main" id="{D51A1C7B-EA66-40DC-A717-63B2CAE7BB92}"/>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5" name="Freeform 764">
                    <a:extLst>
                      <a:ext uri="{FF2B5EF4-FFF2-40B4-BE49-F238E27FC236}">
                        <a16:creationId xmlns:a16="http://schemas.microsoft.com/office/drawing/2014/main" id="{D61037DC-2CD0-418B-9758-84D23E1A1A7A}"/>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6" name="Freeform 765">
                    <a:extLst>
                      <a:ext uri="{FF2B5EF4-FFF2-40B4-BE49-F238E27FC236}">
                        <a16:creationId xmlns:a16="http://schemas.microsoft.com/office/drawing/2014/main" id="{812517A6-F81D-4505-A1C8-CD769AB8B4D3}"/>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7" name="Freeform 766">
                    <a:extLst>
                      <a:ext uri="{FF2B5EF4-FFF2-40B4-BE49-F238E27FC236}">
                        <a16:creationId xmlns:a16="http://schemas.microsoft.com/office/drawing/2014/main" id="{D1B27ABE-0B73-4BA9-8474-AC825FB72D84}"/>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8" name="Freeform 767">
                    <a:extLst>
                      <a:ext uri="{FF2B5EF4-FFF2-40B4-BE49-F238E27FC236}">
                        <a16:creationId xmlns:a16="http://schemas.microsoft.com/office/drawing/2014/main" id="{DEE6BFF8-C50A-4FA1-8EFC-8E0EE2AA32CA}"/>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9" name="Freeform 768">
                    <a:extLst>
                      <a:ext uri="{FF2B5EF4-FFF2-40B4-BE49-F238E27FC236}">
                        <a16:creationId xmlns:a16="http://schemas.microsoft.com/office/drawing/2014/main" id="{C98FC149-C960-48B9-9265-41918BA8685A}"/>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0" name="Freeform 769">
                    <a:extLst>
                      <a:ext uri="{FF2B5EF4-FFF2-40B4-BE49-F238E27FC236}">
                        <a16:creationId xmlns:a16="http://schemas.microsoft.com/office/drawing/2014/main" id="{3E0081C8-94F8-4153-83C3-664B851278C6}"/>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1" name="Freeform 771">
                    <a:extLst>
                      <a:ext uri="{FF2B5EF4-FFF2-40B4-BE49-F238E27FC236}">
                        <a16:creationId xmlns:a16="http://schemas.microsoft.com/office/drawing/2014/main" id="{32C2E1AD-B662-4D9F-A97B-DB6DCD1D94CA}"/>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2" name="Freeform 772">
                    <a:extLst>
                      <a:ext uri="{FF2B5EF4-FFF2-40B4-BE49-F238E27FC236}">
                        <a16:creationId xmlns:a16="http://schemas.microsoft.com/office/drawing/2014/main" id="{CB2C4981-8F9B-4A98-BAC5-07A78AA26DEA}"/>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3" name="Freeform 773">
                    <a:extLst>
                      <a:ext uri="{FF2B5EF4-FFF2-40B4-BE49-F238E27FC236}">
                        <a16:creationId xmlns:a16="http://schemas.microsoft.com/office/drawing/2014/main" id="{D1CE9B26-3D49-4E01-AFCB-46F2F90F8B26}"/>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4" name="Freeform 774">
                    <a:extLst>
                      <a:ext uri="{FF2B5EF4-FFF2-40B4-BE49-F238E27FC236}">
                        <a16:creationId xmlns:a16="http://schemas.microsoft.com/office/drawing/2014/main" id="{AE3C5974-629E-4C17-BACD-3B490A103E03}"/>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5" name="Freeform 775">
                    <a:extLst>
                      <a:ext uri="{FF2B5EF4-FFF2-40B4-BE49-F238E27FC236}">
                        <a16:creationId xmlns:a16="http://schemas.microsoft.com/office/drawing/2014/main" id="{914363E7-143E-4811-8A94-F1E45E5E3FE5}"/>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6" name="Freeform 776">
                    <a:extLst>
                      <a:ext uri="{FF2B5EF4-FFF2-40B4-BE49-F238E27FC236}">
                        <a16:creationId xmlns:a16="http://schemas.microsoft.com/office/drawing/2014/main" id="{223D9C96-DDBC-4451-9513-B2611F7627EE}"/>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10" name="Group 9">
                <a:extLst>
                  <a:ext uri="{FF2B5EF4-FFF2-40B4-BE49-F238E27FC236}">
                    <a16:creationId xmlns:a16="http://schemas.microsoft.com/office/drawing/2014/main" id="{90A8E238-D208-25BE-747D-8511ACB41F2E}"/>
                  </a:ext>
                </a:extLst>
              </p:cNvPr>
              <p:cNvGrpSpPr/>
              <p:nvPr/>
            </p:nvGrpSpPr>
            <p:grpSpPr>
              <a:xfrm>
                <a:off x="8281750" y="3942827"/>
                <a:ext cx="218782" cy="272982"/>
                <a:chOff x="7189422" y="1263026"/>
                <a:chExt cx="24546" cy="30627"/>
              </a:xfrm>
              <a:solidFill>
                <a:srgbClr val="BFBFBF"/>
              </a:solidFill>
            </p:grpSpPr>
            <p:sp>
              <p:nvSpPr>
                <p:cNvPr id="18" name="Freeform 17">
                  <a:extLst>
                    <a:ext uri="{FF2B5EF4-FFF2-40B4-BE49-F238E27FC236}">
                      <a16:creationId xmlns:a16="http://schemas.microsoft.com/office/drawing/2014/main" id="{CF1DCA5D-0159-116E-81E3-FDCC7369B76F}"/>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71B3EB-23D3-54DF-AE44-A09777586553}"/>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4" name="Freeform 326">
              <a:extLst>
                <a:ext uri="{FF2B5EF4-FFF2-40B4-BE49-F238E27FC236}">
                  <a16:creationId xmlns:a16="http://schemas.microsoft.com/office/drawing/2014/main" id="{1AB3D086-886F-A803-BA88-2A405B844847}"/>
                </a:ext>
              </a:extLst>
            </p:cNvPr>
            <p:cNvSpPr>
              <a:spLocks/>
            </p:cNvSpPr>
            <p:nvPr/>
          </p:nvSpPr>
          <p:spPr bwMode="gray">
            <a:xfrm>
              <a:off x="7078888" y="3217381"/>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5059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B9A0E30E-0619-46BB-AF2A-5FB942725643}"/>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328884"/>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Study design</a:t>
            </a:r>
          </a:p>
        </p:txBody>
      </p:sp>
      <p:pic>
        <p:nvPicPr>
          <p:cNvPr id="32" name="Picture 31">
            <a:extLst>
              <a:ext uri="{FF2B5EF4-FFF2-40B4-BE49-F238E27FC236}">
                <a16:creationId xmlns:a16="http://schemas.microsoft.com/office/drawing/2014/main" id="{0A43D731-6A7A-464A-80B8-C0D874F5999B}"/>
              </a:ext>
            </a:extLst>
          </p:cNvPr>
          <p:cNvPicPr>
            <a:picLocks noChangeAspect="1"/>
          </p:cNvPicPr>
          <p:nvPr/>
        </p:nvPicPr>
        <p:blipFill>
          <a:blip r:embed="rId3"/>
          <a:stretch>
            <a:fillRect/>
          </a:stretch>
        </p:blipFill>
        <p:spPr>
          <a:xfrm>
            <a:off x="2592831" y="583083"/>
            <a:ext cx="1215429" cy="561184"/>
          </a:xfrm>
          <a:prstGeom prst="rect">
            <a:avLst/>
          </a:prstGeom>
        </p:spPr>
      </p:pic>
      <p:grpSp>
        <p:nvGrpSpPr>
          <p:cNvPr id="42" name="Group 41">
            <a:extLst>
              <a:ext uri="{FF2B5EF4-FFF2-40B4-BE49-F238E27FC236}">
                <a16:creationId xmlns:a16="http://schemas.microsoft.com/office/drawing/2014/main" id="{F37EA0A5-B2A7-4397-8AC4-689AFC1D05DC}"/>
              </a:ext>
            </a:extLst>
          </p:cNvPr>
          <p:cNvGrpSpPr/>
          <p:nvPr/>
        </p:nvGrpSpPr>
        <p:grpSpPr>
          <a:xfrm>
            <a:off x="234950" y="3907859"/>
            <a:ext cx="2194560" cy="205184"/>
            <a:chOff x="234950" y="1884632"/>
            <a:chExt cx="2232025" cy="205184"/>
          </a:xfrm>
          <a:noFill/>
        </p:grpSpPr>
        <p:sp>
          <p:nvSpPr>
            <p:cNvPr id="50" name="Freeform: Shape 49">
              <a:hlinkClick r:id="rId4" action="ppaction://hlinksldjump"/>
              <a:extLst>
                <a:ext uri="{FF2B5EF4-FFF2-40B4-BE49-F238E27FC236}">
                  <a16:creationId xmlns:a16="http://schemas.microsoft.com/office/drawing/2014/main" id="{D5985468-F5A1-40A2-A990-5DCB18C47A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8" name="Graphique 4">
              <a:extLst>
                <a:ext uri="{FF2B5EF4-FFF2-40B4-BE49-F238E27FC236}">
                  <a16:creationId xmlns:a16="http://schemas.microsoft.com/office/drawing/2014/main" id="{8FAB1C51-52F1-4AAD-A9C7-5AC99E546AF0}"/>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62" name="Group 61">
            <a:extLst>
              <a:ext uri="{FF2B5EF4-FFF2-40B4-BE49-F238E27FC236}">
                <a16:creationId xmlns:a16="http://schemas.microsoft.com/office/drawing/2014/main" id="{39FE1ADC-230A-4091-933F-A98ED6E83DF8}"/>
              </a:ext>
            </a:extLst>
          </p:cNvPr>
          <p:cNvGrpSpPr/>
          <p:nvPr/>
        </p:nvGrpSpPr>
        <p:grpSpPr>
          <a:xfrm>
            <a:off x="234950" y="3617160"/>
            <a:ext cx="2194560" cy="205184"/>
            <a:chOff x="234950" y="1884632"/>
            <a:chExt cx="2232025" cy="205184"/>
          </a:xfrm>
          <a:noFill/>
        </p:grpSpPr>
        <p:sp>
          <p:nvSpPr>
            <p:cNvPr id="64" name="Freeform: Shape 63">
              <a:hlinkClick r:id="rId5" action="ppaction://hlinksldjump"/>
              <a:extLst>
                <a:ext uri="{FF2B5EF4-FFF2-40B4-BE49-F238E27FC236}">
                  <a16:creationId xmlns:a16="http://schemas.microsoft.com/office/drawing/2014/main" id="{2B04E814-C044-4CCC-BE87-37EB8B4F186A}"/>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5" name="Graphique 4">
              <a:extLst>
                <a:ext uri="{FF2B5EF4-FFF2-40B4-BE49-F238E27FC236}">
                  <a16:creationId xmlns:a16="http://schemas.microsoft.com/office/drawing/2014/main" id="{6D3D92FA-4FD9-4F4D-AF44-C39C70876B8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69" name="Group 68">
            <a:extLst>
              <a:ext uri="{FF2B5EF4-FFF2-40B4-BE49-F238E27FC236}">
                <a16:creationId xmlns:a16="http://schemas.microsoft.com/office/drawing/2014/main" id="{B7E3A6B1-2554-494B-9187-CD9D43CFED9E}"/>
              </a:ext>
            </a:extLst>
          </p:cNvPr>
          <p:cNvGrpSpPr/>
          <p:nvPr/>
        </p:nvGrpSpPr>
        <p:grpSpPr>
          <a:xfrm>
            <a:off x="234950" y="2751137"/>
            <a:ext cx="2194560" cy="205184"/>
            <a:chOff x="234950" y="1884632"/>
            <a:chExt cx="2232025" cy="205184"/>
          </a:xfrm>
          <a:noFill/>
        </p:grpSpPr>
        <p:sp>
          <p:nvSpPr>
            <p:cNvPr id="70" name="Freeform: Shape 69">
              <a:hlinkClick r:id="rId6" action="ppaction://hlinksldjump"/>
              <a:extLst>
                <a:ext uri="{FF2B5EF4-FFF2-40B4-BE49-F238E27FC236}">
                  <a16:creationId xmlns:a16="http://schemas.microsoft.com/office/drawing/2014/main" id="{A1BEDDE6-35D8-4501-AFC8-E5E75983E53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1" name="Graphique 4">
              <a:extLst>
                <a:ext uri="{FF2B5EF4-FFF2-40B4-BE49-F238E27FC236}">
                  <a16:creationId xmlns:a16="http://schemas.microsoft.com/office/drawing/2014/main" id="{43CD9F47-C1AF-4871-869F-C2073AD5EDE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2" name="Group 71">
            <a:extLst>
              <a:ext uri="{FF2B5EF4-FFF2-40B4-BE49-F238E27FC236}">
                <a16:creationId xmlns:a16="http://schemas.microsoft.com/office/drawing/2014/main" id="{A240489C-067A-47F1-99C4-FB867986E839}"/>
              </a:ext>
            </a:extLst>
          </p:cNvPr>
          <p:cNvGrpSpPr/>
          <p:nvPr/>
        </p:nvGrpSpPr>
        <p:grpSpPr>
          <a:xfrm>
            <a:off x="234950" y="2463117"/>
            <a:ext cx="2194560" cy="205184"/>
            <a:chOff x="234950" y="1884632"/>
            <a:chExt cx="2232025" cy="205184"/>
          </a:xfrm>
          <a:noFill/>
        </p:grpSpPr>
        <p:sp>
          <p:nvSpPr>
            <p:cNvPr id="73" name="Freeform: Shape 72">
              <a:hlinkClick r:id="rId7" action="ppaction://hlinksldjump"/>
              <a:extLst>
                <a:ext uri="{FF2B5EF4-FFF2-40B4-BE49-F238E27FC236}">
                  <a16:creationId xmlns:a16="http://schemas.microsoft.com/office/drawing/2014/main" id="{08B6B71D-89D3-4B33-9990-315A00B3648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4" name="Graphique 4">
              <a:extLst>
                <a:ext uri="{FF2B5EF4-FFF2-40B4-BE49-F238E27FC236}">
                  <a16:creationId xmlns:a16="http://schemas.microsoft.com/office/drawing/2014/main" id="{49CB29DE-77ED-423A-AA59-923BB881D8A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75" name="Group 74">
            <a:extLst>
              <a:ext uri="{FF2B5EF4-FFF2-40B4-BE49-F238E27FC236}">
                <a16:creationId xmlns:a16="http://schemas.microsoft.com/office/drawing/2014/main" id="{14A828C1-758A-49C1-941C-0CCFA7F1DA34}"/>
              </a:ext>
            </a:extLst>
          </p:cNvPr>
          <p:cNvGrpSpPr/>
          <p:nvPr/>
        </p:nvGrpSpPr>
        <p:grpSpPr>
          <a:xfrm>
            <a:off x="234950" y="2170712"/>
            <a:ext cx="2194560" cy="205184"/>
            <a:chOff x="234950" y="1884632"/>
            <a:chExt cx="2232025" cy="205184"/>
          </a:xfrm>
          <a:noFill/>
        </p:grpSpPr>
        <p:sp>
          <p:nvSpPr>
            <p:cNvPr id="76" name="Freeform: Shape 75">
              <a:hlinkClick r:id="rId8" action="ppaction://hlinksldjump"/>
              <a:extLst>
                <a:ext uri="{FF2B5EF4-FFF2-40B4-BE49-F238E27FC236}">
                  <a16:creationId xmlns:a16="http://schemas.microsoft.com/office/drawing/2014/main" id="{0E7C10D5-5DC9-4EBE-933B-96A2BC4F993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7" name="Graphique 4">
              <a:extLst>
                <a:ext uri="{FF2B5EF4-FFF2-40B4-BE49-F238E27FC236}">
                  <a16:creationId xmlns:a16="http://schemas.microsoft.com/office/drawing/2014/main" id="{35F4EC9A-C1E5-4080-8417-E63F2604733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78" name="Freeform: Shape 77">
            <a:hlinkClick r:id="rId9" action="ppaction://hlinksldjump"/>
            <a:extLst>
              <a:ext uri="{FF2B5EF4-FFF2-40B4-BE49-F238E27FC236}">
                <a16:creationId xmlns:a16="http://schemas.microsoft.com/office/drawing/2014/main" id="{966BD0A1-6963-4769-9CA0-24E5336D2E1C}"/>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60" name="Group 59">
            <a:extLst>
              <a:ext uri="{FF2B5EF4-FFF2-40B4-BE49-F238E27FC236}">
                <a16:creationId xmlns:a16="http://schemas.microsoft.com/office/drawing/2014/main" id="{0271E216-E596-46EC-B10D-E0D7E8136908}"/>
              </a:ext>
            </a:extLst>
          </p:cNvPr>
          <p:cNvGrpSpPr/>
          <p:nvPr/>
        </p:nvGrpSpPr>
        <p:grpSpPr>
          <a:xfrm>
            <a:off x="234950" y="1884963"/>
            <a:ext cx="2194560" cy="205184"/>
            <a:chOff x="234950" y="1884632"/>
            <a:chExt cx="2232025" cy="205184"/>
          </a:xfrm>
          <a:noFill/>
        </p:grpSpPr>
        <p:sp>
          <p:nvSpPr>
            <p:cNvPr id="61" name="Freeform: Shape 60">
              <a:hlinkClick r:id="rId8" action="ppaction://hlinksldjump"/>
              <a:extLst>
                <a:ext uri="{FF2B5EF4-FFF2-40B4-BE49-F238E27FC236}">
                  <a16:creationId xmlns:a16="http://schemas.microsoft.com/office/drawing/2014/main" id="{345968A9-98BC-4CB1-9C92-3A636E98577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6" name="Graphique 4">
              <a:extLst>
                <a:ext uri="{FF2B5EF4-FFF2-40B4-BE49-F238E27FC236}">
                  <a16:creationId xmlns:a16="http://schemas.microsoft.com/office/drawing/2014/main" id="{EBD6EF27-5F58-4AB4-B27C-FDDF69052F5E}"/>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83" name="Freeform: Shape 82">
            <a:hlinkClick r:id="rId2" action="ppaction://hlinksldjump"/>
            <a:extLst>
              <a:ext uri="{FF2B5EF4-FFF2-40B4-BE49-F238E27FC236}">
                <a16:creationId xmlns:a16="http://schemas.microsoft.com/office/drawing/2014/main" id="{E284D526-F21F-4F2A-A33A-8D7441F27DB2}"/>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 name="object 6">
            <a:extLst>
              <a:ext uri="{FF2B5EF4-FFF2-40B4-BE49-F238E27FC236}">
                <a16:creationId xmlns:a16="http://schemas.microsoft.com/office/drawing/2014/main" id="{2216460E-C6BC-65AA-C2D9-5A1513CE3DA2}"/>
              </a:ext>
            </a:extLst>
          </p:cNvPr>
          <p:cNvSpPr txBox="1">
            <a:spLocks/>
          </p:cNvSpPr>
          <p:nvPr/>
        </p:nvSpPr>
        <p:spPr>
          <a:xfrm>
            <a:off x="2611439" y="1466232"/>
            <a:ext cx="6208711" cy="328652"/>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Multicenter, randomized, open-label, active-control, parallel-group, phase 3 study to evaluate the effect of </a:t>
            </a:r>
            <a:r>
              <a:rPr lang="en-IN" sz="700" b="1" spc="-5" dirty="0" err="1">
                <a:cs typeface="Calibri Light"/>
              </a:rPr>
              <a:t>venglustat</a:t>
            </a:r>
            <a:r>
              <a:rPr lang="en-IN" sz="700" b="1" spc="-5" dirty="0">
                <a:cs typeface="Calibri Light"/>
              </a:rPr>
              <a:t> compared with standard of care (SOC) therapy on LVMI in patients with Fabry disease and left ventricular hypertrophy</a:t>
            </a:r>
          </a:p>
        </p:txBody>
      </p:sp>
      <p:sp>
        <p:nvSpPr>
          <p:cNvPr id="79" name="object 18">
            <a:extLst>
              <a:ext uri="{FF2B5EF4-FFF2-40B4-BE49-F238E27FC236}">
                <a16:creationId xmlns:a16="http://schemas.microsoft.com/office/drawing/2014/main" id="{44FF6576-F269-4D8F-7737-49E7FA5F1E83}"/>
              </a:ext>
            </a:extLst>
          </p:cNvPr>
          <p:cNvSpPr txBox="1"/>
          <p:nvPr/>
        </p:nvSpPr>
        <p:spPr>
          <a:xfrm>
            <a:off x="2611438" y="3049339"/>
            <a:ext cx="1268283" cy="714939"/>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endpoints</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10" dirty="0">
                <a:cs typeface="Calibri"/>
              </a:rPr>
              <a:t>Change from baseline to 18 months in </a:t>
            </a:r>
            <a:r>
              <a:rPr lang="en-IN" sz="700" spc="-10" dirty="0" err="1">
                <a:cs typeface="Calibri"/>
              </a:rPr>
              <a:t>venglustat</a:t>
            </a:r>
            <a:r>
              <a:rPr lang="en-IN" sz="700" spc="-10" dirty="0">
                <a:cs typeface="Calibri"/>
              </a:rPr>
              <a:t> vs SOC on the slope of LVMI measured by cardiac MRI</a:t>
            </a:r>
          </a:p>
        </p:txBody>
      </p:sp>
      <p:sp>
        <p:nvSpPr>
          <p:cNvPr id="80" name="object 18">
            <a:extLst>
              <a:ext uri="{FF2B5EF4-FFF2-40B4-BE49-F238E27FC236}">
                <a16:creationId xmlns:a16="http://schemas.microsoft.com/office/drawing/2014/main" id="{448A8AF7-D28B-877E-D5FC-1F6C06FCAA5E}"/>
              </a:ext>
            </a:extLst>
          </p:cNvPr>
          <p:cNvSpPr txBox="1"/>
          <p:nvPr/>
        </p:nvSpPr>
        <p:spPr>
          <a:xfrm>
            <a:off x="3977936" y="3049339"/>
            <a:ext cx="4842214" cy="1228413"/>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lnSpc>
                <a:spcPct val="90000"/>
              </a:lnSpc>
              <a:spcAft>
                <a:spcPts val="300"/>
              </a:spcAft>
              <a:buClr>
                <a:schemeClr val="accent2"/>
              </a:buClr>
              <a:buFont typeface="Arial"/>
              <a:buChar char="•"/>
              <a:tabLst>
                <a:tab pos="114300" algn="l"/>
              </a:tabLst>
            </a:pPr>
            <a:r>
              <a:rPr lang="en-IN" sz="700" spc="-5" dirty="0">
                <a:cs typeface="Calibri"/>
              </a:rPr>
              <a:t>Change from baseline to 18 months in:</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Kidney function measured by slope of eGFR assessed by the chronic kidney disease epidemiology collaboration (CKD-EPI) creatinine equation, and changes in other measures of cardiac storage and function (T1 relaxation time by cardiac MRI and global longitudinal strain by echocardiogram)</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Percent change in components of FD-PRO: tiredness and swelling in lower extremities</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Score of Beck Depression Inventory II (BDI-II)</a:t>
            </a:r>
          </a:p>
          <a:p>
            <a:pPr marL="230400" indent="-115200">
              <a:lnSpc>
                <a:spcPct val="90000"/>
              </a:lnSpc>
              <a:spcAft>
                <a:spcPts val="200"/>
              </a:spcAft>
              <a:buClr>
                <a:schemeClr val="accent2"/>
              </a:buClr>
              <a:buFont typeface="Arial" panose="020B0604020202020204" pitchFamily="34" charset="0"/>
              <a:buChar char="–"/>
              <a:tabLst>
                <a:tab pos="114300" algn="l"/>
              </a:tabLst>
            </a:pPr>
            <a:r>
              <a:rPr lang="en-IN" sz="700" spc="-5" dirty="0">
                <a:cs typeface="Calibri"/>
              </a:rPr>
              <a:t>Lens clarity by ophthalmological examination</a:t>
            </a:r>
          </a:p>
          <a:p>
            <a:pPr marL="114300" indent="-114300">
              <a:lnSpc>
                <a:spcPct val="90000"/>
              </a:lnSpc>
              <a:spcAft>
                <a:spcPts val="300"/>
              </a:spcAft>
              <a:buClr>
                <a:schemeClr val="accent2"/>
              </a:buClr>
              <a:buFont typeface="Arial"/>
              <a:buChar char="•"/>
              <a:tabLst>
                <a:tab pos="114300" algn="l"/>
              </a:tabLst>
            </a:pPr>
            <a:r>
              <a:rPr lang="en-IN" sz="700" spc="-5" dirty="0">
                <a:cs typeface="Calibri"/>
              </a:rPr>
              <a:t>Safety and tolerability</a:t>
            </a:r>
          </a:p>
          <a:p>
            <a:pPr marL="114300" indent="-114300">
              <a:lnSpc>
                <a:spcPct val="90000"/>
              </a:lnSpc>
              <a:spcAft>
                <a:spcPts val="300"/>
              </a:spcAft>
              <a:buClr>
                <a:schemeClr val="accent2"/>
              </a:buClr>
              <a:buFont typeface="Arial"/>
              <a:buChar char="•"/>
              <a:tabLst>
                <a:tab pos="114300" algn="l"/>
              </a:tabLst>
            </a:pPr>
            <a:r>
              <a:rPr lang="en-IN" sz="700" spc="-5" dirty="0">
                <a:cs typeface="Calibri"/>
              </a:rPr>
              <a:t>Pharmacokinetics</a:t>
            </a:r>
          </a:p>
        </p:txBody>
      </p:sp>
      <p:sp>
        <p:nvSpPr>
          <p:cNvPr id="5" name="Rectangle: Rounded Corners 4">
            <a:hlinkClick r:id="rId9" action="ppaction://hlinksldjump"/>
            <a:extLst>
              <a:ext uri="{FF2B5EF4-FFF2-40B4-BE49-F238E27FC236}">
                <a16:creationId xmlns:a16="http://schemas.microsoft.com/office/drawing/2014/main" id="{2A37F037-1958-2FDA-161D-9044ECC43DC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8" action="ppaction://hlinksldjump"/>
            <a:extLst>
              <a:ext uri="{FF2B5EF4-FFF2-40B4-BE49-F238E27FC236}">
                <a16:creationId xmlns:a16="http://schemas.microsoft.com/office/drawing/2014/main" id="{6A7E41FB-2C74-779D-52FF-60D6BE481431}"/>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7" action="ppaction://hlinksldjump"/>
            <a:extLst>
              <a:ext uri="{FF2B5EF4-FFF2-40B4-BE49-F238E27FC236}">
                <a16:creationId xmlns:a16="http://schemas.microsoft.com/office/drawing/2014/main" id="{5CFC1A7F-5DC4-FA0F-BA2F-60AA9A60052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Rectangle: Rounded Corners 20">
            <a:hlinkClick r:id="rId6" action="ppaction://hlinksldjump"/>
            <a:extLst>
              <a:ext uri="{FF2B5EF4-FFF2-40B4-BE49-F238E27FC236}">
                <a16:creationId xmlns:a16="http://schemas.microsoft.com/office/drawing/2014/main" id="{9465A270-53C3-5E39-E919-1AD7B7DF1FF3}"/>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2" name="Rectangle: Rounded Corners 21">
            <a:hlinkClick r:id="rId2" action="ppaction://hlinksldjump"/>
            <a:extLst>
              <a:ext uri="{FF2B5EF4-FFF2-40B4-BE49-F238E27FC236}">
                <a16:creationId xmlns:a16="http://schemas.microsoft.com/office/drawing/2014/main" id="{405DA369-5461-4B7F-5906-F64D44DF5441}"/>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4" name="Rectangle: Rounded Corners 23">
            <a:hlinkClick r:id="rId5" action="ppaction://hlinksldjump"/>
            <a:extLst>
              <a:ext uri="{FF2B5EF4-FFF2-40B4-BE49-F238E27FC236}">
                <a16:creationId xmlns:a16="http://schemas.microsoft.com/office/drawing/2014/main" id="{88D6CAA3-C84F-F39D-D160-C9D751A3A8C1}"/>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5" name="Rectangle: Rounded Corners 34">
            <a:hlinkClick r:id="rId4" action="ppaction://hlinksldjump"/>
            <a:extLst>
              <a:ext uri="{FF2B5EF4-FFF2-40B4-BE49-F238E27FC236}">
                <a16:creationId xmlns:a16="http://schemas.microsoft.com/office/drawing/2014/main" id="{69A811FC-CA7A-2343-0023-BD610E964AC7}"/>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object 23">
            <a:extLst>
              <a:ext uri="{FF2B5EF4-FFF2-40B4-BE49-F238E27FC236}">
                <a16:creationId xmlns:a16="http://schemas.microsoft.com/office/drawing/2014/main" id="{1F84F071-CB8F-AE80-CD0A-F19837D1713E}"/>
              </a:ext>
            </a:extLst>
          </p:cNvPr>
          <p:cNvSpPr txBox="1">
            <a:spLocks/>
          </p:cNvSpPr>
          <p:nvPr/>
        </p:nvSpPr>
        <p:spPr>
          <a:xfrm>
            <a:off x="2619114" y="4290660"/>
            <a:ext cx="4691124" cy="769441"/>
          </a:xfrm>
          <a:prstGeom prst="rect">
            <a:avLst/>
          </a:prstGeom>
        </p:spPr>
        <p:txBody>
          <a:bodyPr vert="horz" wrap="square" lIns="0" tIns="0" rIns="0" bIns="0" rtlCol="0" anchor="b">
            <a:spAutoFit/>
          </a:bodyPr>
          <a:lstStyle/>
          <a:p>
            <a:r>
              <a:rPr lang="en-IN" sz="500" spc="-5" dirty="0">
                <a:cs typeface="Calibri"/>
              </a:rPr>
              <a:t>*agalsidase alfa, agalsidase beta, or migalastat; 20-40% patients per therapy; </a:t>
            </a:r>
            <a:r>
              <a:rPr lang="en-IN" sz="500" spc="-5" baseline="30000" dirty="0">
                <a:cs typeface="Calibri"/>
              </a:rPr>
              <a:t>#</a:t>
            </a:r>
            <a:r>
              <a:rPr lang="en-IN" sz="500" spc="-5" dirty="0">
                <a:cs typeface="Calibri"/>
              </a:rPr>
              <a:t>the total duration will be from minimum 19 months (18 months of treatment and 1 month of follow-up period) to maximum 35 months (34 months of treatment and 1 month of follow-up period). The maximum total study duration is approximately 4.4 years. eGFR, estimated glomerular filtration rate; FD-PRO, Fabry Disease Patient-Reported Outcome; LVMI, left ventricular mass index; MRI, magnetic resonance imaging; SOC: standard of care.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US" sz="600" dirty="0"/>
          </a:p>
        </p:txBody>
      </p:sp>
      <p:grpSp>
        <p:nvGrpSpPr>
          <p:cNvPr id="43" name="Group 42">
            <a:extLst>
              <a:ext uri="{FF2B5EF4-FFF2-40B4-BE49-F238E27FC236}">
                <a16:creationId xmlns:a16="http://schemas.microsoft.com/office/drawing/2014/main" id="{48304519-40B8-FD0A-D49D-9A83146C96A6}"/>
              </a:ext>
            </a:extLst>
          </p:cNvPr>
          <p:cNvGrpSpPr/>
          <p:nvPr/>
        </p:nvGrpSpPr>
        <p:grpSpPr>
          <a:xfrm>
            <a:off x="3235112" y="1855387"/>
            <a:ext cx="5282355" cy="1174383"/>
            <a:chOff x="3235112" y="1855387"/>
            <a:chExt cx="5282355" cy="1174383"/>
          </a:xfrm>
        </p:grpSpPr>
        <p:grpSp>
          <p:nvGrpSpPr>
            <p:cNvPr id="40" name="Group 39">
              <a:extLst>
                <a:ext uri="{FF2B5EF4-FFF2-40B4-BE49-F238E27FC236}">
                  <a16:creationId xmlns:a16="http://schemas.microsoft.com/office/drawing/2014/main" id="{4E68FA3B-AEE0-A79A-9A6A-BFC3D98D16E3}"/>
                </a:ext>
              </a:extLst>
            </p:cNvPr>
            <p:cNvGrpSpPr/>
            <p:nvPr/>
          </p:nvGrpSpPr>
          <p:grpSpPr>
            <a:xfrm>
              <a:off x="3235112" y="1855387"/>
              <a:ext cx="5282355" cy="1174383"/>
              <a:chOff x="3235112" y="1855387"/>
              <a:chExt cx="5282355" cy="1174383"/>
            </a:xfrm>
          </p:grpSpPr>
          <p:grpSp>
            <p:nvGrpSpPr>
              <p:cNvPr id="39" name="Group 38">
                <a:extLst>
                  <a:ext uri="{FF2B5EF4-FFF2-40B4-BE49-F238E27FC236}">
                    <a16:creationId xmlns:a16="http://schemas.microsoft.com/office/drawing/2014/main" id="{0727A9C9-CC00-F89E-27B1-BAC6F66DFAFC}"/>
                  </a:ext>
                </a:extLst>
              </p:cNvPr>
              <p:cNvGrpSpPr/>
              <p:nvPr/>
            </p:nvGrpSpPr>
            <p:grpSpPr>
              <a:xfrm>
                <a:off x="3235112" y="1855387"/>
                <a:ext cx="3884025" cy="1174383"/>
                <a:chOff x="3235112" y="1855387"/>
                <a:chExt cx="3884025" cy="1174383"/>
              </a:xfrm>
            </p:grpSpPr>
            <p:grpSp>
              <p:nvGrpSpPr>
                <p:cNvPr id="6" name="Group 5">
                  <a:extLst>
                    <a:ext uri="{FF2B5EF4-FFF2-40B4-BE49-F238E27FC236}">
                      <a16:creationId xmlns:a16="http://schemas.microsoft.com/office/drawing/2014/main" id="{CACC925A-3BDC-CD5D-ECCA-AF64A068DBE7}"/>
                    </a:ext>
                  </a:extLst>
                </p:cNvPr>
                <p:cNvGrpSpPr/>
                <p:nvPr/>
              </p:nvGrpSpPr>
              <p:grpSpPr>
                <a:xfrm>
                  <a:off x="3235112" y="1855387"/>
                  <a:ext cx="3457391" cy="1174383"/>
                  <a:chOff x="2719451" y="2280617"/>
                  <a:chExt cx="4082878" cy="1386844"/>
                </a:xfrm>
              </p:grpSpPr>
              <p:sp>
                <p:nvSpPr>
                  <p:cNvPr id="7" name="Rectangle: Rounded Corners 3">
                    <a:extLst>
                      <a:ext uri="{FF2B5EF4-FFF2-40B4-BE49-F238E27FC236}">
                        <a16:creationId xmlns:a16="http://schemas.microsoft.com/office/drawing/2014/main" id="{FA19A644-226A-5173-BA08-C75A03EB54C3}"/>
                      </a:ext>
                    </a:extLst>
                  </p:cNvPr>
                  <p:cNvSpPr/>
                  <p:nvPr/>
                </p:nvSpPr>
                <p:spPr>
                  <a:xfrm>
                    <a:off x="2719451" y="2671067"/>
                    <a:ext cx="950787" cy="408867"/>
                  </a:xfrm>
                  <a:prstGeom prst="roundRect">
                    <a:avLst>
                      <a:gd name="adj" fmla="val 6675"/>
                    </a:avLst>
                  </a:prstGeom>
                  <a:solidFill>
                    <a:schemeClr val="accent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dirty="0">
                        <a:solidFill>
                          <a:schemeClr val="bg1"/>
                        </a:solidFill>
                      </a:rPr>
                      <a:t>N=90 eligible</a:t>
                    </a:r>
                    <a:br>
                      <a:rPr lang="en-IN" sz="700" dirty="0">
                        <a:solidFill>
                          <a:schemeClr val="bg1"/>
                        </a:solidFill>
                      </a:rPr>
                    </a:br>
                    <a:r>
                      <a:rPr lang="en-IN" sz="700" dirty="0">
                        <a:solidFill>
                          <a:schemeClr val="bg1"/>
                        </a:solidFill>
                      </a:rPr>
                      <a:t>patients </a:t>
                    </a:r>
                  </a:p>
                </p:txBody>
              </p:sp>
              <p:grpSp>
                <p:nvGrpSpPr>
                  <p:cNvPr id="8" name="Group 7">
                    <a:extLst>
                      <a:ext uri="{FF2B5EF4-FFF2-40B4-BE49-F238E27FC236}">
                        <a16:creationId xmlns:a16="http://schemas.microsoft.com/office/drawing/2014/main" id="{76A4FC71-B762-129B-556F-7614C1E94A1E}"/>
                      </a:ext>
                    </a:extLst>
                  </p:cNvPr>
                  <p:cNvGrpSpPr/>
                  <p:nvPr/>
                </p:nvGrpSpPr>
                <p:grpSpPr>
                  <a:xfrm>
                    <a:off x="4172314" y="3515465"/>
                    <a:ext cx="1185426" cy="151996"/>
                    <a:chOff x="4781928" y="3668211"/>
                    <a:chExt cx="1746364" cy="151996"/>
                  </a:xfrm>
                </p:grpSpPr>
                <p:sp>
                  <p:nvSpPr>
                    <p:cNvPr id="34" name="TextBox 33">
                      <a:extLst>
                        <a:ext uri="{FF2B5EF4-FFF2-40B4-BE49-F238E27FC236}">
                          <a16:creationId xmlns:a16="http://schemas.microsoft.com/office/drawing/2014/main" id="{6855A750-E26B-4994-FA1D-71389F581752}"/>
                        </a:ext>
                      </a:extLst>
                    </p:cNvPr>
                    <p:cNvSpPr txBox="1"/>
                    <p:nvPr/>
                  </p:nvSpPr>
                  <p:spPr>
                    <a:xfrm>
                      <a:off x="5228205" y="3729343"/>
                      <a:ext cx="853809" cy="90864"/>
                    </a:xfrm>
                    <a:prstGeom prst="rect">
                      <a:avLst/>
                    </a:prstGeom>
                    <a:solidFill>
                      <a:schemeClr val="bg1"/>
                    </a:solidFill>
                  </p:spPr>
                  <p:txBody>
                    <a:bodyPr wrap="none" lIns="73152" tIns="0" rIns="73152" bIns="0" rtlCol="0">
                      <a:spAutoFit/>
                    </a:bodyPr>
                    <a:lstStyle/>
                    <a:p>
                      <a:pPr algn="ctr"/>
                      <a:r>
                        <a:rPr lang="en-IN" sz="500" dirty="0"/>
                        <a:t>18 months</a:t>
                      </a:r>
                    </a:p>
                  </p:txBody>
                </p:sp>
                <p:grpSp>
                  <p:nvGrpSpPr>
                    <p:cNvPr id="46" name="Group 45">
                      <a:extLst>
                        <a:ext uri="{FF2B5EF4-FFF2-40B4-BE49-F238E27FC236}">
                          <a16:creationId xmlns:a16="http://schemas.microsoft.com/office/drawing/2014/main" id="{40C2D11F-7A63-8813-9D4B-B83943B6945D}"/>
                        </a:ext>
                      </a:extLst>
                    </p:cNvPr>
                    <p:cNvGrpSpPr/>
                    <p:nvPr/>
                  </p:nvGrpSpPr>
                  <p:grpSpPr>
                    <a:xfrm>
                      <a:off x="4781928" y="3668211"/>
                      <a:ext cx="1746364" cy="54782"/>
                      <a:chOff x="4735792" y="3950161"/>
                      <a:chExt cx="1242551" cy="54782"/>
                    </a:xfrm>
                  </p:grpSpPr>
                  <p:cxnSp>
                    <p:nvCxnSpPr>
                      <p:cNvPr id="59" name="Straight Connector 58">
                        <a:extLst>
                          <a:ext uri="{FF2B5EF4-FFF2-40B4-BE49-F238E27FC236}">
                            <a16:creationId xmlns:a16="http://schemas.microsoft.com/office/drawing/2014/main" id="{0EC7DF66-FA72-6628-B066-3C9E03A72827}"/>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7C0F4C1-9447-134C-8394-0D986D5B9043}"/>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1A89B67-4888-650A-9EE8-7B07CE303BB1}"/>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9" name="Rectangle: Rounded Corners 10">
                    <a:extLst>
                      <a:ext uri="{FF2B5EF4-FFF2-40B4-BE49-F238E27FC236}">
                        <a16:creationId xmlns:a16="http://schemas.microsoft.com/office/drawing/2014/main" id="{29767D79-6ED2-71DB-B35C-F9D27658C5A6}"/>
                      </a:ext>
                    </a:extLst>
                  </p:cNvPr>
                  <p:cNvSpPr/>
                  <p:nvPr/>
                </p:nvSpPr>
                <p:spPr>
                  <a:xfrm>
                    <a:off x="4172314" y="2280617"/>
                    <a:ext cx="1185426" cy="376684"/>
                  </a:xfrm>
                  <a:prstGeom prst="roundRect">
                    <a:avLst>
                      <a:gd name="adj" fmla="val 9037"/>
                    </a:avLst>
                  </a:prstGeom>
                  <a:solidFill>
                    <a:schemeClr val="accent2">
                      <a:lumMod val="60000"/>
                      <a:lumOff val="4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lIns="45720" rIns="45720" rtlCol="0" anchor="ctr"/>
                  <a:lstStyle/>
                  <a:p>
                    <a:pPr algn="ctr"/>
                    <a:r>
                      <a:rPr lang="en-IN" sz="700" dirty="0">
                        <a:solidFill>
                          <a:schemeClr val="bg1"/>
                        </a:solidFill>
                      </a:rPr>
                      <a:t>SOC Fabry therapy* </a:t>
                    </a:r>
                  </a:p>
                  <a:p>
                    <a:pPr algn="ctr"/>
                    <a:r>
                      <a:rPr lang="en-IN" sz="700" dirty="0">
                        <a:solidFill>
                          <a:schemeClr val="bg1"/>
                        </a:solidFill>
                      </a:rPr>
                      <a:t>(N=45)</a:t>
                    </a:r>
                  </a:p>
                </p:txBody>
              </p:sp>
              <p:sp>
                <p:nvSpPr>
                  <p:cNvPr id="10" name="Rectangle: Rounded Corners 11">
                    <a:extLst>
                      <a:ext uri="{FF2B5EF4-FFF2-40B4-BE49-F238E27FC236}">
                        <a16:creationId xmlns:a16="http://schemas.microsoft.com/office/drawing/2014/main" id="{5362EAB4-2342-7B0E-3DD8-927F8509F3B2}"/>
                      </a:ext>
                    </a:extLst>
                  </p:cNvPr>
                  <p:cNvSpPr/>
                  <p:nvPr/>
                </p:nvSpPr>
                <p:spPr>
                  <a:xfrm>
                    <a:off x="4172314" y="3057857"/>
                    <a:ext cx="1185426" cy="376684"/>
                  </a:xfrm>
                  <a:prstGeom prst="roundRect">
                    <a:avLst>
                      <a:gd name="adj" fmla="val 9037"/>
                    </a:avLst>
                  </a:prstGeom>
                  <a:solidFill>
                    <a:srgbClr val="BFBFBF"/>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(N=45)</a:t>
                    </a:r>
                  </a:p>
                </p:txBody>
              </p:sp>
              <p:cxnSp>
                <p:nvCxnSpPr>
                  <p:cNvPr id="11" name="Connector: Elbow 12">
                    <a:extLst>
                      <a:ext uri="{FF2B5EF4-FFF2-40B4-BE49-F238E27FC236}">
                        <a16:creationId xmlns:a16="http://schemas.microsoft.com/office/drawing/2014/main" id="{45112C72-22C4-D100-5998-F0285A9F4A82}"/>
                      </a:ext>
                    </a:extLst>
                  </p:cNvPr>
                  <p:cNvCxnSpPr>
                    <a:cxnSpLocks/>
                    <a:endCxn id="9" idx="1"/>
                  </p:cNvCxnSpPr>
                  <p:nvPr/>
                </p:nvCxnSpPr>
                <p:spPr>
                  <a:xfrm rot="5400000" flipH="1" flipV="1">
                    <a:off x="3944208" y="2491930"/>
                    <a:ext cx="251077" cy="205136"/>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3">
                    <a:extLst>
                      <a:ext uri="{FF2B5EF4-FFF2-40B4-BE49-F238E27FC236}">
                        <a16:creationId xmlns:a16="http://schemas.microsoft.com/office/drawing/2014/main" id="{3198E05B-D0C2-408C-05C0-157C5C85C6A9}"/>
                      </a:ext>
                    </a:extLst>
                  </p:cNvPr>
                  <p:cNvCxnSpPr>
                    <a:cxnSpLocks/>
                    <a:endCxn id="10" idx="1"/>
                  </p:cNvCxnSpPr>
                  <p:nvPr/>
                </p:nvCxnSpPr>
                <p:spPr>
                  <a:xfrm rot="16200000" flipH="1">
                    <a:off x="3944208" y="3018092"/>
                    <a:ext cx="251077" cy="205136"/>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Rectangle: Rounded Corners 15">
                    <a:extLst>
                      <a:ext uri="{FF2B5EF4-FFF2-40B4-BE49-F238E27FC236}">
                        <a16:creationId xmlns:a16="http://schemas.microsoft.com/office/drawing/2014/main" id="{AEA2F69D-3CEE-8BE6-4A05-AB2639CEAFEF}"/>
                      </a:ext>
                    </a:extLst>
                  </p:cNvPr>
                  <p:cNvSpPr/>
                  <p:nvPr/>
                </p:nvSpPr>
                <p:spPr>
                  <a:xfrm>
                    <a:off x="5613764" y="2669237"/>
                    <a:ext cx="1185426" cy="376684"/>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Venglustat (N=90)</a:t>
                    </a:r>
                  </a:p>
                </p:txBody>
              </p:sp>
              <p:cxnSp>
                <p:nvCxnSpPr>
                  <p:cNvPr id="14" name="Connector: Elbow 19">
                    <a:extLst>
                      <a:ext uri="{FF2B5EF4-FFF2-40B4-BE49-F238E27FC236}">
                        <a16:creationId xmlns:a16="http://schemas.microsoft.com/office/drawing/2014/main" id="{D42D0445-DE3E-9CAE-7ED2-7B1CC9363D6E}"/>
                      </a:ext>
                    </a:extLst>
                  </p:cNvPr>
                  <p:cNvCxnSpPr>
                    <a:cxnSpLocks/>
                    <a:stCxn id="9" idx="3"/>
                    <a:endCxn id="13" idx="1"/>
                  </p:cNvCxnSpPr>
                  <p:nvPr/>
                </p:nvCxnSpPr>
                <p:spPr>
                  <a:xfrm>
                    <a:off x="5357740" y="2468959"/>
                    <a:ext cx="256024" cy="38862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or: Elbow 22">
                    <a:extLst>
                      <a:ext uri="{FF2B5EF4-FFF2-40B4-BE49-F238E27FC236}">
                        <a16:creationId xmlns:a16="http://schemas.microsoft.com/office/drawing/2014/main" id="{EFFC7DE8-36A7-B54A-6A94-8FF92F2AECAD}"/>
                      </a:ext>
                    </a:extLst>
                  </p:cNvPr>
                  <p:cNvCxnSpPr>
                    <a:cxnSpLocks/>
                    <a:stCxn id="10" idx="3"/>
                    <a:endCxn id="13" idx="1"/>
                  </p:cNvCxnSpPr>
                  <p:nvPr/>
                </p:nvCxnSpPr>
                <p:spPr>
                  <a:xfrm flipV="1">
                    <a:off x="5357740" y="2857579"/>
                    <a:ext cx="256024" cy="38862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F8ECAC3-E1FA-CDEE-0270-853EF1E0EA65}"/>
                      </a:ext>
                    </a:extLst>
                  </p:cNvPr>
                  <p:cNvSpPr txBox="1"/>
                  <p:nvPr/>
                </p:nvSpPr>
                <p:spPr>
                  <a:xfrm>
                    <a:off x="5657323" y="2490408"/>
                    <a:ext cx="1098313" cy="107722"/>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23" name="Group 22">
                    <a:extLst>
                      <a:ext uri="{FF2B5EF4-FFF2-40B4-BE49-F238E27FC236}">
                        <a16:creationId xmlns:a16="http://schemas.microsoft.com/office/drawing/2014/main" id="{048C2E75-98D2-D3E7-24DF-BBDB12967C92}"/>
                      </a:ext>
                    </a:extLst>
                  </p:cNvPr>
                  <p:cNvGrpSpPr/>
                  <p:nvPr/>
                </p:nvGrpSpPr>
                <p:grpSpPr>
                  <a:xfrm>
                    <a:off x="5616903" y="3108417"/>
                    <a:ext cx="1185426" cy="151996"/>
                    <a:chOff x="4781928" y="3668211"/>
                    <a:chExt cx="1746364" cy="151996"/>
                  </a:xfrm>
                </p:grpSpPr>
                <p:sp>
                  <p:nvSpPr>
                    <p:cNvPr id="28" name="TextBox 27">
                      <a:extLst>
                        <a:ext uri="{FF2B5EF4-FFF2-40B4-BE49-F238E27FC236}">
                          <a16:creationId xmlns:a16="http://schemas.microsoft.com/office/drawing/2014/main" id="{BCAA30DD-F2CC-1026-F89E-5223BF75F95C}"/>
                        </a:ext>
                      </a:extLst>
                    </p:cNvPr>
                    <p:cNvSpPr txBox="1"/>
                    <p:nvPr/>
                  </p:nvSpPr>
                  <p:spPr>
                    <a:xfrm>
                      <a:off x="5077608" y="3729343"/>
                      <a:ext cx="1154998" cy="90864"/>
                    </a:xfrm>
                    <a:prstGeom prst="rect">
                      <a:avLst/>
                    </a:prstGeom>
                    <a:solidFill>
                      <a:schemeClr val="bg1"/>
                    </a:solidFill>
                  </p:spPr>
                  <p:txBody>
                    <a:bodyPr wrap="none" lIns="73152" tIns="0" rIns="73152" bIns="0" rtlCol="0">
                      <a:spAutoFit/>
                    </a:bodyPr>
                    <a:lstStyle/>
                    <a:p>
                      <a:pPr algn="ctr"/>
                      <a:r>
                        <a:rPr lang="en-IN" sz="500" dirty="0"/>
                        <a:t>18–34 months</a:t>
                      </a:r>
                      <a:r>
                        <a:rPr lang="en-IN" sz="500" baseline="30000" dirty="0"/>
                        <a:t>#</a:t>
                      </a:r>
                    </a:p>
                  </p:txBody>
                </p:sp>
                <p:grpSp>
                  <p:nvGrpSpPr>
                    <p:cNvPr id="29" name="Group 28">
                      <a:extLst>
                        <a:ext uri="{FF2B5EF4-FFF2-40B4-BE49-F238E27FC236}">
                          <a16:creationId xmlns:a16="http://schemas.microsoft.com/office/drawing/2014/main" id="{7525AE82-A48C-8DA6-B99F-71A33ED6EC0C}"/>
                        </a:ext>
                      </a:extLst>
                    </p:cNvPr>
                    <p:cNvGrpSpPr/>
                    <p:nvPr/>
                  </p:nvGrpSpPr>
                  <p:grpSpPr>
                    <a:xfrm>
                      <a:off x="4781928" y="3668211"/>
                      <a:ext cx="1746364" cy="54782"/>
                      <a:chOff x="4735792" y="3950161"/>
                      <a:chExt cx="1242551" cy="54782"/>
                    </a:xfrm>
                  </p:grpSpPr>
                  <p:cxnSp>
                    <p:nvCxnSpPr>
                      <p:cNvPr id="30" name="Straight Connector 29">
                        <a:extLst>
                          <a:ext uri="{FF2B5EF4-FFF2-40B4-BE49-F238E27FC236}">
                            <a16:creationId xmlns:a16="http://schemas.microsoft.com/office/drawing/2014/main" id="{9F304F0B-1229-75C7-FA01-61C18927BC50}"/>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37225DE-6E44-6148-3CAB-8E1C6768DDB7}"/>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E1C855E-BC7F-026A-588C-E6DAD64FD876}"/>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27" name="Oval 26">
                    <a:extLst>
                      <a:ext uri="{FF2B5EF4-FFF2-40B4-BE49-F238E27FC236}">
                        <a16:creationId xmlns:a16="http://schemas.microsoft.com/office/drawing/2014/main" id="{C4ABDD2B-65F9-7F1E-4E5C-E654466E760E}"/>
                      </a:ext>
                    </a:extLst>
                  </p:cNvPr>
                  <p:cNvSpPr/>
                  <p:nvPr/>
                </p:nvSpPr>
                <p:spPr>
                  <a:xfrm>
                    <a:off x="3826247" y="2720302"/>
                    <a:ext cx="284384" cy="275086"/>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rtlCol="0" anchor="ctr"/>
                  <a:lstStyle/>
                  <a:p>
                    <a:pPr algn="ctr">
                      <a:lnSpc>
                        <a:spcPts val="800"/>
                      </a:lnSpc>
                    </a:pPr>
                    <a:r>
                      <a:rPr lang="en-IN" sz="700" dirty="0">
                        <a:solidFill>
                          <a:schemeClr val="bg1"/>
                        </a:solidFill>
                      </a:rPr>
                      <a:t>R</a:t>
                    </a:r>
                  </a:p>
                  <a:p>
                    <a:pPr algn="ctr">
                      <a:lnSpc>
                        <a:spcPts val="800"/>
                      </a:lnSpc>
                    </a:pPr>
                    <a:r>
                      <a:rPr lang="en-IN" sz="700" dirty="0">
                        <a:solidFill>
                          <a:schemeClr val="bg1"/>
                        </a:solidFill>
                      </a:rPr>
                      <a:t>1:1</a:t>
                    </a:r>
                  </a:p>
                </p:txBody>
              </p:sp>
            </p:grpSp>
            <p:cxnSp>
              <p:nvCxnSpPr>
                <p:cNvPr id="37" name="Straight Arrow Connector 36">
                  <a:extLst>
                    <a:ext uri="{FF2B5EF4-FFF2-40B4-BE49-F238E27FC236}">
                      <a16:creationId xmlns:a16="http://schemas.microsoft.com/office/drawing/2014/main" id="{3DC254FB-DCDE-EB9E-C64F-2F4DE5C18DDB}"/>
                    </a:ext>
                  </a:extLst>
                </p:cNvPr>
                <p:cNvCxnSpPr>
                  <a:cxnSpLocks/>
                </p:cNvCxnSpPr>
                <p:nvPr/>
              </p:nvCxnSpPr>
              <p:spPr>
                <a:xfrm>
                  <a:off x="6684307" y="2336350"/>
                  <a:ext cx="43483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38" name="Rectangle: Rounded Corners 37">
                <a:extLst>
                  <a:ext uri="{FF2B5EF4-FFF2-40B4-BE49-F238E27FC236}">
                    <a16:creationId xmlns:a16="http://schemas.microsoft.com/office/drawing/2014/main" id="{27F328E1-ABC3-1EB3-1E64-C3AB96235355}"/>
                  </a:ext>
                </a:extLst>
              </p:cNvPr>
              <p:cNvSpPr/>
              <p:nvPr/>
            </p:nvSpPr>
            <p:spPr>
              <a:xfrm>
                <a:off x="7123062" y="2198333"/>
                <a:ext cx="1394405" cy="270051"/>
              </a:xfrm>
              <a:prstGeom prst="roundRect">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700" b="1" i="0" u="none" strike="noStrike" kern="0" cap="none" spc="0" normalizeH="0" baseline="0" noProof="0" dirty="0">
                    <a:ln>
                      <a:noFill/>
                    </a:ln>
                    <a:solidFill>
                      <a:schemeClr val="bg1"/>
                    </a:solidFill>
                    <a:effectLst/>
                    <a:uLnTx/>
                    <a:uFillTx/>
                    <a:ea typeface="+mn-ea"/>
                    <a:cs typeface="+mn-cs"/>
                  </a:rPr>
                  <a:t>Follow-up: </a:t>
                </a:r>
                <a:r>
                  <a:rPr kumimoji="0" lang="en-IN" sz="700" i="0" u="none" strike="noStrike" kern="0" cap="none" spc="0" normalizeH="0" baseline="0" noProof="0" dirty="0">
                    <a:ln>
                      <a:noFill/>
                    </a:ln>
                    <a:solidFill>
                      <a:schemeClr val="bg1"/>
                    </a:solidFill>
                    <a:effectLst/>
                    <a:uLnTx/>
                    <a:uFillTx/>
                    <a:ea typeface="+mn-ea"/>
                    <a:cs typeface="+mn-cs"/>
                  </a:rPr>
                  <a:t>1 month</a:t>
                </a:r>
              </a:p>
            </p:txBody>
          </p:sp>
        </p:grpSp>
        <p:cxnSp>
          <p:nvCxnSpPr>
            <p:cNvPr id="41" name="Straight Arrow Connector 40">
              <a:extLst>
                <a:ext uri="{FF2B5EF4-FFF2-40B4-BE49-F238E27FC236}">
                  <a16:creationId xmlns:a16="http://schemas.microsoft.com/office/drawing/2014/main" id="{66977B8B-A6BA-90A4-EA10-4F35E3766238}"/>
                </a:ext>
              </a:extLst>
            </p:cNvPr>
            <p:cNvCxnSpPr>
              <a:cxnSpLocks/>
            </p:cNvCxnSpPr>
            <p:nvPr/>
          </p:nvCxnSpPr>
          <p:spPr>
            <a:xfrm>
              <a:off x="4039718" y="2348873"/>
              <a:ext cx="129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44" name="Rectangle: Rounded Corners 3">
            <a:extLst>
              <a:ext uri="{FF2B5EF4-FFF2-40B4-BE49-F238E27FC236}">
                <a16:creationId xmlns:a16="http://schemas.microsoft.com/office/drawing/2014/main" id="{8991BEF8-09D8-6FA4-CF51-51FA33DDD454}"/>
              </a:ext>
            </a:extLst>
          </p:cNvPr>
          <p:cNvSpPr/>
          <p:nvPr/>
        </p:nvSpPr>
        <p:spPr>
          <a:xfrm>
            <a:off x="3111177" y="2561891"/>
            <a:ext cx="1080000" cy="360000"/>
          </a:xfrm>
          <a:prstGeom prst="roundRect">
            <a:avLst>
              <a:gd name="adj" fmla="val 6675"/>
            </a:avLst>
          </a:prstGeom>
          <a:solidFill>
            <a:schemeClr val="bg1"/>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lIns="45720" rIns="45720" rtlCol="0" anchor="ctr"/>
          <a:lstStyle/>
          <a:p>
            <a:pPr algn="ctr"/>
            <a:r>
              <a:rPr lang="en-IN" sz="700" b="1" dirty="0">
                <a:solidFill>
                  <a:schemeClr val="tx1"/>
                </a:solidFill>
              </a:rPr>
              <a:t>Screening period: </a:t>
            </a:r>
            <a:br>
              <a:rPr lang="en-IN" sz="700" b="1" dirty="0">
                <a:solidFill>
                  <a:schemeClr val="tx1"/>
                </a:solidFill>
              </a:rPr>
            </a:br>
            <a:r>
              <a:rPr lang="en-IN" sz="700" dirty="0">
                <a:solidFill>
                  <a:schemeClr val="tx1"/>
                </a:solidFill>
              </a:rPr>
              <a:t>1 month</a:t>
            </a:r>
          </a:p>
        </p:txBody>
      </p:sp>
    </p:spTree>
    <p:extLst>
      <p:ext uri="{BB962C8B-B14F-4D97-AF65-F5344CB8AC3E}">
        <p14:creationId xmlns:p14="http://schemas.microsoft.com/office/powerpoint/2010/main" val="1462412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9015A16B-65B3-423F-A2CC-4597ADF63A44}"/>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617160"/>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grpSp>
        <p:nvGrpSpPr>
          <p:cNvPr id="14" name="Group 13">
            <a:extLst>
              <a:ext uri="{FF2B5EF4-FFF2-40B4-BE49-F238E27FC236}">
                <a16:creationId xmlns:a16="http://schemas.microsoft.com/office/drawing/2014/main" id="{5F3A4010-19C3-4E54-83F3-7BC8647D64F0}"/>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3F8A6A7C-6834-41BF-B507-BDB7DD9E253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0" name="Graphique 4">
              <a:extLst>
                <a:ext uri="{FF2B5EF4-FFF2-40B4-BE49-F238E27FC236}">
                  <a16:creationId xmlns:a16="http://schemas.microsoft.com/office/drawing/2014/main" id="{93ABEB3F-4BBC-4D4E-AC6D-37211376D49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1" name="Group 20">
            <a:extLst>
              <a:ext uri="{FF2B5EF4-FFF2-40B4-BE49-F238E27FC236}">
                <a16:creationId xmlns:a16="http://schemas.microsoft.com/office/drawing/2014/main" id="{6D00D5F3-F4B7-47BE-8BB5-F16D5556E68F}"/>
              </a:ext>
            </a:extLst>
          </p:cNvPr>
          <p:cNvGrpSpPr/>
          <p:nvPr/>
        </p:nvGrpSpPr>
        <p:grpSpPr>
          <a:xfrm>
            <a:off x="234950" y="3328884"/>
            <a:ext cx="2194560" cy="205184"/>
            <a:chOff x="234950" y="1884632"/>
            <a:chExt cx="2232025" cy="205184"/>
          </a:xfrm>
          <a:noFill/>
        </p:grpSpPr>
        <p:sp>
          <p:nvSpPr>
            <p:cNvPr id="22" name="Freeform: Shape 21">
              <a:hlinkClick r:id="rId4" action="ppaction://hlinksldjump"/>
              <a:extLst>
                <a:ext uri="{FF2B5EF4-FFF2-40B4-BE49-F238E27FC236}">
                  <a16:creationId xmlns:a16="http://schemas.microsoft.com/office/drawing/2014/main" id="{899EF530-4DEE-4C24-AB70-D430CC552BB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3" name="Graphique 4">
              <a:extLst>
                <a:ext uri="{FF2B5EF4-FFF2-40B4-BE49-F238E27FC236}">
                  <a16:creationId xmlns:a16="http://schemas.microsoft.com/office/drawing/2014/main" id="{4C86A0A5-8E1D-43BE-8716-0670F00845F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4" name="Group 23">
            <a:extLst>
              <a:ext uri="{FF2B5EF4-FFF2-40B4-BE49-F238E27FC236}">
                <a16:creationId xmlns:a16="http://schemas.microsoft.com/office/drawing/2014/main" id="{9C9F9899-809C-4275-B97F-2AA92C8D7034}"/>
              </a:ext>
            </a:extLst>
          </p:cNvPr>
          <p:cNvGrpSpPr/>
          <p:nvPr/>
        </p:nvGrpSpPr>
        <p:grpSpPr>
          <a:xfrm>
            <a:off x="234950" y="2751137"/>
            <a:ext cx="2194560" cy="205184"/>
            <a:chOff x="234950" y="1884632"/>
            <a:chExt cx="2232025" cy="205184"/>
          </a:xfrm>
          <a:noFill/>
        </p:grpSpPr>
        <p:sp>
          <p:nvSpPr>
            <p:cNvPr id="27" name="Freeform: Shape 26">
              <a:hlinkClick r:id="rId5" action="ppaction://hlinksldjump"/>
              <a:extLst>
                <a:ext uri="{FF2B5EF4-FFF2-40B4-BE49-F238E27FC236}">
                  <a16:creationId xmlns:a16="http://schemas.microsoft.com/office/drawing/2014/main" id="{B767618A-1ECD-404F-B2E4-E58C98CEA91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8" name="Graphique 4">
              <a:extLst>
                <a:ext uri="{FF2B5EF4-FFF2-40B4-BE49-F238E27FC236}">
                  <a16:creationId xmlns:a16="http://schemas.microsoft.com/office/drawing/2014/main" id="{79391A8D-070E-4D3E-9AC9-8FDBA518592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29" name="Group 28">
            <a:extLst>
              <a:ext uri="{FF2B5EF4-FFF2-40B4-BE49-F238E27FC236}">
                <a16:creationId xmlns:a16="http://schemas.microsoft.com/office/drawing/2014/main" id="{5563821C-4183-47DB-A4B8-BA749187186F}"/>
              </a:ext>
            </a:extLst>
          </p:cNvPr>
          <p:cNvGrpSpPr/>
          <p:nvPr/>
        </p:nvGrpSpPr>
        <p:grpSpPr>
          <a:xfrm>
            <a:off x="234950" y="2463117"/>
            <a:ext cx="2194560" cy="205184"/>
            <a:chOff x="234950" y="1884632"/>
            <a:chExt cx="2232025" cy="205184"/>
          </a:xfrm>
          <a:noFill/>
        </p:grpSpPr>
        <p:sp>
          <p:nvSpPr>
            <p:cNvPr id="30" name="Freeform: Shape 29">
              <a:hlinkClick r:id="rId6" action="ppaction://hlinksldjump"/>
              <a:extLst>
                <a:ext uri="{FF2B5EF4-FFF2-40B4-BE49-F238E27FC236}">
                  <a16:creationId xmlns:a16="http://schemas.microsoft.com/office/drawing/2014/main" id="{9E411FAC-49FF-47A4-9D9A-A66E3D4B772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11B64925-2555-4D62-964C-B878D4ED4F7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4" name="Group 33">
            <a:extLst>
              <a:ext uri="{FF2B5EF4-FFF2-40B4-BE49-F238E27FC236}">
                <a16:creationId xmlns:a16="http://schemas.microsoft.com/office/drawing/2014/main" id="{5622774E-8EDF-48A8-8F63-BB808AE84C13}"/>
              </a:ext>
            </a:extLst>
          </p:cNvPr>
          <p:cNvGrpSpPr/>
          <p:nvPr/>
        </p:nvGrpSpPr>
        <p:grpSpPr>
          <a:xfrm>
            <a:off x="234950" y="2170712"/>
            <a:ext cx="2194560" cy="205184"/>
            <a:chOff x="234950" y="1884632"/>
            <a:chExt cx="2232025" cy="205184"/>
          </a:xfrm>
          <a:noFill/>
        </p:grpSpPr>
        <p:sp>
          <p:nvSpPr>
            <p:cNvPr id="35" name="Freeform: Shape 34">
              <a:hlinkClick r:id="rId7" action="ppaction://hlinksldjump"/>
              <a:extLst>
                <a:ext uri="{FF2B5EF4-FFF2-40B4-BE49-F238E27FC236}">
                  <a16:creationId xmlns:a16="http://schemas.microsoft.com/office/drawing/2014/main" id="{AFC48F20-4F62-47D6-A702-65894434641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6" name="Graphique 4">
              <a:extLst>
                <a:ext uri="{FF2B5EF4-FFF2-40B4-BE49-F238E27FC236}">
                  <a16:creationId xmlns:a16="http://schemas.microsoft.com/office/drawing/2014/main" id="{E7D5FD6C-6618-4B3B-9281-5D46838117F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7" name="Freeform: Shape 36">
            <a:hlinkClick r:id="rId8" action="ppaction://hlinksldjump"/>
            <a:extLst>
              <a:ext uri="{FF2B5EF4-FFF2-40B4-BE49-F238E27FC236}">
                <a16:creationId xmlns:a16="http://schemas.microsoft.com/office/drawing/2014/main" id="{1ECC3654-A319-42A1-B43B-F0E28F770172}"/>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0" name="Group 39">
            <a:extLst>
              <a:ext uri="{FF2B5EF4-FFF2-40B4-BE49-F238E27FC236}">
                <a16:creationId xmlns:a16="http://schemas.microsoft.com/office/drawing/2014/main" id="{71720929-E096-47A1-B052-2CD1E967AAFD}"/>
              </a:ext>
            </a:extLst>
          </p:cNvPr>
          <p:cNvGrpSpPr/>
          <p:nvPr/>
        </p:nvGrpSpPr>
        <p:grpSpPr>
          <a:xfrm>
            <a:off x="234950" y="1884963"/>
            <a:ext cx="2194560" cy="205184"/>
            <a:chOff x="234950" y="1884632"/>
            <a:chExt cx="2232025" cy="205184"/>
          </a:xfrm>
          <a:noFill/>
        </p:grpSpPr>
        <p:sp>
          <p:nvSpPr>
            <p:cNvPr id="41" name="Freeform: Shape 40">
              <a:hlinkClick r:id="rId7" action="ppaction://hlinksldjump"/>
              <a:extLst>
                <a:ext uri="{FF2B5EF4-FFF2-40B4-BE49-F238E27FC236}">
                  <a16:creationId xmlns:a16="http://schemas.microsoft.com/office/drawing/2014/main" id="{D7847337-6E80-4B4D-A90A-0B1F89B5A18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2" name="Graphique 4">
              <a:extLst>
                <a:ext uri="{FF2B5EF4-FFF2-40B4-BE49-F238E27FC236}">
                  <a16:creationId xmlns:a16="http://schemas.microsoft.com/office/drawing/2014/main" id="{83E566F2-EAD8-4B48-8090-ED59DE2CD62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48" name="Freeform: Shape 47">
            <a:hlinkClick r:id="rId4" action="ppaction://hlinksldjump"/>
            <a:extLst>
              <a:ext uri="{FF2B5EF4-FFF2-40B4-BE49-F238E27FC236}">
                <a16:creationId xmlns:a16="http://schemas.microsoft.com/office/drawing/2014/main" id="{DBC95648-F402-44EF-BFEA-436913A12B7F}"/>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90668C88-36EC-620C-B42E-A9E99DBBF02E}"/>
              </a:ext>
            </a:extLst>
          </p:cNvPr>
          <p:cNvPicPr>
            <a:picLocks noChangeAspect="1"/>
          </p:cNvPicPr>
          <p:nvPr/>
        </p:nvPicPr>
        <p:blipFill>
          <a:blip r:embed="rId9"/>
          <a:stretch>
            <a:fillRect/>
          </a:stretch>
        </p:blipFill>
        <p:spPr>
          <a:xfrm>
            <a:off x="2592831" y="583083"/>
            <a:ext cx="1215429" cy="561184"/>
          </a:xfrm>
          <a:prstGeom prst="rect">
            <a:avLst/>
          </a:prstGeom>
        </p:spPr>
      </p:pic>
      <p:sp>
        <p:nvSpPr>
          <p:cNvPr id="5" name="object 18">
            <a:extLst>
              <a:ext uri="{FF2B5EF4-FFF2-40B4-BE49-F238E27FC236}">
                <a16:creationId xmlns:a16="http://schemas.microsoft.com/office/drawing/2014/main" id="{8DB7F25D-E02A-229C-8C6F-3BCABC0CA895}"/>
              </a:ext>
            </a:extLst>
          </p:cNvPr>
          <p:cNvSpPr txBox="1">
            <a:spLocks/>
          </p:cNvSpPr>
          <p:nvPr/>
        </p:nvSpPr>
        <p:spPr>
          <a:xfrm>
            <a:off x="2617972" y="1463458"/>
            <a:ext cx="2752314" cy="884216"/>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Adults 18–65 years of age with a confirmed diagnosis of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Treatment-naïve, or previously/currently treated with approved Fabry therapy*</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Left ventricular hypertrophy</a:t>
            </a:r>
          </a:p>
        </p:txBody>
      </p:sp>
      <p:sp>
        <p:nvSpPr>
          <p:cNvPr id="6" name="object 18">
            <a:extLst>
              <a:ext uri="{FF2B5EF4-FFF2-40B4-BE49-F238E27FC236}">
                <a16:creationId xmlns:a16="http://schemas.microsoft.com/office/drawing/2014/main" id="{01A6BBFF-6B5C-9A91-7981-BFD75AF99E9A}"/>
              </a:ext>
            </a:extLst>
          </p:cNvPr>
          <p:cNvSpPr txBox="1">
            <a:spLocks/>
          </p:cNvSpPr>
          <p:nvPr/>
        </p:nvSpPr>
        <p:spPr>
          <a:xfrm>
            <a:off x="5370286" y="1463458"/>
            <a:ext cx="3440341" cy="2223044"/>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Advanced cardiac fibrosis by cardiac MRI</a:t>
            </a:r>
          </a:p>
          <a:p>
            <a:pPr marL="114300" indent="-114300">
              <a:lnSpc>
                <a:spcPct val="100000"/>
              </a:lnSpc>
              <a:spcAft>
                <a:spcPts val="300"/>
              </a:spcAft>
              <a:buClr>
                <a:schemeClr val="accent2"/>
              </a:buClr>
              <a:buFont typeface="Arial"/>
              <a:buChar char="•"/>
              <a:tabLst>
                <a:tab pos="114300" algn="l"/>
              </a:tabLst>
            </a:pPr>
            <a:r>
              <a:rPr lang="en-IN" sz="800" spc="-5" dirty="0">
                <a:cs typeface="Calibri"/>
              </a:rPr>
              <a:t>Asymmetric hypertrophy by cardiac MRI if considered not related to Fabry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Underlying medical condition that may cause or contribute to left ventricular hypertrophy</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transient ischemic attack, stroke, myocardial infarction, heart failure, clinically significant cardiac arrhythmia, major cardiovascular surgery or kidney transplantation</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Estimated glomerular filtration rate &lt;45 mL/min/1.73m</a:t>
            </a:r>
            <a:r>
              <a:rPr lang="en-IN" sz="800" spc="-5" baseline="30000" dirty="0">
                <a:cs typeface="Calibri"/>
              </a:rPr>
              <a:t>2</a:t>
            </a:r>
          </a:p>
          <a:p>
            <a:pPr marL="114300" indent="-114300">
              <a:lnSpc>
                <a:spcPct val="100000"/>
              </a:lnSpc>
              <a:spcAft>
                <a:spcPts val="300"/>
              </a:spcAft>
              <a:buClr>
                <a:schemeClr val="accent2"/>
              </a:buClr>
              <a:buFont typeface="Arial"/>
              <a:buChar char="•"/>
              <a:tabLst>
                <a:tab pos="114300" algn="l"/>
              </a:tabLst>
            </a:pPr>
            <a:r>
              <a:rPr lang="en-IN" sz="800" spc="-5" dirty="0">
                <a:cs typeface="Calibri"/>
              </a:rPr>
              <a:t>History of seizures currently requiring treatment</a:t>
            </a:r>
          </a:p>
          <a:p>
            <a:pPr marL="114300" indent="-114300">
              <a:lnSpc>
                <a:spcPct val="100000"/>
              </a:lnSpc>
              <a:spcAft>
                <a:spcPts val="300"/>
              </a:spcAft>
              <a:buClr>
                <a:schemeClr val="accent2"/>
              </a:buClr>
              <a:buFont typeface="Arial"/>
              <a:buChar char="•"/>
              <a:tabLst>
                <a:tab pos="114300" algn="l"/>
              </a:tabLst>
            </a:pPr>
            <a:r>
              <a:rPr lang="en-IN" sz="800" spc="-5" dirty="0">
                <a:cs typeface="Calibri"/>
              </a:rPr>
              <a:t>Severe depression measured by BDI-II &gt;28</a:t>
            </a:r>
          </a:p>
          <a:p>
            <a:pPr marL="114300" indent="-114300">
              <a:lnSpc>
                <a:spcPct val="100000"/>
              </a:lnSpc>
              <a:spcAft>
                <a:spcPts val="300"/>
              </a:spcAft>
              <a:buClr>
                <a:schemeClr val="accent2"/>
              </a:buClr>
              <a:buFont typeface="Arial"/>
              <a:buChar char="•"/>
              <a:tabLst>
                <a:tab pos="114300" algn="l"/>
              </a:tabLst>
            </a:pPr>
            <a:r>
              <a:rPr lang="en-IN" sz="800" spc="-5" dirty="0">
                <a:cs typeface="Calibri"/>
              </a:rPr>
              <a:t>Moderate to severe hepatic impairment, history of or active hepatobiliary disease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Liver enzymes (ALT/AST) or total bilirubin &gt;2X ULN</a:t>
            </a:r>
          </a:p>
        </p:txBody>
      </p:sp>
      <p:sp>
        <p:nvSpPr>
          <p:cNvPr id="8" name="Rectangle: Rounded Corners 7">
            <a:hlinkClick r:id="rId8" action="ppaction://hlinksldjump"/>
            <a:extLst>
              <a:ext uri="{FF2B5EF4-FFF2-40B4-BE49-F238E27FC236}">
                <a16:creationId xmlns:a16="http://schemas.microsoft.com/office/drawing/2014/main" id="{8029C152-68F1-CAA9-F330-C98C2D5D60E5}"/>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7" action="ppaction://hlinksldjump"/>
            <a:extLst>
              <a:ext uri="{FF2B5EF4-FFF2-40B4-BE49-F238E27FC236}">
                <a16:creationId xmlns:a16="http://schemas.microsoft.com/office/drawing/2014/main" id="{B8BF2D70-3A78-0F3B-9F7D-4C476355779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6" action="ppaction://hlinksldjump"/>
            <a:extLst>
              <a:ext uri="{FF2B5EF4-FFF2-40B4-BE49-F238E27FC236}">
                <a16:creationId xmlns:a16="http://schemas.microsoft.com/office/drawing/2014/main" id="{16A5FDBB-DC00-FE7B-5B73-D2C30DE503A1}"/>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5" action="ppaction://hlinksldjump"/>
            <a:extLst>
              <a:ext uri="{FF2B5EF4-FFF2-40B4-BE49-F238E27FC236}">
                <a16:creationId xmlns:a16="http://schemas.microsoft.com/office/drawing/2014/main" id="{911E08CB-346C-367D-2838-7101565FF3B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4" action="ppaction://hlinksldjump"/>
            <a:extLst>
              <a:ext uri="{FF2B5EF4-FFF2-40B4-BE49-F238E27FC236}">
                <a16:creationId xmlns:a16="http://schemas.microsoft.com/office/drawing/2014/main" id="{EACB4617-92C3-8173-A47C-60BBFE44965F}"/>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6DC420CD-A96A-3FA9-854D-37C63DDA9913}"/>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Rectangle: Rounded Corners 14">
            <a:hlinkClick r:id="rId3" action="ppaction://hlinksldjump"/>
            <a:extLst>
              <a:ext uri="{FF2B5EF4-FFF2-40B4-BE49-F238E27FC236}">
                <a16:creationId xmlns:a16="http://schemas.microsoft.com/office/drawing/2014/main" id="{03CA66E6-D89A-7D43-9179-DE3E2E79274C}"/>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object 23">
            <a:extLst>
              <a:ext uri="{FF2B5EF4-FFF2-40B4-BE49-F238E27FC236}">
                <a16:creationId xmlns:a16="http://schemas.microsoft.com/office/drawing/2014/main" id="{C2FE6CE4-C14C-7CD3-DEB3-76A878DC2567}"/>
              </a:ext>
            </a:extLst>
          </p:cNvPr>
          <p:cNvSpPr txBox="1">
            <a:spLocks/>
          </p:cNvSpPr>
          <p:nvPr/>
        </p:nvSpPr>
        <p:spPr>
          <a:xfrm>
            <a:off x="2619114" y="4290660"/>
            <a:ext cx="4691124" cy="769441"/>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*agalsidase alfa, agalsidase beta, or migalastat.</a:t>
            </a:r>
            <a:br>
              <a:rPr lang="en-IN" sz="500" spc="-5" dirty="0">
                <a:cs typeface="Calibri"/>
              </a:rPr>
            </a:br>
            <a:r>
              <a:rPr lang="en-IN" sz="500" spc="-5" dirty="0">
                <a:cs typeface="Calibri"/>
              </a:rPr>
              <a:t>ALT, alanine transaminase; AST, aspartate transaminase; BDI-II, Beck Depression Inventory-II; MRI, magnetic resonance imaging; </a:t>
            </a:r>
            <a:br>
              <a:rPr lang="en-IN" sz="500" spc="-5" dirty="0">
                <a:cs typeface="Calibri"/>
              </a:rPr>
            </a:br>
            <a:r>
              <a:rPr lang="en-IN" sz="500" spc="-5" dirty="0">
                <a:cs typeface="Calibri"/>
              </a:rPr>
              <a:t>ULN, upper limit of normal.</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(NCT05280548).</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spTree>
    <p:extLst>
      <p:ext uri="{BB962C8B-B14F-4D97-AF65-F5344CB8AC3E}">
        <p14:creationId xmlns:p14="http://schemas.microsoft.com/office/powerpoint/2010/main" val="1803834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 name="Freeform: Shape 325">
            <a:extLst>
              <a:ext uri="{FF2B5EF4-FFF2-40B4-BE49-F238E27FC236}">
                <a16:creationId xmlns:a16="http://schemas.microsoft.com/office/drawing/2014/main" id="{82D56FEA-A1F9-4B3F-9A83-FE3E6D583D59}"/>
              </a:ext>
            </a:extLst>
          </p:cNvPr>
          <p:cNvSpPr/>
          <p:nvPr/>
        </p:nvSpPr>
        <p:spPr>
          <a:xfrm flipH="1">
            <a:off x="0" y="304313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 name="Group 1">
            <a:extLst>
              <a:ext uri="{FF2B5EF4-FFF2-40B4-BE49-F238E27FC236}">
                <a16:creationId xmlns:a16="http://schemas.microsoft.com/office/drawing/2014/main" id="{A5F02EB0-6B30-48FD-BB3A-B939E7F08222}"/>
              </a:ext>
            </a:extLst>
          </p:cNvPr>
          <p:cNvGrpSpPr/>
          <p:nvPr/>
        </p:nvGrpSpPr>
        <p:grpSpPr>
          <a:xfrm>
            <a:off x="234950" y="3907859"/>
            <a:ext cx="2232025" cy="205184"/>
            <a:chOff x="234950" y="1884632"/>
            <a:chExt cx="2232025" cy="205184"/>
          </a:xfrm>
        </p:grpSpPr>
        <p:sp>
          <p:nvSpPr>
            <p:cNvPr id="122" name="Freeform: Shape 121">
              <a:hlinkClick r:id="rId2" action="ppaction://hlinksldjump"/>
              <a:extLst>
                <a:ext uri="{FF2B5EF4-FFF2-40B4-BE49-F238E27FC236}">
                  <a16:creationId xmlns:a16="http://schemas.microsoft.com/office/drawing/2014/main" id="{8545B8C5-AF29-421B-AA56-0D154823E8EF}"/>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27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Fabry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PERIDOT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a:p>
            <a:pPr>
              <a:spcAft>
                <a:spcPts val="1200"/>
              </a:spcAft>
            </a:pPr>
            <a:r>
              <a:rPr lang="en-IN" dirty="0"/>
              <a:t>CARAT </a:t>
            </a:r>
            <a:r>
              <a:rPr lang="en-IN" i="1" dirty="0"/>
              <a:t>(Phase 3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Venglustat</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pSp>
        <p:nvGrpSpPr>
          <p:cNvPr id="302" name="Group 301">
            <a:extLst>
              <a:ext uri="{FF2B5EF4-FFF2-40B4-BE49-F238E27FC236}">
                <a16:creationId xmlns:a16="http://schemas.microsoft.com/office/drawing/2014/main" id="{41EB9EB6-D09D-45CD-9F27-9427D2208319}"/>
              </a:ext>
            </a:extLst>
          </p:cNvPr>
          <p:cNvGrpSpPr/>
          <p:nvPr/>
        </p:nvGrpSpPr>
        <p:grpSpPr>
          <a:xfrm>
            <a:off x="234950" y="3617160"/>
            <a:ext cx="2194560" cy="205184"/>
            <a:chOff x="234950" y="1884632"/>
            <a:chExt cx="2232025" cy="205184"/>
          </a:xfrm>
          <a:noFill/>
        </p:grpSpPr>
        <p:sp>
          <p:nvSpPr>
            <p:cNvPr id="303" name="Freeform: Shape 302">
              <a:hlinkClick r:id="rId3" action="ppaction://hlinksldjump"/>
              <a:extLst>
                <a:ext uri="{FF2B5EF4-FFF2-40B4-BE49-F238E27FC236}">
                  <a16:creationId xmlns:a16="http://schemas.microsoft.com/office/drawing/2014/main" id="{30F13128-15A1-4CDE-889B-D4D1706F6F2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4" name="Graphique 4">
              <a:extLst>
                <a:ext uri="{FF2B5EF4-FFF2-40B4-BE49-F238E27FC236}">
                  <a16:creationId xmlns:a16="http://schemas.microsoft.com/office/drawing/2014/main" id="{E0758B75-9E7A-41E4-A829-FE7F462F9EE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05" name="Group 304">
            <a:extLst>
              <a:ext uri="{FF2B5EF4-FFF2-40B4-BE49-F238E27FC236}">
                <a16:creationId xmlns:a16="http://schemas.microsoft.com/office/drawing/2014/main" id="{E0CD6992-B045-451A-A910-1FA623B2A08D}"/>
              </a:ext>
            </a:extLst>
          </p:cNvPr>
          <p:cNvGrpSpPr/>
          <p:nvPr/>
        </p:nvGrpSpPr>
        <p:grpSpPr>
          <a:xfrm>
            <a:off x="234950" y="3328884"/>
            <a:ext cx="2194560" cy="205184"/>
            <a:chOff x="234950" y="1884632"/>
            <a:chExt cx="2232025" cy="205184"/>
          </a:xfrm>
          <a:noFill/>
        </p:grpSpPr>
        <p:sp>
          <p:nvSpPr>
            <p:cNvPr id="306" name="Freeform: Shape 305">
              <a:hlinkClick r:id="rId4" action="ppaction://hlinksldjump"/>
              <a:extLst>
                <a:ext uri="{FF2B5EF4-FFF2-40B4-BE49-F238E27FC236}">
                  <a16:creationId xmlns:a16="http://schemas.microsoft.com/office/drawing/2014/main" id="{1453CAF9-00BA-4619-8889-57BC23AB2CB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07" name="Graphique 4">
              <a:extLst>
                <a:ext uri="{FF2B5EF4-FFF2-40B4-BE49-F238E27FC236}">
                  <a16:creationId xmlns:a16="http://schemas.microsoft.com/office/drawing/2014/main" id="{C1B25316-18C5-4B3D-88C2-288925B4F41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08" name="Group 307">
            <a:extLst>
              <a:ext uri="{FF2B5EF4-FFF2-40B4-BE49-F238E27FC236}">
                <a16:creationId xmlns:a16="http://schemas.microsoft.com/office/drawing/2014/main" id="{9A934BBE-90EC-4C52-9134-09B77030AA9A}"/>
              </a:ext>
            </a:extLst>
          </p:cNvPr>
          <p:cNvGrpSpPr/>
          <p:nvPr/>
        </p:nvGrpSpPr>
        <p:grpSpPr>
          <a:xfrm>
            <a:off x="234950" y="2751137"/>
            <a:ext cx="2194560" cy="205184"/>
            <a:chOff x="234950" y="1884632"/>
            <a:chExt cx="2232025" cy="205184"/>
          </a:xfrm>
          <a:noFill/>
        </p:grpSpPr>
        <p:sp>
          <p:nvSpPr>
            <p:cNvPr id="309" name="Freeform: Shape 308">
              <a:hlinkClick r:id="rId5" action="ppaction://hlinksldjump"/>
              <a:extLst>
                <a:ext uri="{FF2B5EF4-FFF2-40B4-BE49-F238E27FC236}">
                  <a16:creationId xmlns:a16="http://schemas.microsoft.com/office/drawing/2014/main" id="{88E5CEE5-B985-4008-A752-405153C4EDA9}"/>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0" name="Graphique 4">
              <a:extLst>
                <a:ext uri="{FF2B5EF4-FFF2-40B4-BE49-F238E27FC236}">
                  <a16:creationId xmlns:a16="http://schemas.microsoft.com/office/drawing/2014/main" id="{7A8EB2D4-7D3A-4400-8E2F-FB55AC113805}"/>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1" name="Group 310">
            <a:extLst>
              <a:ext uri="{FF2B5EF4-FFF2-40B4-BE49-F238E27FC236}">
                <a16:creationId xmlns:a16="http://schemas.microsoft.com/office/drawing/2014/main" id="{6BA3BC46-D571-4E2C-8B61-771F4236947E}"/>
              </a:ext>
            </a:extLst>
          </p:cNvPr>
          <p:cNvGrpSpPr/>
          <p:nvPr/>
        </p:nvGrpSpPr>
        <p:grpSpPr>
          <a:xfrm>
            <a:off x="234950" y="2463117"/>
            <a:ext cx="2194560" cy="205184"/>
            <a:chOff x="234950" y="1884632"/>
            <a:chExt cx="2232025" cy="205184"/>
          </a:xfrm>
          <a:noFill/>
        </p:grpSpPr>
        <p:sp>
          <p:nvSpPr>
            <p:cNvPr id="312" name="Freeform: Shape 311">
              <a:hlinkClick r:id="rId6" action="ppaction://hlinksldjump"/>
              <a:extLst>
                <a:ext uri="{FF2B5EF4-FFF2-40B4-BE49-F238E27FC236}">
                  <a16:creationId xmlns:a16="http://schemas.microsoft.com/office/drawing/2014/main" id="{5A60EF3D-3BF8-42FD-8D0E-09D5D3A5D8D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3" name="Graphique 4">
              <a:extLst>
                <a:ext uri="{FF2B5EF4-FFF2-40B4-BE49-F238E27FC236}">
                  <a16:creationId xmlns:a16="http://schemas.microsoft.com/office/drawing/2014/main" id="{28BBA170-A462-4BF9-B95A-50B009ACD9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grpSp>
        <p:nvGrpSpPr>
          <p:cNvPr id="314" name="Group 313">
            <a:extLst>
              <a:ext uri="{FF2B5EF4-FFF2-40B4-BE49-F238E27FC236}">
                <a16:creationId xmlns:a16="http://schemas.microsoft.com/office/drawing/2014/main" id="{7CCD3F54-B38F-45CA-95AE-9E2E6A3AA56B}"/>
              </a:ext>
            </a:extLst>
          </p:cNvPr>
          <p:cNvGrpSpPr/>
          <p:nvPr/>
        </p:nvGrpSpPr>
        <p:grpSpPr>
          <a:xfrm>
            <a:off x="234950" y="2170712"/>
            <a:ext cx="2194560" cy="205184"/>
            <a:chOff x="234950" y="1884632"/>
            <a:chExt cx="2232025" cy="205184"/>
          </a:xfrm>
          <a:noFill/>
        </p:grpSpPr>
        <p:sp>
          <p:nvSpPr>
            <p:cNvPr id="315" name="Freeform: Shape 314">
              <a:hlinkClick r:id="rId7" action="ppaction://hlinksldjump"/>
              <a:extLst>
                <a:ext uri="{FF2B5EF4-FFF2-40B4-BE49-F238E27FC236}">
                  <a16:creationId xmlns:a16="http://schemas.microsoft.com/office/drawing/2014/main" id="{5ABEF74C-AA25-4B06-AD82-D0FE986436DB}"/>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16" name="Graphique 4">
              <a:extLst>
                <a:ext uri="{FF2B5EF4-FFF2-40B4-BE49-F238E27FC236}">
                  <a16:creationId xmlns:a16="http://schemas.microsoft.com/office/drawing/2014/main" id="{590862F3-9B09-4FC1-BDB6-0548631731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317" name="Freeform: Shape 316">
            <a:hlinkClick r:id="rId8" action="ppaction://hlinksldjump"/>
            <a:extLst>
              <a:ext uri="{FF2B5EF4-FFF2-40B4-BE49-F238E27FC236}">
                <a16:creationId xmlns:a16="http://schemas.microsoft.com/office/drawing/2014/main" id="{685A72B4-F7DF-466B-8885-FF2D1F42D19F}"/>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20" name="Group 319">
            <a:extLst>
              <a:ext uri="{FF2B5EF4-FFF2-40B4-BE49-F238E27FC236}">
                <a16:creationId xmlns:a16="http://schemas.microsoft.com/office/drawing/2014/main" id="{9CD0769C-CAC9-464E-A34D-36F19053128B}"/>
              </a:ext>
            </a:extLst>
          </p:cNvPr>
          <p:cNvGrpSpPr/>
          <p:nvPr/>
        </p:nvGrpSpPr>
        <p:grpSpPr>
          <a:xfrm>
            <a:off x="234950" y="1884963"/>
            <a:ext cx="2194560" cy="205184"/>
            <a:chOff x="234950" y="1884632"/>
            <a:chExt cx="2232025" cy="205184"/>
          </a:xfrm>
          <a:noFill/>
        </p:grpSpPr>
        <p:sp>
          <p:nvSpPr>
            <p:cNvPr id="321" name="Freeform: Shape 320">
              <a:hlinkClick r:id="rId7" action="ppaction://hlinksldjump"/>
              <a:extLst>
                <a:ext uri="{FF2B5EF4-FFF2-40B4-BE49-F238E27FC236}">
                  <a16:creationId xmlns:a16="http://schemas.microsoft.com/office/drawing/2014/main" id="{FEFAAE7C-B3E7-45E6-9C8A-2603FFFDEE6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22" name="Graphique 4">
              <a:extLst>
                <a:ext uri="{FF2B5EF4-FFF2-40B4-BE49-F238E27FC236}">
                  <a16:creationId xmlns:a16="http://schemas.microsoft.com/office/drawing/2014/main" id="{A4BE4A03-0647-45E3-B65C-A5CD745C33F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graphicFrame>
        <p:nvGraphicFramePr>
          <p:cNvPr id="5" name="Table 5">
            <a:extLst>
              <a:ext uri="{FF2B5EF4-FFF2-40B4-BE49-F238E27FC236}">
                <a16:creationId xmlns:a16="http://schemas.microsoft.com/office/drawing/2014/main" id="{228F2D5C-0476-4D74-9658-CCCB6650D8E7}"/>
              </a:ext>
            </a:extLst>
          </p:cNvPr>
          <p:cNvGraphicFramePr>
            <a:graphicFrameLocks noGrp="1"/>
          </p:cNvGraphicFramePr>
          <p:nvPr>
            <p:extLst>
              <p:ext uri="{D42A27DB-BD31-4B8C-83A1-F6EECF244321}">
                <p14:modId xmlns:p14="http://schemas.microsoft.com/office/powerpoint/2010/main" val="697149516"/>
              </p:ext>
            </p:extLst>
          </p:nvPr>
        </p:nvGraphicFramePr>
        <p:xfrm>
          <a:off x="2614994" y="3134445"/>
          <a:ext cx="1587488" cy="1225296"/>
        </p:xfrm>
        <a:graphic>
          <a:graphicData uri="http://schemas.openxmlformats.org/drawingml/2006/table">
            <a:tbl>
              <a:tblPr firstRow="1" bandRow="1">
                <a:tableStyleId>{F800B559-55DF-4324-A70D-7A5FB1BD5379}</a:tableStyleId>
              </a:tblPr>
              <a:tblGrid>
                <a:gridCol w="741981">
                  <a:extLst>
                    <a:ext uri="{9D8B030D-6E8A-4147-A177-3AD203B41FA5}">
                      <a16:colId xmlns:a16="http://schemas.microsoft.com/office/drawing/2014/main" val="3024770205"/>
                    </a:ext>
                  </a:extLst>
                </a:gridCol>
                <a:gridCol w="845507">
                  <a:extLst>
                    <a:ext uri="{9D8B030D-6E8A-4147-A177-3AD203B41FA5}">
                      <a16:colId xmlns:a16="http://schemas.microsoft.com/office/drawing/2014/main" val="1570991702"/>
                    </a:ext>
                  </a:extLst>
                </a:gridCol>
              </a:tblGrid>
              <a:tr h="81049">
                <a:tc gridSpan="2">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Austria</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Netherlands</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Canada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Norway</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Poland</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Czech Republic</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Republic of Korea</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905872709"/>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Denmark</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Spain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141755221"/>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France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Turkey</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566514580"/>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Greece</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Kingdom</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3582336703"/>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Italy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2958802948"/>
                  </a:ext>
                </a:extLst>
              </a:tr>
              <a:tr h="64839">
                <a:tc>
                  <a:txBody>
                    <a:bodyPr/>
                    <a:lstStyle/>
                    <a:p>
                      <a:pPr marL="91440" indent="-91440" algn="l" fontAlgn="b">
                        <a:buFont typeface="Verdana" panose="020B0604030504040204" pitchFamily="34" charset="0"/>
                        <a:buChar char="•"/>
                      </a:pPr>
                      <a:r>
                        <a:rPr lang="en-IN" sz="600" b="0" i="0" u="none" strike="noStrike" dirty="0">
                          <a:solidFill>
                            <a:srgbClr val="000000"/>
                          </a:solidFill>
                          <a:effectLst/>
                          <a:latin typeface="+mn-lt"/>
                        </a:rPr>
                        <a:t>Japan</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91440" indent="-91440">
                        <a:buFont typeface="Verdana" panose="020B0604030504040204" pitchFamily="34" charset="0"/>
                        <a:buChar char="•"/>
                      </a:pPr>
                      <a:endParaRPr lang="en-IN" sz="600" dirty="0">
                        <a:solidFill>
                          <a:schemeClr val="tx1"/>
                        </a:solidFill>
                        <a:latin typeface="+mn-lt"/>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sp>
        <p:nvSpPr>
          <p:cNvPr id="327" name="Freeform: Shape 326">
            <a:hlinkClick r:id="rId4" action="ppaction://hlinksldjump"/>
            <a:extLst>
              <a:ext uri="{FF2B5EF4-FFF2-40B4-BE49-F238E27FC236}">
                <a16:creationId xmlns:a16="http://schemas.microsoft.com/office/drawing/2014/main" id="{E5E52790-DC92-4D0A-A70B-B7D79EAF86F5}"/>
              </a:ext>
            </a:extLst>
          </p:cNvPr>
          <p:cNvSpPr/>
          <p:nvPr/>
        </p:nvSpPr>
        <p:spPr>
          <a:xfrm>
            <a:off x="253682" y="303647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pic>
        <p:nvPicPr>
          <p:cNvPr id="4" name="Picture 3">
            <a:extLst>
              <a:ext uri="{FF2B5EF4-FFF2-40B4-BE49-F238E27FC236}">
                <a16:creationId xmlns:a16="http://schemas.microsoft.com/office/drawing/2014/main" id="{A0982C64-5904-4E50-31CF-74CE55B3FAED}"/>
              </a:ext>
            </a:extLst>
          </p:cNvPr>
          <p:cNvPicPr>
            <a:picLocks noChangeAspect="1"/>
          </p:cNvPicPr>
          <p:nvPr/>
        </p:nvPicPr>
        <p:blipFill>
          <a:blip r:embed="rId9"/>
          <a:stretch>
            <a:fillRect/>
          </a:stretch>
        </p:blipFill>
        <p:spPr>
          <a:xfrm>
            <a:off x="2592831" y="583083"/>
            <a:ext cx="1215429" cy="561184"/>
          </a:xfrm>
          <a:prstGeom prst="rect">
            <a:avLst/>
          </a:prstGeom>
        </p:spPr>
      </p:pic>
      <p:sp>
        <p:nvSpPr>
          <p:cNvPr id="7" name="Rectangle: Rounded Corners 6">
            <a:hlinkClick r:id="rId8" action="ppaction://hlinksldjump"/>
            <a:extLst>
              <a:ext uri="{FF2B5EF4-FFF2-40B4-BE49-F238E27FC236}">
                <a16:creationId xmlns:a16="http://schemas.microsoft.com/office/drawing/2014/main" id="{65E2585A-8665-2EAA-2411-4D483B26F56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7" action="ppaction://hlinksldjump"/>
            <a:extLst>
              <a:ext uri="{FF2B5EF4-FFF2-40B4-BE49-F238E27FC236}">
                <a16:creationId xmlns:a16="http://schemas.microsoft.com/office/drawing/2014/main" id="{0FE92094-C42D-F86D-62D6-4AC4D531EE8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6" action="ppaction://hlinksldjump"/>
            <a:extLst>
              <a:ext uri="{FF2B5EF4-FFF2-40B4-BE49-F238E27FC236}">
                <a16:creationId xmlns:a16="http://schemas.microsoft.com/office/drawing/2014/main" id="{79884F53-53BD-7E30-06EE-F787B90B70AE}"/>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5" action="ppaction://hlinksldjump"/>
            <a:extLst>
              <a:ext uri="{FF2B5EF4-FFF2-40B4-BE49-F238E27FC236}">
                <a16:creationId xmlns:a16="http://schemas.microsoft.com/office/drawing/2014/main" id="{FF415E1B-1596-06E5-FEF8-05936A1D4438}"/>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4" action="ppaction://hlinksldjump"/>
            <a:extLst>
              <a:ext uri="{FF2B5EF4-FFF2-40B4-BE49-F238E27FC236}">
                <a16:creationId xmlns:a16="http://schemas.microsoft.com/office/drawing/2014/main" id="{9C945509-C3F3-EB41-48B3-FA619A5102B8}"/>
              </a:ext>
            </a:extLst>
          </p:cNvPr>
          <p:cNvSpPr/>
          <p:nvPr/>
        </p:nvSpPr>
        <p:spPr>
          <a:xfrm>
            <a:off x="234950" y="33103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3" action="ppaction://hlinksldjump"/>
            <a:extLst>
              <a:ext uri="{FF2B5EF4-FFF2-40B4-BE49-F238E27FC236}">
                <a16:creationId xmlns:a16="http://schemas.microsoft.com/office/drawing/2014/main" id="{7CF81585-7238-3BAD-1884-D6D7D2C1D0FE}"/>
              </a:ext>
            </a:extLst>
          </p:cNvPr>
          <p:cNvSpPr/>
          <p:nvPr/>
        </p:nvSpPr>
        <p:spPr>
          <a:xfrm>
            <a:off x="234950" y="36102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2" action="ppaction://hlinksldjump"/>
            <a:extLst>
              <a:ext uri="{FF2B5EF4-FFF2-40B4-BE49-F238E27FC236}">
                <a16:creationId xmlns:a16="http://schemas.microsoft.com/office/drawing/2014/main" id="{BA0128F9-412F-470A-CE3F-920127D6DC9A}"/>
              </a:ext>
            </a:extLst>
          </p:cNvPr>
          <p:cNvSpPr/>
          <p:nvPr/>
        </p:nvSpPr>
        <p:spPr>
          <a:xfrm>
            <a:off x="234950" y="3893999"/>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5" name="object 23">
            <a:extLst>
              <a:ext uri="{FF2B5EF4-FFF2-40B4-BE49-F238E27FC236}">
                <a16:creationId xmlns:a16="http://schemas.microsoft.com/office/drawing/2014/main" id="{900B3E50-55A3-2F24-E604-B603C1C6F6CD}"/>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Venglustat is investigational and has not been approved by the US Food and Drug Administration (FDA), European Medicines Agency (EMA) or any other regulatory agency worldwide for its uses under investigation. No conclusions regarding safety or efficacy should be drawn. </a:t>
            </a:r>
            <a:endParaRPr lang="en-IN" sz="600" spc="-5" dirty="0">
              <a:cs typeface="Calibri"/>
            </a:endParaRPr>
          </a:p>
        </p:txBody>
      </p:sp>
      <p:grpSp>
        <p:nvGrpSpPr>
          <p:cNvPr id="27" name="Group 26">
            <a:extLst>
              <a:ext uri="{FF2B5EF4-FFF2-40B4-BE49-F238E27FC236}">
                <a16:creationId xmlns:a16="http://schemas.microsoft.com/office/drawing/2014/main" id="{B7272A01-88E1-043F-B134-5518B41F6307}"/>
              </a:ext>
            </a:extLst>
          </p:cNvPr>
          <p:cNvGrpSpPr/>
          <p:nvPr/>
        </p:nvGrpSpPr>
        <p:grpSpPr>
          <a:xfrm>
            <a:off x="3225156" y="1496978"/>
            <a:ext cx="5504050" cy="2777588"/>
            <a:chOff x="3225156" y="1496978"/>
            <a:chExt cx="5504050" cy="2777588"/>
          </a:xfrm>
        </p:grpSpPr>
        <p:grpSp>
          <p:nvGrpSpPr>
            <p:cNvPr id="22" name="Group 21">
              <a:extLst>
                <a:ext uri="{FF2B5EF4-FFF2-40B4-BE49-F238E27FC236}">
                  <a16:creationId xmlns:a16="http://schemas.microsoft.com/office/drawing/2014/main" id="{50BCC173-E5EB-218D-B373-8486D5494FD1}"/>
                </a:ext>
              </a:extLst>
            </p:cNvPr>
            <p:cNvGrpSpPr/>
            <p:nvPr/>
          </p:nvGrpSpPr>
          <p:grpSpPr>
            <a:xfrm>
              <a:off x="3225156" y="1496978"/>
              <a:ext cx="5504050" cy="2777588"/>
              <a:chOff x="3225156" y="1496978"/>
              <a:chExt cx="5504050" cy="2777588"/>
            </a:xfrm>
          </p:grpSpPr>
          <p:grpSp>
            <p:nvGrpSpPr>
              <p:cNvPr id="18" name="Group 17">
                <a:extLst>
                  <a:ext uri="{FF2B5EF4-FFF2-40B4-BE49-F238E27FC236}">
                    <a16:creationId xmlns:a16="http://schemas.microsoft.com/office/drawing/2014/main" id="{C7E7E176-BE20-49E1-8D88-B73FACF539DF}"/>
                  </a:ext>
                </a:extLst>
              </p:cNvPr>
              <p:cNvGrpSpPr/>
              <p:nvPr/>
            </p:nvGrpSpPr>
            <p:grpSpPr>
              <a:xfrm>
                <a:off x="3225156" y="1496978"/>
                <a:ext cx="5504050" cy="2777588"/>
                <a:chOff x="2600325" y="1506312"/>
                <a:chExt cx="6067071" cy="3061713"/>
              </a:xfrm>
            </p:grpSpPr>
            <p:grpSp>
              <p:nvGrpSpPr>
                <p:cNvPr id="16" name="Group 15">
                  <a:extLst>
                    <a:ext uri="{FF2B5EF4-FFF2-40B4-BE49-F238E27FC236}">
                      <a16:creationId xmlns:a16="http://schemas.microsoft.com/office/drawing/2014/main" id="{84BD2917-4EEC-44DB-B812-77759BA98BB9}"/>
                    </a:ext>
                  </a:extLst>
                </p:cNvPr>
                <p:cNvGrpSpPr/>
                <p:nvPr/>
              </p:nvGrpSpPr>
              <p:grpSpPr>
                <a:xfrm>
                  <a:off x="2600325" y="1953635"/>
                  <a:ext cx="5118692" cy="2574813"/>
                  <a:chOff x="2600325" y="1953635"/>
                  <a:chExt cx="5118692" cy="2574813"/>
                </a:xfrm>
              </p:grpSpPr>
              <p:sp>
                <p:nvSpPr>
                  <p:cNvPr id="601" name="Freeform 641">
                    <a:extLst>
                      <a:ext uri="{FF2B5EF4-FFF2-40B4-BE49-F238E27FC236}">
                        <a16:creationId xmlns:a16="http://schemas.microsoft.com/office/drawing/2014/main" id="{B441CA72-EBD1-4D0C-A5EB-10CA318AE255}"/>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602" name="Freeform 404">
                    <a:extLst>
                      <a:ext uri="{FF2B5EF4-FFF2-40B4-BE49-F238E27FC236}">
                        <a16:creationId xmlns:a16="http://schemas.microsoft.com/office/drawing/2014/main" id="{6DAE3EE5-402B-4AD5-A6A8-26150496E638}"/>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3" name="Freeform 438">
                    <a:extLst>
                      <a:ext uri="{FF2B5EF4-FFF2-40B4-BE49-F238E27FC236}">
                        <a16:creationId xmlns:a16="http://schemas.microsoft.com/office/drawing/2014/main" id="{1DDF02AB-7436-49A2-BCC5-CD8F5E06A15E}"/>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4" name="Freeform 628">
                    <a:extLst>
                      <a:ext uri="{FF2B5EF4-FFF2-40B4-BE49-F238E27FC236}">
                        <a16:creationId xmlns:a16="http://schemas.microsoft.com/office/drawing/2014/main" id="{820BC236-2FE7-419E-BFAA-9D9B6A6AACD3}"/>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5" name="Freeform 630">
                    <a:extLst>
                      <a:ext uri="{FF2B5EF4-FFF2-40B4-BE49-F238E27FC236}">
                        <a16:creationId xmlns:a16="http://schemas.microsoft.com/office/drawing/2014/main" id="{F4BC72D6-03FA-497B-BEFD-799920EA96E3}"/>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6" name="Freeform 640">
                    <a:extLst>
                      <a:ext uri="{FF2B5EF4-FFF2-40B4-BE49-F238E27FC236}">
                        <a16:creationId xmlns:a16="http://schemas.microsoft.com/office/drawing/2014/main" id="{E56EF415-5306-4D03-80A5-4CD72F9CC527}"/>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7" name="Freeform 642">
                    <a:extLst>
                      <a:ext uri="{FF2B5EF4-FFF2-40B4-BE49-F238E27FC236}">
                        <a16:creationId xmlns:a16="http://schemas.microsoft.com/office/drawing/2014/main" id="{6FEF2F35-95CD-48D8-AD87-BE9D995924C5}"/>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8" name="Freeform 649">
                    <a:extLst>
                      <a:ext uri="{FF2B5EF4-FFF2-40B4-BE49-F238E27FC236}">
                        <a16:creationId xmlns:a16="http://schemas.microsoft.com/office/drawing/2014/main" id="{8F70C211-74C7-498A-89AE-C673C3B9859F}"/>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9" name="Freeform 655">
                    <a:extLst>
                      <a:ext uri="{FF2B5EF4-FFF2-40B4-BE49-F238E27FC236}">
                        <a16:creationId xmlns:a16="http://schemas.microsoft.com/office/drawing/2014/main" id="{A5B28A23-DAE5-4BDA-98A1-14CD7D00CE3E}"/>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0" name="Freeform 670">
                    <a:extLst>
                      <a:ext uri="{FF2B5EF4-FFF2-40B4-BE49-F238E27FC236}">
                        <a16:creationId xmlns:a16="http://schemas.microsoft.com/office/drawing/2014/main" id="{B80023F9-3954-4C6A-A2EF-D7BF7A26A150}"/>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1" name="Freeform 672">
                    <a:extLst>
                      <a:ext uri="{FF2B5EF4-FFF2-40B4-BE49-F238E27FC236}">
                        <a16:creationId xmlns:a16="http://schemas.microsoft.com/office/drawing/2014/main" id="{B0E1A0BC-0BF9-498A-B4E0-FFA7BBD76273}"/>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2" name="Freeform 683">
                    <a:extLst>
                      <a:ext uri="{FF2B5EF4-FFF2-40B4-BE49-F238E27FC236}">
                        <a16:creationId xmlns:a16="http://schemas.microsoft.com/office/drawing/2014/main" id="{F471CF93-EBF4-49F5-9C91-FB32BD367574}"/>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3" name="Freeform 715">
                    <a:extLst>
                      <a:ext uri="{FF2B5EF4-FFF2-40B4-BE49-F238E27FC236}">
                        <a16:creationId xmlns:a16="http://schemas.microsoft.com/office/drawing/2014/main" id="{788F033D-7F5F-442F-9248-11D6E6BFB003}"/>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4" name="Freeform 770">
                    <a:extLst>
                      <a:ext uri="{FF2B5EF4-FFF2-40B4-BE49-F238E27FC236}">
                        <a16:creationId xmlns:a16="http://schemas.microsoft.com/office/drawing/2014/main" id="{8302C634-2FB1-4547-A839-C17E8E093D93}"/>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14" name="Group 13">
                  <a:extLst>
                    <a:ext uri="{FF2B5EF4-FFF2-40B4-BE49-F238E27FC236}">
                      <a16:creationId xmlns:a16="http://schemas.microsoft.com/office/drawing/2014/main" id="{84AA6AC9-B04A-4170-BDAE-A1095A444FA7}"/>
                    </a:ext>
                  </a:extLst>
                </p:cNvPr>
                <p:cNvGrpSpPr/>
                <p:nvPr/>
              </p:nvGrpSpPr>
              <p:grpSpPr>
                <a:xfrm>
                  <a:off x="3477981" y="1506312"/>
                  <a:ext cx="5189415" cy="3061713"/>
                  <a:chOff x="3477981" y="1506312"/>
                  <a:chExt cx="5189415" cy="3061713"/>
                </a:xfrm>
              </p:grpSpPr>
              <p:sp>
                <p:nvSpPr>
                  <p:cNvPr id="336" name="Freeform 403">
                    <a:extLst>
                      <a:ext uri="{FF2B5EF4-FFF2-40B4-BE49-F238E27FC236}">
                        <a16:creationId xmlns:a16="http://schemas.microsoft.com/office/drawing/2014/main" id="{CA3E5693-BD4B-4EA2-8063-B90A1CA27398}"/>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405">
                    <a:extLst>
                      <a:ext uri="{FF2B5EF4-FFF2-40B4-BE49-F238E27FC236}">
                        <a16:creationId xmlns:a16="http://schemas.microsoft.com/office/drawing/2014/main" id="{8EDAC598-9EFC-4E21-A1D5-FA865D5812F1}"/>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418">
                    <a:extLst>
                      <a:ext uri="{FF2B5EF4-FFF2-40B4-BE49-F238E27FC236}">
                        <a16:creationId xmlns:a16="http://schemas.microsoft.com/office/drawing/2014/main" id="{083BF257-5130-43D2-B0AC-1338970A6237}"/>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419">
                    <a:extLst>
                      <a:ext uri="{FF2B5EF4-FFF2-40B4-BE49-F238E27FC236}">
                        <a16:creationId xmlns:a16="http://schemas.microsoft.com/office/drawing/2014/main" id="{1BDCB2C8-EB22-469E-952F-9717564C6EE4}"/>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0" name="Freeform 420">
                    <a:extLst>
                      <a:ext uri="{FF2B5EF4-FFF2-40B4-BE49-F238E27FC236}">
                        <a16:creationId xmlns:a16="http://schemas.microsoft.com/office/drawing/2014/main" id="{C1BEFF1E-C823-49E9-8669-592B511E7B60}"/>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421">
                    <a:extLst>
                      <a:ext uri="{FF2B5EF4-FFF2-40B4-BE49-F238E27FC236}">
                        <a16:creationId xmlns:a16="http://schemas.microsoft.com/office/drawing/2014/main" id="{3C7DC6E8-9B51-47F5-97CB-162D564660A5}"/>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422">
                    <a:extLst>
                      <a:ext uri="{FF2B5EF4-FFF2-40B4-BE49-F238E27FC236}">
                        <a16:creationId xmlns:a16="http://schemas.microsoft.com/office/drawing/2014/main" id="{76A6944F-8A7E-4C7F-983F-1D3DA0B2DD19}"/>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423">
                    <a:extLst>
                      <a:ext uri="{FF2B5EF4-FFF2-40B4-BE49-F238E27FC236}">
                        <a16:creationId xmlns:a16="http://schemas.microsoft.com/office/drawing/2014/main" id="{DB5EC374-201F-476B-9DF6-A15E7AC1D7D0}"/>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424">
                    <a:extLst>
                      <a:ext uri="{FF2B5EF4-FFF2-40B4-BE49-F238E27FC236}">
                        <a16:creationId xmlns:a16="http://schemas.microsoft.com/office/drawing/2014/main" id="{E7445D80-9028-4A94-8DD1-B6E5A761FB15}"/>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5" name="Freeform 425">
                    <a:extLst>
                      <a:ext uri="{FF2B5EF4-FFF2-40B4-BE49-F238E27FC236}">
                        <a16:creationId xmlns:a16="http://schemas.microsoft.com/office/drawing/2014/main" id="{C5A70815-3BD7-455A-896A-91D14C867326}"/>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426">
                    <a:extLst>
                      <a:ext uri="{FF2B5EF4-FFF2-40B4-BE49-F238E27FC236}">
                        <a16:creationId xmlns:a16="http://schemas.microsoft.com/office/drawing/2014/main" id="{4CCCFE71-B9E8-4EE6-925E-71CFE2A52487}"/>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7" name="Freeform 427">
                    <a:extLst>
                      <a:ext uri="{FF2B5EF4-FFF2-40B4-BE49-F238E27FC236}">
                        <a16:creationId xmlns:a16="http://schemas.microsoft.com/office/drawing/2014/main" id="{33EC1407-C103-41F6-8243-4BDDF47E52BC}"/>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8" name="Freeform 428">
                    <a:extLst>
                      <a:ext uri="{FF2B5EF4-FFF2-40B4-BE49-F238E27FC236}">
                        <a16:creationId xmlns:a16="http://schemas.microsoft.com/office/drawing/2014/main" id="{0B4B9ADE-E45B-4C50-B71F-919FE2039432}"/>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429">
                    <a:extLst>
                      <a:ext uri="{FF2B5EF4-FFF2-40B4-BE49-F238E27FC236}">
                        <a16:creationId xmlns:a16="http://schemas.microsoft.com/office/drawing/2014/main" id="{A91A9FFD-39E0-4529-AD78-D7EC95D546F4}"/>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50" name="Group 349">
                    <a:extLst>
                      <a:ext uri="{FF2B5EF4-FFF2-40B4-BE49-F238E27FC236}">
                        <a16:creationId xmlns:a16="http://schemas.microsoft.com/office/drawing/2014/main" id="{10B9EFE8-ACE7-4333-933F-1071D5FCC42B}"/>
                      </a:ext>
                    </a:extLst>
                  </p:cNvPr>
                  <p:cNvGrpSpPr/>
                  <p:nvPr/>
                </p:nvGrpSpPr>
                <p:grpSpPr>
                  <a:xfrm>
                    <a:off x="7648297" y="2651606"/>
                    <a:ext cx="253904" cy="249445"/>
                    <a:chOff x="5961121" y="2686387"/>
                    <a:chExt cx="288233" cy="273757"/>
                  </a:xfrm>
                  <a:solidFill>
                    <a:schemeClr val="accent2"/>
                  </a:solidFill>
                </p:grpSpPr>
                <p:sp>
                  <p:nvSpPr>
                    <p:cNvPr id="599" name="Freeform 430">
                      <a:extLst>
                        <a:ext uri="{FF2B5EF4-FFF2-40B4-BE49-F238E27FC236}">
                          <a16:creationId xmlns:a16="http://schemas.microsoft.com/office/drawing/2014/main" id="{4E8EA48C-5D44-4B68-891A-C0AFD94CDC9E}"/>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0" name="Freeform 431">
                      <a:extLst>
                        <a:ext uri="{FF2B5EF4-FFF2-40B4-BE49-F238E27FC236}">
                          <a16:creationId xmlns:a16="http://schemas.microsoft.com/office/drawing/2014/main" id="{DDDADCBF-21CC-4927-82F0-D0FF59E901C1}"/>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51" name="Freeform 432">
                    <a:extLst>
                      <a:ext uri="{FF2B5EF4-FFF2-40B4-BE49-F238E27FC236}">
                        <a16:creationId xmlns:a16="http://schemas.microsoft.com/office/drawing/2014/main" id="{4636985D-304B-4CF8-AB1E-A9B103569D6C}"/>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2" name="Freeform 433">
                    <a:extLst>
                      <a:ext uri="{FF2B5EF4-FFF2-40B4-BE49-F238E27FC236}">
                        <a16:creationId xmlns:a16="http://schemas.microsoft.com/office/drawing/2014/main" id="{9485EA21-2A91-4B60-B90C-977BA2DF2598}"/>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434">
                    <a:extLst>
                      <a:ext uri="{FF2B5EF4-FFF2-40B4-BE49-F238E27FC236}">
                        <a16:creationId xmlns:a16="http://schemas.microsoft.com/office/drawing/2014/main" id="{EF65D769-DFAD-4B10-8892-547BFB227FE8}"/>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435">
                    <a:extLst>
                      <a:ext uri="{FF2B5EF4-FFF2-40B4-BE49-F238E27FC236}">
                        <a16:creationId xmlns:a16="http://schemas.microsoft.com/office/drawing/2014/main" id="{A80A9B01-CCDD-4360-B2B6-C8E5F167E86C}"/>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436">
                    <a:extLst>
                      <a:ext uri="{FF2B5EF4-FFF2-40B4-BE49-F238E27FC236}">
                        <a16:creationId xmlns:a16="http://schemas.microsoft.com/office/drawing/2014/main" id="{388512B7-D97D-471B-8015-7D77BB86FC63}"/>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437">
                    <a:extLst>
                      <a:ext uri="{FF2B5EF4-FFF2-40B4-BE49-F238E27FC236}">
                        <a16:creationId xmlns:a16="http://schemas.microsoft.com/office/drawing/2014/main" id="{FBABE7B2-5DDA-46AC-AA69-921C390E916D}"/>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439">
                    <a:extLst>
                      <a:ext uri="{FF2B5EF4-FFF2-40B4-BE49-F238E27FC236}">
                        <a16:creationId xmlns:a16="http://schemas.microsoft.com/office/drawing/2014/main" id="{81E6D250-3A31-4C61-AD4B-D0F1CF847174}"/>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440">
                    <a:extLst>
                      <a:ext uri="{FF2B5EF4-FFF2-40B4-BE49-F238E27FC236}">
                        <a16:creationId xmlns:a16="http://schemas.microsoft.com/office/drawing/2014/main" id="{4DBDBFB6-9255-42DA-8F0F-41202DCEEA6F}"/>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441">
                    <a:extLst>
                      <a:ext uri="{FF2B5EF4-FFF2-40B4-BE49-F238E27FC236}">
                        <a16:creationId xmlns:a16="http://schemas.microsoft.com/office/drawing/2014/main" id="{0664D29D-C3A2-4630-8D24-C235F4F01D11}"/>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443">
                    <a:extLst>
                      <a:ext uri="{FF2B5EF4-FFF2-40B4-BE49-F238E27FC236}">
                        <a16:creationId xmlns:a16="http://schemas.microsoft.com/office/drawing/2014/main" id="{168AF4DB-3E06-4657-BDE5-3DA55B49F132}"/>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444">
                    <a:extLst>
                      <a:ext uri="{FF2B5EF4-FFF2-40B4-BE49-F238E27FC236}">
                        <a16:creationId xmlns:a16="http://schemas.microsoft.com/office/drawing/2014/main" id="{9C0F4881-5E35-4510-B739-53B46A6CDC9D}"/>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445">
                    <a:extLst>
                      <a:ext uri="{FF2B5EF4-FFF2-40B4-BE49-F238E27FC236}">
                        <a16:creationId xmlns:a16="http://schemas.microsoft.com/office/drawing/2014/main" id="{DF7345B4-F349-4E2E-BFBA-5A304BAC9737}"/>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446">
                    <a:extLst>
                      <a:ext uri="{FF2B5EF4-FFF2-40B4-BE49-F238E27FC236}">
                        <a16:creationId xmlns:a16="http://schemas.microsoft.com/office/drawing/2014/main" id="{046A3712-8389-4E51-A614-F8131596DA14}"/>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447">
                    <a:extLst>
                      <a:ext uri="{FF2B5EF4-FFF2-40B4-BE49-F238E27FC236}">
                        <a16:creationId xmlns:a16="http://schemas.microsoft.com/office/drawing/2014/main" id="{8E85E391-F049-469D-83CC-144EB3CD44B9}"/>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450">
                    <a:extLst>
                      <a:ext uri="{FF2B5EF4-FFF2-40B4-BE49-F238E27FC236}">
                        <a16:creationId xmlns:a16="http://schemas.microsoft.com/office/drawing/2014/main" id="{D1EE3B39-7437-406C-855D-333C166A66FE}"/>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451">
                    <a:extLst>
                      <a:ext uri="{FF2B5EF4-FFF2-40B4-BE49-F238E27FC236}">
                        <a16:creationId xmlns:a16="http://schemas.microsoft.com/office/drawing/2014/main" id="{E6126EBD-8F67-467E-934E-AF734F008B73}"/>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452">
                    <a:extLst>
                      <a:ext uri="{FF2B5EF4-FFF2-40B4-BE49-F238E27FC236}">
                        <a16:creationId xmlns:a16="http://schemas.microsoft.com/office/drawing/2014/main" id="{6EDAA6C1-0A83-42C2-A573-260FCDA4099D}"/>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453">
                    <a:extLst>
                      <a:ext uri="{FF2B5EF4-FFF2-40B4-BE49-F238E27FC236}">
                        <a16:creationId xmlns:a16="http://schemas.microsoft.com/office/drawing/2014/main" id="{65AECDA4-3A9C-4E55-93E1-03A77431F7FC}"/>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454">
                    <a:extLst>
                      <a:ext uri="{FF2B5EF4-FFF2-40B4-BE49-F238E27FC236}">
                        <a16:creationId xmlns:a16="http://schemas.microsoft.com/office/drawing/2014/main" id="{F8373509-A25D-4D08-A03F-BCF0D61AE61C}"/>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455">
                    <a:extLst>
                      <a:ext uri="{FF2B5EF4-FFF2-40B4-BE49-F238E27FC236}">
                        <a16:creationId xmlns:a16="http://schemas.microsoft.com/office/drawing/2014/main" id="{590C3762-D295-442D-A859-CE4F1CD93B10}"/>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456">
                    <a:extLst>
                      <a:ext uri="{FF2B5EF4-FFF2-40B4-BE49-F238E27FC236}">
                        <a16:creationId xmlns:a16="http://schemas.microsoft.com/office/drawing/2014/main" id="{4CD5399D-80DD-40E9-A643-E74DB61D60E5}"/>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457">
                    <a:extLst>
                      <a:ext uri="{FF2B5EF4-FFF2-40B4-BE49-F238E27FC236}">
                        <a16:creationId xmlns:a16="http://schemas.microsoft.com/office/drawing/2014/main" id="{DADC12DD-16EA-4641-83FD-D0DADECC7C29}"/>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458">
                    <a:extLst>
                      <a:ext uri="{FF2B5EF4-FFF2-40B4-BE49-F238E27FC236}">
                        <a16:creationId xmlns:a16="http://schemas.microsoft.com/office/drawing/2014/main" id="{C876FBB0-DBDE-4836-8D09-BEB2B9ADB8E1}"/>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459">
                    <a:extLst>
                      <a:ext uri="{FF2B5EF4-FFF2-40B4-BE49-F238E27FC236}">
                        <a16:creationId xmlns:a16="http://schemas.microsoft.com/office/drawing/2014/main" id="{6F007826-B378-4740-A1DF-CE272ACBA1B8}"/>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460">
                    <a:extLst>
                      <a:ext uri="{FF2B5EF4-FFF2-40B4-BE49-F238E27FC236}">
                        <a16:creationId xmlns:a16="http://schemas.microsoft.com/office/drawing/2014/main" id="{04CA1B2D-D7E4-4D67-B8D1-7BFB9ACA3C46}"/>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461">
                    <a:extLst>
                      <a:ext uri="{FF2B5EF4-FFF2-40B4-BE49-F238E27FC236}">
                        <a16:creationId xmlns:a16="http://schemas.microsoft.com/office/drawing/2014/main" id="{E890D877-8D44-439F-9824-AC991A7E0BEF}"/>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462">
                    <a:extLst>
                      <a:ext uri="{FF2B5EF4-FFF2-40B4-BE49-F238E27FC236}">
                        <a16:creationId xmlns:a16="http://schemas.microsoft.com/office/drawing/2014/main" id="{C0032E9A-C456-4E00-A7F1-0E21AF8B0435}"/>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463">
                    <a:extLst>
                      <a:ext uri="{FF2B5EF4-FFF2-40B4-BE49-F238E27FC236}">
                        <a16:creationId xmlns:a16="http://schemas.microsoft.com/office/drawing/2014/main" id="{26B44B18-A594-42A0-BFE0-52614BD3C12E}"/>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464">
                    <a:extLst>
                      <a:ext uri="{FF2B5EF4-FFF2-40B4-BE49-F238E27FC236}">
                        <a16:creationId xmlns:a16="http://schemas.microsoft.com/office/drawing/2014/main" id="{59C07CA9-50AC-4FDB-9EE4-E57E5F5E780E}"/>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465">
                    <a:extLst>
                      <a:ext uri="{FF2B5EF4-FFF2-40B4-BE49-F238E27FC236}">
                        <a16:creationId xmlns:a16="http://schemas.microsoft.com/office/drawing/2014/main" id="{382841B2-629E-4C91-8470-A1F4E7AE3530}"/>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466">
                    <a:extLst>
                      <a:ext uri="{FF2B5EF4-FFF2-40B4-BE49-F238E27FC236}">
                        <a16:creationId xmlns:a16="http://schemas.microsoft.com/office/drawing/2014/main" id="{B0CD9228-F22C-451F-8034-D17502688450}"/>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467">
                    <a:extLst>
                      <a:ext uri="{FF2B5EF4-FFF2-40B4-BE49-F238E27FC236}">
                        <a16:creationId xmlns:a16="http://schemas.microsoft.com/office/drawing/2014/main" id="{8CE444E8-4DDD-450C-A16D-5503AA54C308}"/>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468">
                    <a:extLst>
                      <a:ext uri="{FF2B5EF4-FFF2-40B4-BE49-F238E27FC236}">
                        <a16:creationId xmlns:a16="http://schemas.microsoft.com/office/drawing/2014/main" id="{04601C95-6F89-44E2-8531-5F1C8D1DF04E}"/>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469">
                    <a:extLst>
                      <a:ext uri="{FF2B5EF4-FFF2-40B4-BE49-F238E27FC236}">
                        <a16:creationId xmlns:a16="http://schemas.microsoft.com/office/drawing/2014/main" id="{87E042C7-B2D3-4E28-8640-747D832A600E}"/>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470">
                    <a:extLst>
                      <a:ext uri="{FF2B5EF4-FFF2-40B4-BE49-F238E27FC236}">
                        <a16:creationId xmlns:a16="http://schemas.microsoft.com/office/drawing/2014/main" id="{3F142710-A68B-48CB-BA6B-8E881C82367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471">
                    <a:extLst>
                      <a:ext uri="{FF2B5EF4-FFF2-40B4-BE49-F238E27FC236}">
                        <a16:creationId xmlns:a16="http://schemas.microsoft.com/office/drawing/2014/main" id="{F01FA0AA-A992-49A9-9F67-F0F5A1325260}"/>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472">
                    <a:extLst>
                      <a:ext uri="{FF2B5EF4-FFF2-40B4-BE49-F238E27FC236}">
                        <a16:creationId xmlns:a16="http://schemas.microsoft.com/office/drawing/2014/main" id="{B0AAAEF9-3D45-4C7D-AA2D-224C4E3D3EC2}"/>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473">
                    <a:extLst>
                      <a:ext uri="{FF2B5EF4-FFF2-40B4-BE49-F238E27FC236}">
                        <a16:creationId xmlns:a16="http://schemas.microsoft.com/office/drawing/2014/main" id="{91C4D868-F6D1-4345-8590-9907AECAF68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474">
                    <a:extLst>
                      <a:ext uri="{FF2B5EF4-FFF2-40B4-BE49-F238E27FC236}">
                        <a16:creationId xmlns:a16="http://schemas.microsoft.com/office/drawing/2014/main" id="{00C8893A-2971-4630-BEF2-17C60BEC84A1}"/>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475">
                    <a:extLst>
                      <a:ext uri="{FF2B5EF4-FFF2-40B4-BE49-F238E27FC236}">
                        <a16:creationId xmlns:a16="http://schemas.microsoft.com/office/drawing/2014/main" id="{5413995D-1343-4E37-AF26-28F6CFDB153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476">
                    <a:extLst>
                      <a:ext uri="{FF2B5EF4-FFF2-40B4-BE49-F238E27FC236}">
                        <a16:creationId xmlns:a16="http://schemas.microsoft.com/office/drawing/2014/main" id="{571CCD20-1660-4E54-9240-641C8E8D6A54}"/>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477">
                    <a:extLst>
                      <a:ext uri="{FF2B5EF4-FFF2-40B4-BE49-F238E27FC236}">
                        <a16:creationId xmlns:a16="http://schemas.microsoft.com/office/drawing/2014/main" id="{07F919D8-576D-4769-96B8-7BD143FFDC02}"/>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482">
                    <a:extLst>
                      <a:ext uri="{FF2B5EF4-FFF2-40B4-BE49-F238E27FC236}">
                        <a16:creationId xmlns:a16="http://schemas.microsoft.com/office/drawing/2014/main" id="{6021B4D5-A4D7-4B29-88F8-9F152064429B}"/>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483">
                    <a:extLst>
                      <a:ext uri="{FF2B5EF4-FFF2-40B4-BE49-F238E27FC236}">
                        <a16:creationId xmlns:a16="http://schemas.microsoft.com/office/drawing/2014/main" id="{AC0297E9-60E8-4FC5-AF74-9B1DE990AF9F}"/>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484">
                    <a:extLst>
                      <a:ext uri="{FF2B5EF4-FFF2-40B4-BE49-F238E27FC236}">
                        <a16:creationId xmlns:a16="http://schemas.microsoft.com/office/drawing/2014/main" id="{FE1C6368-A52B-4A60-B325-07331BFD5219}"/>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486">
                    <a:extLst>
                      <a:ext uri="{FF2B5EF4-FFF2-40B4-BE49-F238E27FC236}">
                        <a16:creationId xmlns:a16="http://schemas.microsoft.com/office/drawing/2014/main" id="{F71E74AB-AB5E-4B05-8454-E40C50C402DA}"/>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489">
                    <a:extLst>
                      <a:ext uri="{FF2B5EF4-FFF2-40B4-BE49-F238E27FC236}">
                        <a16:creationId xmlns:a16="http://schemas.microsoft.com/office/drawing/2014/main" id="{DF185537-A087-4492-AB29-95DFB4B5DFB0}"/>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490">
                    <a:extLst>
                      <a:ext uri="{FF2B5EF4-FFF2-40B4-BE49-F238E27FC236}">
                        <a16:creationId xmlns:a16="http://schemas.microsoft.com/office/drawing/2014/main" id="{F48F3882-5ECA-4250-925C-9B1D446AF199}"/>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492">
                    <a:extLst>
                      <a:ext uri="{FF2B5EF4-FFF2-40B4-BE49-F238E27FC236}">
                        <a16:creationId xmlns:a16="http://schemas.microsoft.com/office/drawing/2014/main" id="{7F5576B4-BFF5-4A8E-88DB-640018275DC4}"/>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493">
                    <a:extLst>
                      <a:ext uri="{FF2B5EF4-FFF2-40B4-BE49-F238E27FC236}">
                        <a16:creationId xmlns:a16="http://schemas.microsoft.com/office/drawing/2014/main" id="{4DD7939A-A4C1-4766-A9C6-D6477AABEC38}"/>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494">
                    <a:extLst>
                      <a:ext uri="{FF2B5EF4-FFF2-40B4-BE49-F238E27FC236}">
                        <a16:creationId xmlns:a16="http://schemas.microsoft.com/office/drawing/2014/main" id="{090126C0-2814-458A-BB0F-77516AEE301F}"/>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496">
                    <a:extLst>
                      <a:ext uri="{FF2B5EF4-FFF2-40B4-BE49-F238E27FC236}">
                        <a16:creationId xmlns:a16="http://schemas.microsoft.com/office/drawing/2014/main" id="{AD1408BC-6895-410E-BFEE-7A3186F266CF}"/>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497">
                    <a:extLst>
                      <a:ext uri="{FF2B5EF4-FFF2-40B4-BE49-F238E27FC236}">
                        <a16:creationId xmlns:a16="http://schemas.microsoft.com/office/drawing/2014/main" id="{62F65C78-B7C6-4ADF-B356-773BD0C83C0A}"/>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498">
                    <a:extLst>
                      <a:ext uri="{FF2B5EF4-FFF2-40B4-BE49-F238E27FC236}">
                        <a16:creationId xmlns:a16="http://schemas.microsoft.com/office/drawing/2014/main" id="{47576E5A-56E3-4B4D-9E8E-F04D5BEDC008}"/>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499">
                    <a:extLst>
                      <a:ext uri="{FF2B5EF4-FFF2-40B4-BE49-F238E27FC236}">
                        <a16:creationId xmlns:a16="http://schemas.microsoft.com/office/drawing/2014/main" id="{2CCDBA2B-59C3-4818-B681-9E05BD3B3CBB}"/>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500">
                    <a:extLst>
                      <a:ext uri="{FF2B5EF4-FFF2-40B4-BE49-F238E27FC236}">
                        <a16:creationId xmlns:a16="http://schemas.microsoft.com/office/drawing/2014/main" id="{23A59389-39CA-4CE9-A8B6-DAD3B7B3BFB9}"/>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501">
                    <a:extLst>
                      <a:ext uri="{FF2B5EF4-FFF2-40B4-BE49-F238E27FC236}">
                        <a16:creationId xmlns:a16="http://schemas.microsoft.com/office/drawing/2014/main" id="{1B03E5AE-8248-48CF-97DC-6E026C9FA4B0}"/>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502">
                    <a:extLst>
                      <a:ext uri="{FF2B5EF4-FFF2-40B4-BE49-F238E27FC236}">
                        <a16:creationId xmlns:a16="http://schemas.microsoft.com/office/drawing/2014/main" id="{A46DAF5A-6C17-4937-B409-C04FFB83C2D4}"/>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503">
                    <a:extLst>
                      <a:ext uri="{FF2B5EF4-FFF2-40B4-BE49-F238E27FC236}">
                        <a16:creationId xmlns:a16="http://schemas.microsoft.com/office/drawing/2014/main" id="{575DCDF3-C2E3-4C2B-AC84-F2BCEC1F1A34}"/>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504">
                    <a:extLst>
                      <a:ext uri="{FF2B5EF4-FFF2-40B4-BE49-F238E27FC236}">
                        <a16:creationId xmlns:a16="http://schemas.microsoft.com/office/drawing/2014/main" id="{D0253299-9123-4337-BD53-C14D5DC8F087}"/>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505">
                    <a:extLst>
                      <a:ext uri="{FF2B5EF4-FFF2-40B4-BE49-F238E27FC236}">
                        <a16:creationId xmlns:a16="http://schemas.microsoft.com/office/drawing/2014/main" id="{E42402F3-A2F3-47EC-8DE4-FD11A8125123}"/>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506">
                    <a:extLst>
                      <a:ext uri="{FF2B5EF4-FFF2-40B4-BE49-F238E27FC236}">
                        <a16:creationId xmlns:a16="http://schemas.microsoft.com/office/drawing/2014/main" id="{8D0AB425-03C2-498C-952F-24362F82CBDC}"/>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507">
                    <a:extLst>
                      <a:ext uri="{FF2B5EF4-FFF2-40B4-BE49-F238E27FC236}">
                        <a16:creationId xmlns:a16="http://schemas.microsoft.com/office/drawing/2014/main" id="{8A88DEC7-C720-4032-B30A-4271063F063F}"/>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508">
                    <a:extLst>
                      <a:ext uri="{FF2B5EF4-FFF2-40B4-BE49-F238E27FC236}">
                        <a16:creationId xmlns:a16="http://schemas.microsoft.com/office/drawing/2014/main" id="{D747574B-9532-439C-A838-A14E93AA6186}"/>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509">
                    <a:extLst>
                      <a:ext uri="{FF2B5EF4-FFF2-40B4-BE49-F238E27FC236}">
                        <a16:creationId xmlns:a16="http://schemas.microsoft.com/office/drawing/2014/main" id="{93A634E1-A1A3-45BC-B5D9-3484565FCF8B}"/>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510">
                    <a:extLst>
                      <a:ext uri="{FF2B5EF4-FFF2-40B4-BE49-F238E27FC236}">
                        <a16:creationId xmlns:a16="http://schemas.microsoft.com/office/drawing/2014/main" id="{CE576AB7-7420-4090-BE62-CEB4DC708F2D}"/>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511">
                    <a:extLst>
                      <a:ext uri="{FF2B5EF4-FFF2-40B4-BE49-F238E27FC236}">
                        <a16:creationId xmlns:a16="http://schemas.microsoft.com/office/drawing/2014/main" id="{5E2DFE66-D9BC-4A0C-8DC4-2B664B3B948A}"/>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522">
                    <a:extLst>
                      <a:ext uri="{FF2B5EF4-FFF2-40B4-BE49-F238E27FC236}">
                        <a16:creationId xmlns:a16="http://schemas.microsoft.com/office/drawing/2014/main" id="{AEFE7C8C-B543-4DC1-851D-6E799438EE90}"/>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523">
                    <a:extLst>
                      <a:ext uri="{FF2B5EF4-FFF2-40B4-BE49-F238E27FC236}">
                        <a16:creationId xmlns:a16="http://schemas.microsoft.com/office/drawing/2014/main" id="{8820DB00-CEE5-40AA-A457-B64C741D021B}"/>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524">
                    <a:extLst>
                      <a:ext uri="{FF2B5EF4-FFF2-40B4-BE49-F238E27FC236}">
                        <a16:creationId xmlns:a16="http://schemas.microsoft.com/office/drawing/2014/main" id="{33566605-FC5D-4820-9FFE-1E14B12665A8}"/>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525">
                    <a:extLst>
                      <a:ext uri="{FF2B5EF4-FFF2-40B4-BE49-F238E27FC236}">
                        <a16:creationId xmlns:a16="http://schemas.microsoft.com/office/drawing/2014/main" id="{AB7DF8F3-F678-4EC3-9775-3A8FA0B6CEC4}"/>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526">
                    <a:extLst>
                      <a:ext uri="{FF2B5EF4-FFF2-40B4-BE49-F238E27FC236}">
                        <a16:creationId xmlns:a16="http://schemas.microsoft.com/office/drawing/2014/main" id="{7918549B-A4EB-48FE-BCE1-9AD9B6FE523D}"/>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529">
                    <a:extLst>
                      <a:ext uri="{FF2B5EF4-FFF2-40B4-BE49-F238E27FC236}">
                        <a16:creationId xmlns:a16="http://schemas.microsoft.com/office/drawing/2014/main" id="{87E9D3C8-17D1-4F3A-939A-AED96AF8FF82}"/>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531">
                    <a:extLst>
                      <a:ext uri="{FF2B5EF4-FFF2-40B4-BE49-F238E27FC236}">
                        <a16:creationId xmlns:a16="http://schemas.microsoft.com/office/drawing/2014/main" id="{611BAB53-A59F-48F4-9B93-49831BB42909}"/>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532">
                    <a:extLst>
                      <a:ext uri="{FF2B5EF4-FFF2-40B4-BE49-F238E27FC236}">
                        <a16:creationId xmlns:a16="http://schemas.microsoft.com/office/drawing/2014/main" id="{617F1477-8E3C-40E0-BC1C-78B204B0F4D6}"/>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533">
                    <a:extLst>
                      <a:ext uri="{FF2B5EF4-FFF2-40B4-BE49-F238E27FC236}">
                        <a16:creationId xmlns:a16="http://schemas.microsoft.com/office/drawing/2014/main" id="{389A7095-B1CF-45C4-9215-F8A211288A6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534">
                    <a:extLst>
                      <a:ext uri="{FF2B5EF4-FFF2-40B4-BE49-F238E27FC236}">
                        <a16:creationId xmlns:a16="http://schemas.microsoft.com/office/drawing/2014/main" id="{D74CAD4E-1140-4611-A4D0-A4C2D2ECB965}"/>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535">
                    <a:extLst>
                      <a:ext uri="{FF2B5EF4-FFF2-40B4-BE49-F238E27FC236}">
                        <a16:creationId xmlns:a16="http://schemas.microsoft.com/office/drawing/2014/main" id="{6653FCAB-FC9D-4765-B9B2-9F15846CB722}"/>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536">
                    <a:extLst>
                      <a:ext uri="{FF2B5EF4-FFF2-40B4-BE49-F238E27FC236}">
                        <a16:creationId xmlns:a16="http://schemas.microsoft.com/office/drawing/2014/main" id="{DECAF2D8-DE9E-4CE0-B9F4-F5DEFE89E561}"/>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537">
                    <a:extLst>
                      <a:ext uri="{FF2B5EF4-FFF2-40B4-BE49-F238E27FC236}">
                        <a16:creationId xmlns:a16="http://schemas.microsoft.com/office/drawing/2014/main" id="{B7280305-8D9A-4975-A498-BA6EC437D495}"/>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538">
                    <a:extLst>
                      <a:ext uri="{FF2B5EF4-FFF2-40B4-BE49-F238E27FC236}">
                        <a16:creationId xmlns:a16="http://schemas.microsoft.com/office/drawing/2014/main" id="{43AE52D5-D4AC-47EE-B10D-0864BBE34F52}"/>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539">
                    <a:extLst>
                      <a:ext uri="{FF2B5EF4-FFF2-40B4-BE49-F238E27FC236}">
                        <a16:creationId xmlns:a16="http://schemas.microsoft.com/office/drawing/2014/main" id="{A1E2A76C-E1CA-4860-93BE-7D9CB89F3D53}"/>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540">
                    <a:extLst>
                      <a:ext uri="{FF2B5EF4-FFF2-40B4-BE49-F238E27FC236}">
                        <a16:creationId xmlns:a16="http://schemas.microsoft.com/office/drawing/2014/main" id="{60DC5290-284B-4BC7-B50A-5E5434B76E0C}"/>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541">
                    <a:extLst>
                      <a:ext uri="{FF2B5EF4-FFF2-40B4-BE49-F238E27FC236}">
                        <a16:creationId xmlns:a16="http://schemas.microsoft.com/office/drawing/2014/main" id="{9D716D68-F2E9-4722-8148-EACCEC13489B}"/>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542">
                    <a:extLst>
                      <a:ext uri="{FF2B5EF4-FFF2-40B4-BE49-F238E27FC236}">
                        <a16:creationId xmlns:a16="http://schemas.microsoft.com/office/drawing/2014/main" id="{0CEAFE83-B6FE-448B-B69D-37207A02D848}"/>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543">
                    <a:extLst>
                      <a:ext uri="{FF2B5EF4-FFF2-40B4-BE49-F238E27FC236}">
                        <a16:creationId xmlns:a16="http://schemas.microsoft.com/office/drawing/2014/main" id="{B1A9EBD8-8A6C-4A75-9CE0-7A0AC95C3AB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544">
                    <a:extLst>
                      <a:ext uri="{FF2B5EF4-FFF2-40B4-BE49-F238E27FC236}">
                        <a16:creationId xmlns:a16="http://schemas.microsoft.com/office/drawing/2014/main" id="{A47D76AE-9A77-47B5-B14E-3F7138F9A453}"/>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545">
                    <a:extLst>
                      <a:ext uri="{FF2B5EF4-FFF2-40B4-BE49-F238E27FC236}">
                        <a16:creationId xmlns:a16="http://schemas.microsoft.com/office/drawing/2014/main" id="{325BBF81-FCDF-4085-A580-3D3D90CC3CE6}"/>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546">
                    <a:extLst>
                      <a:ext uri="{FF2B5EF4-FFF2-40B4-BE49-F238E27FC236}">
                        <a16:creationId xmlns:a16="http://schemas.microsoft.com/office/drawing/2014/main" id="{C70D264A-94AF-4A0B-945F-C1738EB86418}"/>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547">
                    <a:extLst>
                      <a:ext uri="{FF2B5EF4-FFF2-40B4-BE49-F238E27FC236}">
                        <a16:creationId xmlns:a16="http://schemas.microsoft.com/office/drawing/2014/main" id="{F65A1DDC-1E32-48F4-AA28-B1DB70D4878B}"/>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548">
                    <a:extLst>
                      <a:ext uri="{FF2B5EF4-FFF2-40B4-BE49-F238E27FC236}">
                        <a16:creationId xmlns:a16="http://schemas.microsoft.com/office/drawing/2014/main" id="{7EDD23A5-0B73-4610-B0C2-4AE0A2776E3E}"/>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549">
                    <a:extLst>
                      <a:ext uri="{FF2B5EF4-FFF2-40B4-BE49-F238E27FC236}">
                        <a16:creationId xmlns:a16="http://schemas.microsoft.com/office/drawing/2014/main" id="{CD2AD16E-7B44-4061-8027-AE6909527F7D}"/>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550">
                    <a:extLst>
                      <a:ext uri="{FF2B5EF4-FFF2-40B4-BE49-F238E27FC236}">
                        <a16:creationId xmlns:a16="http://schemas.microsoft.com/office/drawing/2014/main" id="{02097B49-3AD7-4107-873B-ED41A0B14AD3}"/>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551">
                    <a:extLst>
                      <a:ext uri="{FF2B5EF4-FFF2-40B4-BE49-F238E27FC236}">
                        <a16:creationId xmlns:a16="http://schemas.microsoft.com/office/drawing/2014/main" id="{5842AD94-2D45-4854-9A5D-AAD24361B0F6}"/>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553">
                    <a:extLst>
                      <a:ext uri="{FF2B5EF4-FFF2-40B4-BE49-F238E27FC236}">
                        <a16:creationId xmlns:a16="http://schemas.microsoft.com/office/drawing/2014/main" id="{F400A640-0B31-4750-BA80-553D9D97682C}"/>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555">
                    <a:extLst>
                      <a:ext uri="{FF2B5EF4-FFF2-40B4-BE49-F238E27FC236}">
                        <a16:creationId xmlns:a16="http://schemas.microsoft.com/office/drawing/2014/main" id="{AD5576A4-F035-41EA-9734-70AA501EB7D8}"/>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02">
                    <a:extLst>
                      <a:ext uri="{FF2B5EF4-FFF2-40B4-BE49-F238E27FC236}">
                        <a16:creationId xmlns:a16="http://schemas.microsoft.com/office/drawing/2014/main" id="{A186790E-4E20-4B57-9A59-0A857B915B02}"/>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10">
                    <a:extLst>
                      <a:ext uri="{FF2B5EF4-FFF2-40B4-BE49-F238E27FC236}">
                        <a16:creationId xmlns:a16="http://schemas.microsoft.com/office/drawing/2014/main" id="{92A84A0F-314C-450A-9D89-271C2D7CAD3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11">
                    <a:extLst>
                      <a:ext uri="{FF2B5EF4-FFF2-40B4-BE49-F238E27FC236}">
                        <a16:creationId xmlns:a16="http://schemas.microsoft.com/office/drawing/2014/main" id="{29B3FA6E-E619-4242-B5D1-64845A51BA6C}"/>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12">
                    <a:extLst>
                      <a:ext uri="{FF2B5EF4-FFF2-40B4-BE49-F238E27FC236}">
                        <a16:creationId xmlns:a16="http://schemas.microsoft.com/office/drawing/2014/main" id="{528963FC-D309-4989-8410-BBD673401DEF}"/>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Rectangle 613">
                    <a:extLst>
                      <a:ext uri="{FF2B5EF4-FFF2-40B4-BE49-F238E27FC236}">
                        <a16:creationId xmlns:a16="http://schemas.microsoft.com/office/drawing/2014/main" id="{F779E43A-7F6C-41C0-8042-92418E76B4A0}"/>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14">
                    <a:extLst>
                      <a:ext uri="{FF2B5EF4-FFF2-40B4-BE49-F238E27FC236}">
                        <a16:creationId xmlns:a16="http://schemas.microsoft.com/office/drawing/2014/main" id="{657A07A5-D861-4EEA-8D92-1E7E9BF02C7C}"/>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15">
                    <a:extLst>
                      <a:ext uri="{FF2B5EF4-FFF2-40B4-BE49-F238E27FC236}">
                        <a16:creationId xmlns:a16="http://schemas.microsoft.com/office/drawing/2014/main" id="{9FB656A2-4936-40AC-84C3-07F82E480C6A}"/>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18">
                    <a:extLst>
                      <a:ext uri="{FF2B5EF4-FFF2-40B4-BE49-F238E27FC236}">
                        <a16:creationId xmlns:a16="http://schemas.microsoft.com/office/drawing/2014/main" id="{2D23FB55-7D83-4BBA-B765-0C5EAD7F55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19">
                    <a:extLst>
                      <a:ext uri="{FF2B5EF4-FFF2-40B4-BE49-F238E27FC236}">
                        <a16:creationId xmlns:a16="http://schemas.microsoft.com/office/drawing/2014/main" id="{887A94DE-321B-47A0-BD70-4CAC5D01A700}"/>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20">
                    <a:extLst>
                      <a:ext uri="{FF2B5EF4-FFF2-40B4-BE49-F238E27FC236}">
                        <a16:creationId xmlns:a16="http://schemas.microsoft.com/office/drawing/2014/main" id="{1281FBC5-846A-41CD-941C-7E3CCC618724}"/>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21">
                    <a:extLst>
                      <a:ext uri="{FF2B5EF4-FFF2-40B4-BE49-F238E27FC236}">
                        <a16:creationId xmlns:a16="http://schemas.microsoft.com/office/drawing/2014/main" id="{01CF6A0B-F733-479A-B06C-BBE58FC694F7}"/>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22">
                    <a:extLst>
                      <a:ext uri="{FF2B5EF4-FFF2-40B4-BE49-F238E27FC236}">
                        <a16:creationId xmlns:a16="http://schemas.microsoft.com/office/drawing/2014/main" id="{DBEBAB39-0F4F-41DD-B523-6D499AD11F08}"/>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23">
                    <a:extLst>
                      <a:ext uri="{FF2B5EF4-FFF2-40B4-BE49-F238E27FC236}">
                        <a16:creationId xmlns:a16="http://schemas.microsoft.com/office/drawing/2014/main" id="{4916FC8B-496E-485C-837A-A380D3128A7B}"/>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24">
                    <a:extLst>
                      <a:ext uri="{FF2B5EF4-FFF2-40B4-BE49-F238E27FC236}">
                        <a16:creationId xmlns:a16="http://schemas.microsoft.com/office/drawing/2014/main" id="{DDF32EB1-B058-4614-8927-6F2FF40AF908}"/>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625">
                    <a:extLst>
                      <a:ext uri="{FF2B5EF4-FFF2-40B4-BE49-F238E27FC236}">
                        <a16:creationId xmlns:a16="http://schemas.microsoft.com/office/drawing/2014/main" id="{33C7F55E-3312-4FBC-84E5-242319977D8E}"/>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26">
                    <a:extLst>
                      <a:ext uri="{FF2B5EF4-FFF2-40B4-BE49-F238E27FC236}">
                        <a16:creationId xmlns:a16="http://schemas.microsoft.com/office/drawing/2014/main" id="{775CDB90-CE7B-4238-BFD9-980EC74358A5}"/>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27">
                    <a:extLst>
                      <a:ext uri="{FF2B5EF4-FFF2-40B4-BE49-F238E27FC236}">
                        <a16:creationId xmlns:a16="http://schemas.microsoft.com/office/drawing/2014/main" id="{C3D8A583-EF0D-4A3F-8502-45555C6AD1FC}"/>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29">
                    <a:extLst>
                      <a:ext uri="{FF2B5EF4-FFF2-40B4-BE49-F238E27FC236}">
                        <a16:creationId xmlns:a16="http://schemas.microsoft.com/office/drawing/2014/main" id="{ECFCDC02-0BF0-4944-A778-9A499281A7AE}"/>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31">
                    <a:extLst>
                      <a:ext uri="{FF2B5EF4-FFF2-40B4-BE49-F238E27FC236}">
                        <a16:creationId xmlns:a16="http://schemas.microsoft.com/office/drawing/2014/main" id="{369511BB-42C6-4BC4-8409-DE78644E7BE4}"/>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32">
                    <a:extLst>
                      <a:ext uri="{FF2B5EF4-FFF2-40B4-BE49-F238E27FC236}">
                        <a16:creationId xmlns:a16="http://schemas.microsoft.com/office/drawing/2014/main" id="{107995A6-C944-4D60-AC7E-0E622449394F}"/>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33">
                    <a:extLst>
                      <a:ext uri="{FF2B5EF4-FFF2-40B4-BE49-F238E27FC236}">
                        <a16:creationId xmlns:a16="http://schemas.microsoft.com/office/drawing/2014/main" id="{3145C3CA-6182-4FE3-A33B-3AFDB023B1F1}"/>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34">
                    <a:extLst>
                      <a:ext uri="{FF2B5EF4-FFF2-40B4-BE49-F238E27FC236}">
                        <a16:creationId xmlns:a16="http://schemas.microsoft.com/office/drawing/2014/main" id="{26403E23-0280-499C-ABAC-3897B378DD56}"/>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35">
                    <a:extLst>
                      <a:ext uri="{FF2B5EF4-FFF2-40B4-BE49-F238E27FC236}">
                        <a16:creationId xmlns:a16="http://schemas.microsoft.com/office/drawing/2014/main" id="{D23D528C-F3B5-4DF4-8A04-3986331E7B60}"/>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636">
                    <a:extLst>
                      <a:ext uri="{FF2B5EF4-FFF2-40B4-BE49-F238E27FC236}">
                        <a16:creationId xmlns:a16="http://schemas.microsoft.com/office/drawing/2014/main" id="{DDAA743B-F624-4F0F-B572-F99FC3A220B6}"/>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637">
                    <a:extLst>
                      <a:ext uri="{FF2B5EF4-FFF2-40B4-BE49-F238E27FC236}">
                        <a16:creationId xmlns:a16="http://schemas.microsoft.com/office/drawing/2014/main" id="{D8CEBFE9-8FC0-4820-A5DA-3C310F736E75}"/>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643">
                    <a:extLst>
                      <a:ext uri="{FF2B5EF4-FFF2-40B4-BE49-F238E27FC236}">
                        <a16:creationId xmlns:a16="http://schemas.microsoft.com/office/drawing/2014/main" id="{EE786823-BCCA-4BB9-816A-785F78D16B43}"/>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644">
                    <a:extLst>
                      <a:ext uri="{FF2B5EF4-FFF2-40B4-BE49-F238E27FC236}">
                        <a16:creationId xmlns:a16="http://schemas.microsoft.com/office/drawing/2014/main" id="{7EE839E9-61D6-4E69-B3D7-C3482BFCE8A2}"/>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645">
                    <a:extLst>
                      <a:ext uri="{FF2B5EF4-FFF2-40B4-BE49-F238E27FC236}">
                        <a16:creationId xmlns:a16="http://schemas.microsoft.com/office/drawing/2014/main" id="{3807F5AF-0A92-4173-9B69-47FAE9958FCD}"/>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646">
                    <a:extLst>
                      <a:ext uri="{FF2B5EF4-FFF2-40B4-BE49-F238E27FC236}">
                        <a16:creationId xmlns:a16="http://schemas.microsoft.com/office/drawing/2014/main" id="{A15870B4-0959-4296-9F8A-5E0C8E7C2C15}"/>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647">
                    <a:extLst>
                      <a:ext uri="{FF2B5EF4-FFF2-40B4-BE49-F238E27FC236}">
                        <a16:creationId xmlns:a16="http://schemas.microsoft.com/office/drawing/2014/main" id="{2CCA679C-227E-4A4A-AE6D-30F99BF2E28C}"/>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648">
                    <a:extLst>
                      <a:ext uri="{FF2B5EF4-FFF2-40B4-BE49-F238E27FC236}">
                        <a16:creationId xmlns:a16="http://schemas.microsoft.com/office/drawing/2014/main" id="{4DD6DCE5-F7F9-4C80-A6F2-834480FCB88F}"/>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650">
                    <a:extLst>
                      <a:ext uri="{FF2B5EF4-FFF2-40B4-BE49-F238E27FC236}">
                        <a16:creationId xmlns:a16="http://schemas.microsoft.com/office/drawing/2014/main" id="{B086A851-7F9E-4A05-9B41-DC1C0AAD5A33}"/>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651">
                    <a:extLst>
                      <a:ext uri="{FF2B5EF4-FFF2-40B4-BE49-F238E27FC236}">
                        <a16:creationId xmlns:a16="http://schemas.microsoft.com/office/drawing/2014/main" id="{A10DB022-023F-4EFB-BA8D-07AD635A9847}"/>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652">
                    <a:extLst>
                      <a:ext uri="{FF2B5EF4-FFF2-40B4-BE49-F238E27FC236}">
                        <a16:creationId xmlns:a16="http://schemas.microsoft.com/office/drawing/2014/main" id="{3060EFB1-0AB6-4AA7-803D-D9FEA6F79F10}"/>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653">
                    <a:extLst>
                      <a:ext uri="{FF2B5EF4-FFF2-40B4-BE49-F238E27FC236}">
                        <a16:creationId xmlns:a16="http://schemas.microsoft.com/office/drawing/2014/main" id="{4A67D4EE-948E-4988-880B-D6240E5B8527}"/>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654">
                    <a:extLst>
                      <a:ext uri="{FF2B5EF4-FFF2-40B4-BE49-F238E27FC236}">
                        <a16:creationId xmlns:a16="http://schemas.microsoft.com/office/drawing/2014/main" id="{4DE52BD3-3E9F-4610-A092-5001D376D2C0}"/>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656">
                    <a:extLst>
                      <a:ext uri="{FF2B5EF4-FFF2-40B4-BE49-F238E27FC236}">
                        <a16:creationId xmlns:a16="http://schemas.microsoft.com/office/drawing/2014/main" id="{34632809-2189-47FD-A23C-D57D1E401AD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657">
                    <a:extLst>
                      <a:ext uri="{FF2B5EF4-FFF2-40B4-BE49-F238E27FC236}">
                        <a16:creationId xmlns:a16="http://schemas.microsoft.com/office/drawing/2014/main" id="{D7BC6159-D607-43BD-B9C6-4821FD145562}"/>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658">
                    <a:extLst>
                      <a:ext uri="{FF2B5EF4-FFF2-40B4-BE49-F238E27FC236}">
                        <a16:creationId xmlns:a16="http://schemas.microsoft.com/office/drawing/2014/main" id="{685B306A-11AA-4B89-9E55-B388DA30511B}"/>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659">
                    <a:extLst>
                      <a:ext uri="{FF2B5EF4-FFF2-40B4-BE49-F238E27FC236}">
                        <a16:creationId xmlns:a16="http://schemas.microsoft.com/office/drawing/2014/main" id="{2D868DF5-4004-48A0-9EF3-C524FFACB1D4}"/>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660">
                    <a:extLst>
                      <a:ext uri="{FF2B5EF4-FFF2-40B4-BE49-F238E27FC236}">
                        <a16:creationId xmlns:a16="http://schemas.microsoft.com/office/drawing/2014/main" id="{11CD90EF-A56E-4F92-8D1F-1B8F22DC4251}"/>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661">
                    <a:extLst>
                      <a:ext uri="{FF2B5EF4-FFF2-40B4-BE49-F238E27FC236}">
                        <a16:creationId xmlns:a16="http://schemas.microsoft.com/office/drawing/2014/main" id="{20A41B52-44B2-4419-B208-7095017B060E}"/>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662">
                    <a:extLst>
                      <a:ext uri="{FF2B5EF4-FFF2-40B4-BE49-F238E27FC236}">
                        <a16:creationId xmlns:a16="http://schemas.microsoft.com/office/drawing/2014/main" id="{FB5211F0-C9D8-4F6A-8936-4335F8CA4A3B}"/>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663">
                    <a:extLst>
                      <a:ext uri="{FF2B5EF4-FFF2-40B4-BE49-F238E27FC236}">
                        <a16:creationId xmlns:a16="http://schemas.microsoft.com/office/drawing/2014/main" id="{3FF8BDDC-5C2A-4C97-8C2B-F4D810C005F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664">
                    <a:extLst>
                      <a:ext uri="{FF2B5EF4-FFF2-40B4-BE49-F238E27FC236}">
                        <a16:creationId xmlns:a16="http://schemas.microsoft.com/office/drawing/2014/main" id="{BCCC21F8-F628-4B6D-BC9C-A9DDE986BBB7}"/>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665">
                    <a:extLst>
                      <a:ext uri="{FF2B5EF4-FFF2-40B4-BE49-F238E27FC236}">
                        <a16:creationId xmlns:a16="http://schemas.microsoft.com/office/drawing/2014/main" id="{765F447B-A01F-4B49-95A4-A4C2F03C598A}"/>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3" name="Freeform 666">
                    <a:extLst>
                      <a:ext uri="{FF2B5EF4-FFF2-40B4-BE49-F238E27FC236}">
                        <a16:creationId xmlns:a16="http://schemas.microsoft.com/office/drawing/2014/main" id="{3AE81DAD-0907-405F-8342-325563B1716B}"/>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667">
                    <a:extLst>
                      <a:ext uri="{FF2B5EF4-FFF2-40B4-BE49-F238E27FC236}">
                        <a16:creationId xmlns:a16="http://schemas.microsoft.com/office/drawing/2014/main" id="{DA388834-5046-47DE-A2B2-BA4393B8A05C}"/>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668">
                    <a:extLst>
                      <a:ext uri="{FF2B5EF4-FFF2-40B4-BE49-F238E27FC236}">
                        <a16:creationId xmlns:a16="http://schemas.microsoft.com/office/drawing/2014/main" id="{F9A8EB10-B5C7-4F99-9A73-147A56A2573A}"/>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669">
                    <a:extLst>
                      <a:ext uri="{FF2B5EF4-FFF2-40B4-BE49-F238E27FC236}">
                        <a16:creationId xmlns:a16="http://schemas.microsoft.com/office/drawing/2014/main" id="{11800C1B-3554-47B4-865A-8CB622A26958}"/>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671">
                    <a:extLst>
                      <a:ext uri="{FF2B5EF4-FFF2-40B4-BE49-F238E27FC236}">
                        <a16:creationId xmlns:a16="http://schemas.microsoft.com/office/drawing/2014/main" id="{45880DDE-F887-4569-8C8A-2EEB63EAA6F0}"/>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73">
                    <a:extLst>
                      <a:ext uri="{FF2B5EF4-FFF2-40B4-BE49-F238E27FC236}">
                        <a16:creationId xmlns:a16="http://schemas.microsoft.com/office/drawing/2014/main" id="{1194A728-2DFB-4E9B-BB21-3A525C25580A}"/>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74">
                    <a:extLst>
                      <a:ext uri="{FF2B5EF4-FFF2-40B4-BE49-F238E27FC236}">
                        <a16:creationId xmlns:a16="http://schemas.microsoft.com/office/drawing/2014/main" id="{E042F7B5-0F15-48D1-A78E-17548B4A2771}"/>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675">
                    <a:extLst>
                      <a:ext uri="{FF2B5EF4-FFF2-40B4-BE49-F238E27FC236}">
                        <a16:creationId xmlns:a16="http://schemas.microsoft.com/office/drawing/2014/main" id="{38BAF796-65E4-4941-9369-F9E4423700C9}"/>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76">
                    <a:extLst>
                      <a:ext uri="{FF2B5EF4-FFF2-40B4-BE49-F238E27FC236}">
                        <a16:creationId xmlns:a16="http://schemas.microsoft.com/office/drawing/2014/main" id="{B7775AC8-D576-4F81-8748-29978A4AB034}"/>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677">
                    <a:extLst>
                      <a:ext uri="{FF2B5EF4-FFF2-40B4-BE49-F238E27FC236}">
                        <a16:creationId xmlns:a16="http://schemas.microsoft.com/office/drawing/2014/main" id="{0ABA7C32-532B-434C-B2FD-4E36B5B32180}"/>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78">
                    <a:extLst>
                      <a:ext uri="{FF2B5EF4-FFF2-40B4-BE49-F238E27FC236}">
                        <a16:creationId xmlns:a16="http://schemas.microsoft.com/office/drawing/2014/main" id="{8A656024-9E00-4BF0-8A1B-7F9CEEC9BB2B}"/>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9">
                    <a:extLst>
                      <a:ext uri="{FF2B5EF4-FFF2-40B4-BE49-F238E27FC236}">
                        <a16:creationId xmlns:a16="http://schemas.microsoft.com/office/drawing/2014/main" id="{5F4B8BC3-CF61-45CC-99B0-59A89408BBA6}"/>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80">
                    <a:extLst>
                      <a:ext uri="{FF2B5EF4-FFF2-40B4-BE49-F238E27FC236}">
                        <a16:creationId xmlns:a16="http://schemas.microsoft.com/office/drawing/2014/main" id="{9CB99913-C761-4700-B3F9-01ADE09B47FB}"/>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1">
                    <a:extLst>
                      <a:ext uri="{FF2B5EF4-FFF2-40B4-BE49-F238E27FC236}">
                        <a16:creationId xmlns:a16="http://schemas.microsoft.com/office/drawing/2014/main" id="{A7561DE5-9049-47AD-9640-C0AE9893601E}"/>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682">
                    <a:extLst>
                      <a:ext uri="{FF2B5EF4-FFF2-40B4-BE49-F238E27FC236}">
                        <a16:creationId xmlns:a16="http://schemas.microsoft.com/office/drawing/2014/main" id="{C85653DE-9B2C-4A0B-9B70-546332869C40}"/>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684">
                    <a:extLst>
                      <a:ext uri="{FF2B5EF4-FFF2-40B4-BE49-F238E27FC236}">
                        <a16:creationId xmlns:a16="http://schemas.microsoft.com/office/drawing/2014/main" id="{3ED7CA34-6D73-4B8B-B10B-00F2358C66BE}"/>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685">
                    <a:extLst>
                      <a:ext uri="{FF2B5EF4-FFF2-40B4-BE49-F238E27FC236}">
                        <a16:creationId xmlns:a16="http://schemas.microsoft.com/office/drawing/2014/main" id="{1B2BEEF0-8E21-4A99-92C9-7AF5B3D3A6C8}"/>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686">
                    <a:extLst>
                      <a:ext uri="{FF2B5EF4-FFF2-40B4-BE49-F238E27FC236}">
                        <a16:creationId xmlns:a16="http://schemas.microsoft.com/office/drawing/2014/main" id="{0739EE12-3E6A-410C-90CF-A210BEEED88E}"/>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687">
                    <a:extLst>
                      <a:ext uri="{FF2B5EF4-FFF2-40B4-BE49-F238E27FC236}">
                        <a16:creationId xmlns:a16="http://schemas.microsoft.com/office/drawing/2014/main" id="{1FB28D99-EA6D-46A2-BCE5-30A454D3B2C6}"/>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688">
                    <a:extLst>
                      <a:ext uri="{FF2B5EF4-FFF2-40B4-BE49-F238E27FC236}">
                        <a16:creationId xmlns:a16="http://schemas.microsoft.com/office/drawing/2014/main" id="{ED87C5E4-71C3-41CA-8346-63149A6FB615}"/>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689">
                    <a:extLst>
                      <a:ext uri="{FF2B5EF4-FFF2-40B4-BE49-F238E27FC236}">
                        <a16:creationId xmlns:a16="http://schemas.microsoft.com/office/drawing/2014/main" id="{38AB8A19-6186-44CC-BFDA-651DEB1CCFD9}"/>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4" name="Freeform 690">
                    <a:extLst>
                      <a:ext uri="{FF2B5EF4-FFF2-40B4-BE49-F238E27FC236}">
                        <a16:creationId xmlns:a16="http://schemas.microsoft.com/office/drawing/2014/main" id="{1FA33C7E-783B-41FF-B06F-8135B85552E8}"/>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691">
                    <a:extLst>
                      <a:ext uri="{FF2B5EF4-FFF2-40B4-BE49-F238E27FC236}">
                        <a16:creationId xmlns:a16="http://schemas.microsoft.com/office/drawing/2014/main" id="{89D9A8E2-D152-405E-9F9E-272BE5317698}"/>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692">
                    <a:extLst>
                      <a:ext uri="{FF2B5EF4-FFF2-40B4-BE49-F238E27FC236}">
                        <a16:creationId xmlns:a16="http://schemas.microsoft.com/office/drawing/2014/main" id="{9B724B09-9D0B-404D-BC93-942FD4A64A3E}"/>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693">
                    <a:extLst>
                      <a:ext uri="{FF2B5EF4-FFF2-40B4-BE49-F238E27FC236}">
                        <a16:creationId xmlns:a16="http://schemas.microsoft.com/office/drawing/2014/main" id="{8FC58E73-35C6-40FC-9913-C170B5A78161}"/>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694">
                    <a:extLst>
                      <a:ext uri="{FF2B5EF4-FFF2-40B4-BE49-F238E27FC236}">
                        <a16:creationId xmlns:a16="http://schemas.microsoft.com/office/drawing/2014/main" id="{724F133E-C9E0-44DE-948A-5613683D2352}"/>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695">
                    <a:extLst>
                      <a:ext uri="{FF2B5EF4-FFF2-40B4-BE49-F238E27FC236}">
                        <a16:creationId xmlns:a16="http://schemas.microsoft.com/office/drawing/2014/main" id="{572F496E-077A-4876-B72D-BF0FFAD95A8F}"/>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696">
                    <a:extLst>
                      <a:ext uri="{FF2B5EF4-FFF2-40B4-BE49-F238E27FC236}">
                        <a16:creationId xmlns:a16="http://schemas.microsoft.com/office/drawing/2014/main" id="{28D8D313-C986-4B77-A168-25D7A8848234}"/>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697">
                    <a:extLst>
                      <a:ext uri="{FF2B5EF4-FFF2-40B4-BE49-F238E27FC236}">
                        <a16:creationId xmlns:a16="http://schemas.microsoft.com/office/drawing/2014/main" id="{B4307D21-891E-40F7-B2B7-F819C25A8C97}"/>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698">
                    <a:extLst>
                      <a:ext uri="{FF2B5EF4-FFF2-40B4-BE49-F238E27FC236}">
                        <a16:creationId xmlns:a16="http://schemas.microsoft.com/office/drawing/2014/main" id="{EE925D23-945F-4541-8E30-304AE47D9903}"/>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699">
                    <a:extLst>
                      <a:ext uri="{FF2B5EF4-FFF2-40B4-BE49-F238E27FC236}">
                        <a16:creationId xmlns:a16="http://schemas.microsoft.com/office/drawing/2014/main" id="{B10355D4-994D-4A2B-8953-1FB0B769B7A7}"/>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00">
                    <a:extLst>
                      <a:ext uri="{FF2B5EF4-FFF2-40B4-BE49-F238E27FC236}">
                        <a16:creationId xmlns:a16="http://schemas.microsoft.com/office/drawing/2014/main" id="{2C4B6840-A893-4532-AD3B-A48BE0D5BB64}"/>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01">
                    <a:extLst>
                      <a:ext uri="{FF2B5EF4-FFF2-40B4-BE49-F238E27FC236}">
                        <a16:creationId xmlns:a16="http://schemas.microsoft.com/office/drawing/2014/main" id="{42F6F001-35E1-4ABE-932C-E794015C5AF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02">
                    <a:extLst>
                      <a:ext uri="{FF2B5EF4-FFF2-40B4-BE49-F238E27FC236}">
                        <a16:creationId xmlns:a16="http://schemas.microsoft.com/office/drawing/2014/main" id="{4F5026BB-6265-46F4-92F4-CBE2EF0BA0C2}"/>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03">
                    <a:extLst>
                      <a:ext uri="{FF2B5EF4-FFF2-40B4-BE49-F238E27FC236}">
                        <a16:creationId xmlns:a16="http://schemas.microsoft.com/office/drawing/2014/main" id="{97E02591-968B-490B-BD1A-F5163131A7BD}"/>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04">
                    <a:extLst>
                      <a:ext uri="{FF2B5EF4-FFF2-40B4-BE49-F238E27FC236}">
                        <a16:creationId xmlns:a16="http://schemas.microsoft.com/office/drawing/2014/main" id="{DC74833A-7E57-48D4-917B-685CFD0AEFF0}"/>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05">
                    <a:extLst>
                      <a:ext uri="{FF2B5EF4-FFF2-40B4-BE49-F238E27FC236}">
                        <a16:creationId xmlns:a16="http://schemas.microsoft.com/office/drawing/2014/main" id="{0ED89722-7FBC-4868-9776-6CD8772D06EE}"/>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06">
                    <a:extLst>
                      <a:ext uri="{FF2B5EF4-FFF2-40B4-BE49-F238E27FC236}">
                        <a16:creationId xmlns:a16="http://schemas.microsoft.com/office/drawing/2014/main" id="{7EDD7DAB-CE13-497F-8549-61031B07C90E}"/>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07">
                    <a:extLst>
                      <a:ext uri="{FF2B5EF4-FFF2-40B4-BE49-F238E27FC236}">
                        <a16:creationId xmlns:a16="http://schemas.microsoft.com/office/drawing/2014/main" id="{94D868BE-ECAC-4635-B7D4-9AAE0926743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08">
                    <a:extLst>
                      <a:ext uri="{FF2B5EF4-FFF2-40B4-BE49-F238E27FC236}">
                        <a16:creationId xmlns:a16="http://schemas.microsoft.com/office/drawing/2014/main" id="{F66B4622-E704-45CD-9736-3E4CEB1EE581}"/>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09">
                    <a:extLst>
                      <a:ext uri="{FF2B5EF4-FFF2-40B4-BE49-F238E27FC236}">
                        <a16:creationId xmlns:a16="http://schemas.microsoft.com/office/drawing/2014/main" id="{EA15E7E5-C2E5-48FC-B667-76C873EEC1B5}"/>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10">
                    <a:extLst>
                      <a:ext uri="{FF2B5EF4-FFF2-40B4-BE49-F238E27FC236}">
                        <a16:creationId xmlns:a16="http://schemas.microsoft.com/office/drawing/2014/main" id="{18704E32-2A82-400B-B12D-0086483D382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11">
                    <a:extLst>
                      <a:ext uri="{FF2B5EF4-FFF2-40B4-BE49-F238E27FC236}">
                        <a16:creationId xmlns:a16="http://schemas.microsoft.com/office/drawing/2014/main" id="{490D5BA2-A4B2-4615-B764-F5EF25C3B547}"/>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12">
                    <a:extLst>
                      <a:ext uri="{FF2B5EF4-FFF2-40B4-BE49-F238E27FC236}">
                        <a16:creationId xmlns:a16="http://schemas.microsoft.com/office/drawing/2014/main" id="{8F284137-E150-4E63-8E7D-C1D3EEA70B95}"/>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13">
                    <a:extLst>
                      <a:ext uri="{FF2B5EF4-FFF2-40B4-BE49-F238E27FC236}">
                        <a16:creationId xmlns:a16="http://schemas.microsoft.com/office/drawing/2014/main" id="{C1BAF421-9661-41FE-BC30-03F196F23E7A}"/>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14">
                    <a:extLst>
                      <a:ext uri="{FF2B5EF4-FFF2-40B4-BE49-F238E27FC236}">
                        <a16:creationId xmlns:a16="http://schemas.microsoft.com/office/drawing/2014/main" id="{5C9D05C3-109E-4A1A-B965-163C91126B80}"/>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16">
                    <a:extLst>
                      <a:ext uri="{FF2B5EF4-FFF2-40B4-BE49-F238E27FC236}">
                        <a16:creationId xmlns:a16="http://schemas.microsoft.com/office/drawing/2014/main" id="{999E117F-7766-472E-B53E-CEE1F1EBE132}"/>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17">
                    <a:extLst>
                      <a:ext uri="{FF2B5EF4-FFF2-40B4-BE49-F238E27FC236}">
                        <a16:creationId xmlns:a16="http://schemas.microsoft.com/office/drawing/2014/main" id="{92C9777C-B91B-49C6-8B80-74A0F9B1590D}"/>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18">
                    <a:extLst>
                      <a:ext uri="{FF2B5EF4-FFF2-40B4-BE49-F238E27FC236}">
                        <a16:creationId xmlns:a16="http://schemas.microsoft.com/office/drawing/2014/main" id="{239D248B-B63B-4B08-8B09-B8ED835EF350}"/>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19">
                    <a:extLst>
                      <a:ext uri="{FF2B5EF4-FFF2-40B4-BE49-F238E27FC236}">
                        <a16:creationId xmlns:a16="http://schemas.microsoft.com/office/drawing/2014/main" id="{7301850A-3756-4236-B435-86BE64B0906D}"/>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20">
                    <a:extLst>
                      <a:ext uri="{FF2B5EF4-FFF2-40B4-BE49-F238E27FC236}">
                        <a16:creationId xmlns:a16="http://schemas.microsoft.com/office/drawing/2014/main" id="{CCE9A5A9-E4BC-480E-AD4B-43AD9E09D5F8}"/>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21">
                    <a:extLst>
                      <a:ext uri="{FF2B5EF4-FFF2-40B4-BE49-F238E27FC236}">
                        <a16:creationId xmlns:a16="http://schemas.microsoft.com/office/drawing/2014/main" id="{BAECC361-A21D-4A6C-A2DE-D99A86B2012D}"/>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5" name="Freeform 722">
                    <a:extLst>
                      <a:ext uri="{FF2B5EF4-FFF2-40B4-BE49-F238E27FC236}">
                        <a16:creationId xmlns:a16="http://schemas.microsoft.com/office/drawing/2014/main" id="{E3D31705-58AD-432F-BE1E-FB9313A504AB}"/>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723">
                    <a:extLst>
                      <a:ext uri="{FF2B5EF4-FFF2-40B4-BE49-F238E27FC236}">
                        <a16:creationId xmlns:a16="http://schemas.microsoft.com/office/drawing/2014/main" id="{C132BB42-5421-49F8-82D5-F269DEF2C93A}"/>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7" name="Freeform 724">
                    <a:extLst>
                      <a:ext uri="{FF2B5EF4-FFF2-40B4-BE49-F238E27FC236}">
                        <a16:creationId xmlns:a16="http://schemas.microsoft.com/office/drawing/2014/main" id="{D9FEF11C-E312-4EF0-8C49-0724CB92433E}"/>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8" name="Freeform 725">
                    <a:extLst>
                      <a:ext uri="{FF2B5EF4-FFF2-40B4-BE49-F238E27FC236}">
                        <a16:creationId xmlns:a16="http://schemas.microsoft.com/office/drawing/2014/main" id="{ADC5922F-E7B7-476D-B9C0-E8F0529A3CA1}"/>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726">
                    <a:extLst>
                      <a:ext uri="{FF2B5EF4-FFF2-40B4-BE49-F238E27FC236}">
                        <a16:creationId xmlns:a16="http://schemas.microsoft.com/office/drawing/2014/main" id="{DEA3710B-FA10-4477-BF7A-42B5919FC1BB}"/>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0" name="Freeform 727">
                    <a:extLst>
                      <a:ext uri="{FF2B5EF4-FFF2-40B4-BE49-F238E27FC236}">
                        <a16:creationId xmlns:a16="http://schemas.microsoft.com/office/drawing/2014/main" id="{89229BB5-2EFD-4908-B700-2DC7FBE0E673}"/>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728">
                    <a:extLst>
                      <a:ext uri="{FF2B5EF4-FFF2-40B4-BE49-F238E27FC236}">
                        <a16:creationId xmlns:a16="http://schemas.microsoft.com/office/drawing/2014/main" id="{4172E8BE-8E07-48C4-953D-3A7939BFD8C3}"/>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729">
                    <a:extLst>
                      <a:ext uri="{FF2B5EF4-FFF2-40B4-BE49-F238E27FC236}">
                        <a16:creationId xmlns:a16="http://schemas.microsoft.com/office/drawing/2014/main" id="{7D22B58D-C06F-4C4B-BB8B-60EF146B4C04}"/>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3" name="Freeform 730">
                    <a:extLst>
                      <a:ext uri="{FF2B5EF4-FFF2-40B4-BE49-F238E27FC236}">
                        <a16:creationId xmlns:a16="http://schemas.microsoft.com/office/drawing/2014/main" id="{281BDFBE-D40F-4871-9933-F00053BA2C5C}"/>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4" name="Freeform 731">
                    <a:extLst>
                      <a:ext uri="{FF2B5EF4-FFF2-40B4-BE49-F238E27FC236}">
                        <a16:creationId xmlns:a16="http://schemas.microsoft.com/office/drawing/2014/main" id="{A322C46C-25C5-45A7-9288-05ADE426591A}"/>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732">
                    <a:extLst>
                      <a:ext uri="{FF2B5EF4-FFF2-40B4-BE49-F238E27FC236}">
                        <a16:creationId xmlns:a16="http://schemas.microsoft.com/office/drawing/2014/main" id="{1FC02F8A-E0B9-4EF4-9416-CE2F48FFD0FE}"/>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733">
                    <a:extLst>
                      <a:ext uri="{FF2B5EF4-FFF2-40B4-BE49-F238E27FC236}">
                        <a16:creationId xmlns:a16="http://schemas.microsoft.com/office/drawing/2014/main" id="{DD78B43B-313B-4A55-8969-58E260BBB760}"/>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734">
                    <a:extLst>
                      <a:ext uri="{FF2B5EF4-FFF2-40B4-BE49-F238E27FC236}">
                        <a16:creationId xmlns:a16="http://schemas.microsoft.com/office/drawing/2014/main" id="{09969348-7FF3-4827-A317-31E69937338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735">
                    <a:extLst>
                      <a:ext uri="{FF2B5EF4-FFF2-40B4-BE49-F238E27FC236}">
                        <a16:creationId xmlns:a16="http://schemas.microsoft.com/office/drawing/2014/main" id="{5BA49BF9-48E1-4CF1-8FA5-B79F7F45E096}"/>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36">
                    <a:extLst>
                      <a:ext uri="{FF2B5EF4-FFF2-40B4-BE49-F238E27FC236}">
                        <a16:creationId xmlns:a16="http://schemas.microsoft.com/office/drawing/2014/main" id="{4C178CE2-82D9-4A84-9665-9FDC5FC2153A}"/>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0" name="Freeform 737">
                    <a:extLst>
                      <a:ext uri="{FF2B5EF4-FFF2-40B4-BE49-F238E27FC236}">
                        <a16:creationId xmlns:a16="http://schemas.microsoft.com/office/drawing/2014/main" id="{665CD020-7000-474E-B922-25D095D6392A}"/>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1" name="Freeform 738">
                    <a:extLst>
                      <a:ext uri="{FF2B5EF4-FFF2-40B4-BE49-F238E27FC236}">
                        <a16:creationId xmlns:a16="http://schemas.microsoft.com/office/drawing/2014/main" id="{931C38F7-93C8-4256-A103-1F38E13D5910}"/>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2" name="Freeform 739">
                    <a:extLst>
                      <a:ext uri="{FF2B5EF4-FFF2-40B4-BE49-F238E27FC236}">
                        <a16:creationId xmlns:a16="http://schemas.microsoft.com/office/drawing/2014/main" id="{6669C673-F783-464C-8F52-F3639010BE3D}"/>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3" name="Freeform 740">
                    <a:extLst>
                      <a:ext uri="{FF2B5EF4-FFF2-40B4-BE49-F238E27FC236}">
                        <a16:creationId xmlns:a16="http://schemas.microsoft.com/office/drawing/2014/main" id="{B9197BEA-C3BC-4B01-A5BF-A650BAEAC5D5}"/>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4" name="Freeform 741">
                    <a:extLst>
                      <a:ext uri="{FF2B5EF4-FFF2-40B4-BE49-F238E27FC236}">
                        <a16:creationId xmlns:a16="http://schemas.microsoft.com/office/drawing/2014/main" id="{87782FCE-5BEE-4815-A993-488D57CC0A5E}"/>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5" name="Freeform 742">
                    <a:extLst>
                      <a:ext uri="{FF2B5EF4-FFF2-40B4-BE49-F238E27FC236}">
                        <a16:creationId xmlns:a16="http://schemas.microsoft.com/office/drawing/2014/main" id="{FDB81B38-94D1-405C-81BF-3862152568DD}"/>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6" name="Freeform 743">
                    <a:extLst>
                      <a:ext uri="{FF2B5EF4-FFF2-40B4-BE49-F238E27FC236}">
                        <a16:creationId xmlns:a16="http://schemas.microsoft.com/office/drawing/2014/main" id="{C76FADE1-499B-472F-9679-B55F64EA4722}"/>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7" name="Freeform 744">
                    <a:extLst>
                      <a:ext uri="{FF2B5EF4-FFF2-40B4-BE49-F238E27FC236}">
                        <a16:creationId xmlns:a16="http://schemas.microsoft.com/office/drawing/2014/main" id="{E84F6285-609D-4223-96ED-9568426E92B5}"/>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8" name="Freeform 745">
                    <a:extLst>
                      <a:ext uri="{FF2B5EF4-FFF2-40B4-BE49-F238E27FC236}">
                        <a16:creationId xmlns:a16="http://schemas.microsoft.com/office/drawing/2014/main" id="{AB046C4B-C96D-481E-B1DA-57A2BF6F79E4}"/>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9" name="Freeform 746">
                    <a:extLst>
                      <a:ext uri="{FF2B5EF4-FFF2-40B4-BE49-F238E27FC236}">
                        <a16:creationId xmlns:a16="http://schemas.microsoft.com/office/drawing/2014/main" id="{44E63C7F-4371-4909-8A1D-27CBFE7F6F0F}"/>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0" name="Freeform 747">
                    <a:extLst>
                      <a:ext uri="{FF2B5EF4-FFF2-40B4-BE49-F238E27FC236}">
                        <a16:creationId xmlns:a16="http://schemas.microsoft.com/office/drawing/2014/main" id="{6B8C8A9E-4E2A-4C5F-A728-97859FEC5EF7}"/>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1" name="Freeform 748">
                    <a:extLst>
                      <a:ext uri="{FF2B5EF4-FFF2-40B4-BE49-F238E27FC236}">
                        <a16:creationId xmlns:a16="http://schemas.microsoft.com/office/drawing/2014/main" id="{F1395714-F4E5-4EE4-9CCC-23AE64240AB9}"/>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2" name="Freeform 749">
                    <a:extLst>
                      <a:ext uri="{FF2B5EF4-FFF2-40B4-BE49-F238E27FC236}">
                        <a16:creationId xmlns:a16="http://schemas.microsoft.com/office/drawing/2014/main" id="{9BEA6C2B-83FF-4886-8367-5C5C60EAA03C}"/>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3" name="Freeform 750">
                    <a:extLst>
                      <a:ext uri="{FF2B5EF4-FFF2-40B4-BE49-F238E27FC236}">
                        <a16:creationId xmlns:a16="http://schemas.microsoft.com/office/drawing/2014/main" id="{C7AFEAAD-C650-4212-B5CA-170ED218B328}"/>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4" name="Freeform 751">
                    <a:extLst>
                      <a:ext uri="{FF2B5EF4-FFF2-40B4-BE49-F238E27FC236}">
                        <a16:creationId xmlns:a16="http://schemas.microsoft.com/office/drawing/2014/main" id="{53F6E24D-7AEE-4627-B3D2-E762FE3236DE}"/>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5" name="Freeform 752">
                    <a:extLst>
                      <a:ext uri="{FF2B5EF4-FFF2-40B4-BE49-F238E27FC236}">
                        <a16:creationId xmlns:a16="http://schemas.microsoft.com/office/drawing/2014/main" id="{D48C47C1-4FA2-4397-97E3-C2FFDC3BEF8D}"/>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6" name="Freeform 753">
                    <a:extLst>
                      <a:ext uri="{FF2B5EF4-FFF2-40B4-BE49-F238E27FC236}">
                        <a16:creationId xmlns:a16="http://schemas.microsoft.com/office/drawing/2014/main" id="{776E3ACC-2F7F-4AC7-BEC0-869E08A7BE1B}"/>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7" name="Freeform 754">
                    <a:extLst>
                      <a:ext uri="{FF2B5EF4-FFF2-40B4-BE49-F238E27FC236}">
                        <a16:creationId xmlns:a16="http://schemas.microsoft.com/office/drawing/2014/main" id="{9D16A72E-9F2A-4355-9702-AAF3AE75CB01}"/>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8" name="Freeform 755">
                    <a:extLst>
                      <a:ext uri="{FF2B5EF4-FFF2-40B4-BE49-F238E27FC236}">
                        <a16:creationId xmlns:a16="http://schemas.microsoft.com/office/drawing/2014/main" id="{BE32CB88-9869-44D3-B882-5C7175F6E900}"/>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9" name="Freeform 756">
                    <a:extLst>
                      <a:ext uri="{FF2B5EF4-FFF2-40B4-BE49-F238E27FC236}">
                        <a16:creationId xmlns:a16="http://schemas.microsoft.com/office/drawing/2014/main" id="{23B7AF77-0565-46E7-9865-BE2977D9C8F0}"/>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0" name="Freeform 757">
                    <a:extLst>
                      <a:ext uri="{FF2B5EF4-FFF2-40B4-BE49-F238E27FC236}">
                        <a16:creationId xmlns:a16="http://schemas.microsoft.com/office/drawing/2014/main" id="{227E9B6F-8ACE-4725-8248-E11D3B6C5177}"/>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1" name="Freeform 758">
                    <a:extLst>
                      <a:ext uri="{FF2B5EF4-FFF2-40B4-BE49-F238E27FC236}">
                        <a16:creationId xmlns:a16="http://schemas.microsoft.com/office/drawing/2014/main" id="{A7187DB1-AA74-414C-9DEF-5D402B783D5A}"/>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2" name="Freeform 759">
                    <a:extLst>
                      <a:ext uri="{FF2B5EF4-FFF2-40B4-BE49-F238E27FC236}">
                        <a16:creationId xmlns:a16="http://schemas.microsoft.com/office/drawing/2014/main" id="{85D4A5CC-AC6B-4443-8F69-B40D4D907D7A}"/>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3" name="Freeform 760">
                    <a:extLst>
                      <a:ext uri="{FF2B5EF4-FFF2-40B4-BE49-F238E27FC236}">
                        <a16:creationId xmlns:a16="http://schemas.microsoft.com/office/drawing/2014/main" id="{72647D95-BE1A-496B-9342-88684625BA7F}"/>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4" name="Freeform 761">
                    <a:extLst>
                      <a:ext uri="{FF2B5EF4-FFF2-40B4-BE49-F238E27FC236}">
                        <a16:creationId xmlns:a16="http://schemas.microsoft.com/office/drawing/2014/main" id="{9095BC86-A4CE-4D58-9FC4-1AF43A1584A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5" name="Freeform 762">
                    <a:extLst>
                      <a:ext uri="{FF2B5EF4-FFF2-40B4-BE49-F238E27FC236}">
                        <a16:creationId xmlns:a16="http://schemas.microsoft.com/office/drawing/2014/main" id="{BA1556F3-1FD7-49BB-A33D-FE58457FB340}"/>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6" name="Freeform 763">
                    <a:extLst>
                      <a:ext uri="{FF2B5EF4-FFF2-40B4-BE49-F238E27FC236}">
                        <a16:creationId xmlns:a16="http://schemas.microsoft.com/office/drawing/2014/main" id="{5230E9EE-17F2-4B17-839A-083A0A68FDCC}"/>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7" name="Freeform 764">
                    <a:extLst>
                      <a:ext uri="{FF2B5EF4-FFF2-40B4-BE49-F238E27FC236}">
                        <a16:creationId xmlns:a16="http://schemas.microsoft.com/office/drawing/2014/main" id="{BE682C28-BEFD-4308-A590-92B56E62ADDE}"/>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8" name="Freeform 765">
                    <a:extLst>
                      <a:ext uri="{FF2B5EF4-FFF2-40B4-BE49-F238E27FC236}">
                        <a16:creationId xmlns:a16="http://schemas.microsoft.com/office/drawing/2014/main" id="{90E471BF-6C8D-487B-B6E6-42CF7B44F426}"/>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9" name="Freeform 766">
                    <a:extLst>
                      <a:ext uri="{FF2B5EF4-FFF2-40B4-BE49-F238E27FC236}">
                        <a16:creationId xmlns:a16="http://schemas.microsoft.com/office/drawing/2014/main" id="{F4F8A7A6-0324-4780-B1B3-F095BEF7083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0" name="Freeform 767">
                    <a:extLst>
                      <a:ext uri="{FF2B5EF4-FFF2-40B4-BE49-F238E27FC236}">
                        <a16:creationId xmlns:a16="http://schemas.microsoft.com/office/drawing/2014/main" id="{E8CA2640-453B-4EF8-BEE6-6798F79CC974}"/>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1" name="Freeform 768">
                    <a:extLst>
                      <a:ext uri="{FF2B5EF4-FFF2-40B4-BE49-F238E27FC236}">
                        <a16:creationId xmlns:a16="http://schemas.microsoft.com/office/drawing/2014/main" id="{CA78C7DE-CFF7-4F2C-BC7E-B020E0B3EE07}"/>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2" name="Freeform 769">
                    <a:extLst>
                      <a:ext uri="{FF2B5EF4-FFF2-40B4-BE49-F238E27FC236}">
                        <a16:creationId xmlns:a16="http://schemas.microsoft.com/office/drawing/2014/main" id="{FF8254EF-64B4-458E-81BB-461A924BD0F8}"/>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3" name="Freeform 771">
                    <a:extLst>
                      <a:ext uri="{FF2B5EF4-FFF2-40B4-BE49-F238E27FC236}">
                        <a16:creationId xmlns:a16="http://schemas.microsoft.com/office/drawing/2014/main" id="{BF78F960-78FA-49E7-AA83-C855AFCC93A0}"/>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4" name="Freeform 772">
                    <a:extLst>
                      <a:ext uri="{FF2B5EF4-FFF2-40B4-BE49-F238E27FC236}">
                        <a16:creationId xmlns:a16="http://schemas.microsoft.com/office/drawing/2014/main" id="{89AD8AED-95CD-4FB8-AAB3-1BE0E6E65DB4}"/>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5" name="Freeform 773">
                    <a:extLst>
                      <a:ext uri="{FF2B5EF4-FFF2-40B4-BE49-F238E27FC236}">
                        <a16:creationId xmlns:a16="http://schemas.microsoft.com/office/drawing/2014/main" id="{BA3C7006-D784-4476-B45C-228A3A5A1F98}"/>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6" name="Freeform 774">
                    <a:extLst>
                      <a:ext uri="{FF2B5EF4-FFF2-40B4-BE49-F238E27FC236}">
                        <a16:creationId xmlns:a16="http://schemas.microsoft.com/office/drawing/2014/main" id="{4C69B280-5965-45F4-A62D-AC4897F5D455}"/>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7" name="Freeform 775">
                    <a:extLst>
                      <a:ext uri="{FF2B5EF4-FFF2-40B4-BE49-F238E27FC236}">
                        <a16:creationId xmlns:a16="http://schemas.microsoft.com/office/drawing/2014/main" id="{08EC8B7A-CCFF-4114-A05A-2FB1140251D3}"/>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8" name="Freeform 776">
                    <a:extLst>
                      <a:ext uri="{FF2B5EF4-FFF2-40B4-BE49-F238E27FC236}">
                        <a16:creationId xmlns:a16="http://schemas.microsoft.com/office/drawing/2014/main" id="{8DC8BD1D-1EAE-4A0B-90F7-52EC6CF83BE9}"/>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6" name="Group 5">
                <a:extLst>
                  <a:ext uri="{FF2B5EF4-FFF2-40B4-BE49-F238E27FC236}">
                    <a16:creationId xmlns:a16="http://schemas.microsoft.com/office/drawing/2014/main" id="{1219BB47-94DC-E498-598C-9D4E3F1E8184}"/>
                  </a:ext>
                </a:extLst>
              </p:cNvPr>
              <p:cNvGrpSpPr/>
              <p:nvPr/>
            </p:nvGrpSpPr>
            <p:grpSpPr>
              <a:xfrm>
                <a:off x="8224638" y="3879595"/>
                <a:ext cx="230593" cy="287715"/>
                <a:chOff x="7189431" y="1261030"/>
                <a:chExt cx="24540" cy="30619"/>
              </a:xfrm>
              <a:solidFill>
                <a:srgbClr val="BFBFBF"/>
              </a:solidFill>
            </p:grpSpPr>
            <p:sp>
              <p:nvSpPr>
                <p:cNvPr id="20" name="Freeform 19">
                  <a:extLst>
                    <a:ext uri="{FF2B5EF4-FFF2-40B4-BE49-F238E27FC236}">
                      <a16:creationId xmlns:a16="http://schemas.microsoft.com/office/drawing/2014/main" id="{1B3370C4-DB00-7FB8-097D-391B8413746F}"/>
                    </a:ext>
                  </a:extLst>
                </p:cNvPr>
                <p:cNvSpPr/>
                <p:nvPr/>
              </p:nvSpPr>
              <p:spPr>
                <a:xfrm>
                  <a:off x="7189431" y="1276444"/>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F9D6F56-FB86-D51A-C21E-E265B26C19C4}"/>
                    </a:ext>
                  </a:extLst>
                </p:cNvPr>
                <p:cNvSpPr/>
                <p:nvPr/>
              </p:nvSpPr>
              <p:spPr>
                <a:xfrm>
                  <a:off x="7205512" y="1261030"/>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24" name="Freeform 326">
              <a:extLst>
                <a:ext uri="{FF2B5EF4-FFF2-40B4-BE49-F238E27FC236}">
                  <a16:creationId xmlns:a16="http://schemas.microsoft.com/office/drawing/2014/main" id="{ACEDB581-D46E-DF9D-D817-420934AD9230}"/>
                </a:ext>
              </a:extLst>
            </p:cNvPr>
            <p:cNvSpPr>
              <a:spLocks/>
            </p:cNvSpPr>
            <p:nvPr/>
          </p:nvSpPr>
          <p:spPr bwMode="gray">
            <a:xfrm>
              <a:off x="7036949" y="3157584"/>
              <a:ext cx="35172" cy="64584"/>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97852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SAR446268 in Myotonic Dystrophy Type 1 (DM1)</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a:solidFill>
                <a:schemeClr val="bg1"/>
              </a:solidFill>
              <a:cs typeface="Calibri"/>
            </a:endParaRPr>
          </a:p>
        </p:txBody>
      </p:sp>
      <p:sp>
        <p:nvSpPr>
          <p:cNvPr id="2" name="object 23">
            <a:extLst>
              <a:ext uri="{FF2B5EF4-FFF2-40B4-BE49-F238E27FC236}">
                <a16:creationId xmlns:a16="http://schemas.microsoft.com/office/drawing/2014/main" id="{0460DB28-31CB-5256-BC94-3533A8706772}"/>
              </a:ext>
            </a:extLst>
          </p:cNvPr>
          <p:cNvSpPr txBox="1">
            <a:spLocks/>
          </p:cNvSpPr>
          <p:nvPr/>
        </p:nvSpPr>
        <p:spPr>
          <a:xfrm>
            <a:off x="1257299" y="4765947"/>
            <a:ext cx="591120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spc="-5" dirty="0">
                <a:solidFill>
                  <a:schemeClr val="bg1"/>
                </a:solidFill>
                <a:cs typeface="Calibri"/>
              </a:rPr>
              <a:t>*SAR446268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4222607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194E07-3022-7218-4787-6593E80E3183}"/>
            </a:ext>
          </a:extLst>
        </p:cNvPr>
        <p:cNvGrpSpPr/>
        <p:nvPr/>
      </p:nvGrpSpPr>
      <p:grpSpPr>
        <a:xfrm>
          <a:off x="0" y="0"/>
          <a:ext cx="0" cy="0"/>
          <a:chOff x="0" y="0"/>
          <a:chExt cx="0" cy="0"/>
        </a:xfrm>
      </p:grpSpPr>
      <p:sp>
        <p:nvSpPr>
          <p:cNvPr id="18" name="Freeform: Shape 17">
            <a:hlinkClick r:id="" action="ppaction://noaction"/>
            <a:extLst>
              <a:ext uri="{FF2B5EF4-FFF2-40B4-BE49-F238E27FC236}">
                <a16:creationId xmlns:a16="http://schemas.microsoft.com/office/drawing/2014/main" id="{AEEE9EEB-EDCD-D0B9-C9F5-5494BC12471B}"/>
              </a:ext>
            </a:extLst>
          </p:cNvPr>
          <p:cNvSpPr/>
          <p:nvPr/>
        </p:nvSpPr>
        <p:spPr>
          <a:xfrm>
            <a:off x="263525" y="1596897"/>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a:p>
        </p:txBody>
      </p:sp>
      <p:sp>
        <p:nvSpPr>
          <p:cNvPr id="3" name="Slide Number Placeholder 2">
            <a:extLst>
              <a:ext uri="{FF2B5EF4-FFF2-40B4-BE49-F238E27FC236}">
                <a16:creationId xmlns:a16="http://schemas.microsoft.com/office/drawing/2014/main" id="{0BA8EEF9-DEA1-E0F9-D2BC-468B82BC6AD0}"/>
              </a:ext>
            </a:extLst>
          </p:cNvPr>
          <p:cNvSpPr>
            <a:spLocks noGrp="1"/>
          </p:cNvSpPr>
          <p:nvPr>
            <p:ph type="sldNum" sz="quarter" idx="16"/>
          </p:nvPr>
        </p:nvSpPr>
        <p:spPr/>
        <p:txBody>
          <a:bodyPr/>
          <a:lstStyle/>
          <a:p>
            <a:fld id="{6B54B0F7-55DD-40D6-B7F4-70B586885C0B}" type="slidenum">
              <a:rPr lang="en-US" noProof="0" smtClean="0"/>
              <a:pPr/>
              <a:t>29</a:t>
            </a:fld>
            <a:endParaRPr lang="en-US" noProof="0"/>
          </a:p>
        </p:txBody>
      </p:sp>
      <p:sp>
        <p:nvSpPr>
          <p:cNvPr id="17" name="Text Placeholder 16">
            <a:extLst>
              <a:ext uri="{FF2B5EF4-FFF2-40B4-BE49-F238E27FC236}">
                <a16:creationId xmlns:a16="http://schemas.microsoft.com/office/drawing/2014/main" id="{68A3299A-5AB1-F80D-F7E6-7E1FCE230429}"/>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26" name="Text Placeholder 25">
            <a:extLst>
              <a:ext uri="{FF2B5EF4-FFF2-40B4-BE49-F238E27FC236}">
                <a16:creationId xmlns:a16="http://schemas.microsoft.com/office/drawing/2014/main" id="{5340BA0E-D0F7-99D0-90E7-EE2E036AB4D1}"/>
              </a:ext>
            </a:extLst>
          </p:cNvPr>
          <p:cNvSpPr>
            <a:spLocks noGrp="1"/>
          </p:cNvSpPr>
          <p:nvPr>
            <p:ph type="body" sz="quarter" idx="49"/>
          </p:nvPr>
        </p:nvSpPr>
        <p:spPr>
          <a:xfrm>
            <a:off x="331524" y="1621738"/>
            <a:ext cx="1982017" cy="3057528"/>
          </a:xfrm>
        </p:spPr>
        <p:txBody>
          <a:bodyPr vert="horz" lIns="0" tIns="0" rIns="0" bIns="0" rtlCol="0" anchor="t">
            <a:noAutofit/>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EA480B08-8E42-132F-FE36-901CD7AFD91B}"/>
              </a:ext>
            </a:extLst>
          </p:cNvPr>
          <p:cNvSpPr>
            <a:spLocks noGrp="1"/>
          </p:cNvSpPr>
          <p:nvPr>
            <p:ph type="title"/>
          </p:nvPr>
        </p:nvSpPr>
        <p:spPr>
          <a:xfrm>
            <a:off x="331199" y="532800"/>
            <a:ext cx="1982017" cy="561185"/>
          </a:xfrm>
        </p:spPr>
        <p:txBody>
          <a:bodyPr/>
          <a:lstStyle/>
          <a:p>
            <a:r>
              <a:rPr lang="en-IN" dirty="0"/>
              <a:t>SAR446268</a:t>
            </a:r>
          </a:p>
        </p:txBody>
      </p:sp>
      <p:sp>
        <p:nvSpPr>
          <p:cNvPr id="25" name="Text Placeholder 24">
            <a:extLst>
              <a:ext uri="{FF2B5EF4-FFF2-40B4-BE49-F238E27FC236}">
                <a16:creationId xmlns:a16="http://schemas.microsoft.com/office/drawing/2014/main" id="{C06CF490-F97D-789E-73E4-4CB33A2EEC0C}"/>
              </a:ext>
            </a:extLst>
          </p:cNvPr>
          <p:cNvSpPr>
            <a:spLocks noGrp="1"/>
          </p:cNvSpPr>
          <p:nvPr>
            <p:ph type="body" sz="quarter" idx="22"/>
          </p:nvPr>
        </p:nvSpPr>
        <p:spPr>
          <a:xfrm>
            <a:off x="2605206" y="560904"/>
            <a:ext cx="6210300" cy="205056"/>
          </a:xfrm>
        </p:spPr>
        <p:txBody>
          <a:bodyPr/>
          <a:lstStyle/>
          <a:p>
            <a:r>
              <a:rPr lang="en-IN"/>
              <a:t>Proposed mechanism of action under investigation</a:t>
            </a:r>
          </a:p>
        </p:txBody>
      </p:sp>
      <p:grpSp>
        <p:nvGrpSpPr>
          <p:cNvPr id="30" name="Group 29">
            <a:extLst>
              <a:ext uri="{FF2B5EF4-FFF2-40B4-BE49-F238E27FC236}">
                <a16:creationId xmlns:a16="http://schemas.microsoft.com/office/drawing/2014/main" id="{68BA8D4A-1730-C227-59D9-A9AA440C4612}"/>
              </a:ext>
            </a:extLst>
          </p:cNvPr>
          <p:cNvGrpSpPr/>
          <p:nvPr/>
        </p:nvGrpSpPr>
        <p:grpSpPr>
          <a:xfrm>
            <a:off x="234950" y="3907859"/>
            <a:ext cx="2194560" cy="205184"/>
            <a:chOff x="234950" y="1884632"/>
            <a:chExt cx="2232025" cy="205184"/>
          </a:xfrm>
          <a:noFill/>
        </p:grpSpPr>
        <p:sp>
          <p:nvSpPr>
            <p:cNvPr id="32" name="Freeform: Shape 31">
              <a:hlinkClick r:id="" action="ppaction://noaction"/>
              <a:extLst>
                <a:ext uri="{FF2B5EF4-FFF2-40B4-BE49-F238E27FC236}">
                  <a16:creationId xmlns:a16="http://schemas.microsoft.com/office/drawing/2014/main" id="{C7BAAF0B-2444-E103-8E5E-AC8045BBA15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 name="Graphique 4">
              <a:extLst>
                <a:ext uri="{FF2B5EF4-FFF2-40B4-BE49-F238E27FC236}">
                  <a16:creationId xmlns:a16="http://schemas.microsoft.com/office/drawing/2014/main" id="{6EE14879-359B-DB55-6D38-9777E21C0F4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6" name="Group 45">
            <a:extLst>
              <a:ext uri="{FF2B5EF4-FFF2-40B4-BE49-F238E27FC236}">
                <a16:creationId xmlns:a16="http://schemas.microsoft.com/office/drawing/2014/main" id="{D20AA5F3-5238-21F1-F99E-5031CEC4D29B}"/>
              </a:ext>
            </a:extLst>
          </p:cNvPr>
          <p:cNvGrpSpPr/>
          <p:nvPr/>
        </p:nvGrpSpPr>
        <p:grpSpPr>
          <a:xfrm>
            <a:off x="234950" y="3617160"/>
            <a:ext cx="2194560" cy="205184"/>
            <a:chOff x="234950" y="1884632"/>
            <a:chExt cx="2232025" cy="205184"/>
          </a:xfrm>
          <a:noFill/>
        </p:grpSpPr>
        <p:sp>
          <p:nvSpPr>
            <p:cNvPr id="47" name="Freeform: Shape 46">
              <a:hlinkClick r:id="" action="ppaction://noaction"/>
              <a:extLst>
                <a:ext uri="{FF2B5EF4-FFF2-40B4-BE49-F238E27FC236}">
                  <a16:creationId xmlns:a16="http://schemas.microsoft.com/office/drawing/2014/main" id="{3499EE66-34CA-E016-01FB-ED36D76E33D7}"/>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8" name="Graphique 4">
              <a:extLst>
                <a:ext uri="{FF2B5EF4-FFF2-40B4-BE49-F238E27FC236}">
                  <a16:creationId xmlns:a16="http://schemas.microsoft.com/office/drawing/2014/main" id="{AD76F4BD-DD69-9367-F0B9-9AF2C6F5A83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9" name="Group 48">
            <a:extLst>
              <a:ext uri="{FF2B5EF4-FFF2-40B4-BE49-F238E27FC236}">
                <a16:creationId xmlns:a16="http://schemas.microsoft.com/office/drawing/2014/main" id="{6063A0A4-30AF-885B-A4BB-8243631FABF9}"/>
              </a:ext>
            </a:extLst>
          </p:cNvPr>
          <p:cNvGrpSpPr/>
          <p:nvPr/>
        </p:nvGrpSpPr>
        <p:grpSpPr>
          <a:xfrm>
            <a:off x="234950" y="3328884"/>
            <a:ext cx="2194560" cy="205184"/>
            <a:chOff x="234950" y="1884632"/>
            <a:chExt cx="2232025" cy="205184"/>
          </a:xfrm>
          <a:noFill/>
        </p:grpSpPr>
        <p:sp>
          <p:nvSpPr>
            <p:cNvPr id="50" name="Freeform: Shape 49">
              <a:hlinkClick r:id="rId3" action="ppaction://hlinksldjump"/>
              <a:extLst>
                <a:ext uri="{FF2B5EF4-FFF2-40B4-BE49-F238E27FC236}">
                  <a16:creationId xmlns:a16="http://schemas.microsoft.com/office/drawing/2014/main" id="{99908277-DC30-DC3B-74CC-9CA6F03D2B6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 name="Graphique 4">
              <a:extLst>
                <a:ext uri="{FF2B5EF4-FFF2-40B4-BE49-F238E27FC236}">
                  <a16:creationId xmlns:a16="http://schemas.microsoft.com/office/drawing/2014/main" id="{F9D5CE40-E8A8-2015-8387-B9C73B891A7F}"/>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54" name="Graphique 4">
            <a:extLst>
              <a:ext uri="{FF2B5EF4-FFF2-40B4-BE49-F238E27FC236}">
                <a16:creationId xmlns:a16="http://schemas.microsoft.com/office/drawing/2014/main" id="{0B94E6A1-7230-77A8-4700-CD880D219F55}"/>
              </a:ext>
            </a:extLst>
          </p:cNvPr>
          <p:cNvSpPr>
            <a:spLocks noChangeAspect="1"/>
          </p:cNvSpPr>
          <p:nvPr/>
        </p:nvSpPr>
        <p:spPr>
          <a:xfrm rot="10800000" flipV="1">
            <a:off x="281646" y="2790804"/>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65" name="Freeform: Shape 64">
            <a:hlinkClick r:id="rId3" action="ppaction://hlinksldjump"/>
            <a:extLst>
              <a:ext uri="{FF2B5EF4-FFF2-40B4-BE49-F238E27FC236}">
                <a16:creationId xmlns:a16="http://schemas.microsoft.com/office/drawing/2014/main" id="{517CC27F-721B-D219-6AE7-1D3D415CF2BE}"/>
              </a:ext>
            </a:extLst>
          </p:cNvPr>
          <p:cNvSpPr/>
          <p:nvPr/>
        </p:nvSpPr>
        <p:spPr>
          <a:xfrm>
            <a:off x="234950" y="30455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5" name="Rectangle: Rounded Corners 34">
            <a:hlinkClick r:id="rId4" action="ppaction://hlinksldjump"/>
            <a:extLst>
              <a:ext uri="{FF2B5EF4-FFF2-40B4-BE49-F238E27FC236}">
                <a16:creationId xmlns:a16="http://schemas.microsoft.com/office/drawing/2014/main" id="{194252A6-A745-9E91-1D4A-6755BD302966}"/>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Rounded Corners 35">
            <a:hlinkClick r:id="rId5" action="ppaction://hlinksldjump"/>
            <a:extLst>
              <a:ext uri="{FF2B5EF4-FFF2-40B4-BE49-F238E27FC236}">
                <a16:creationId xmlns:a16="http://schemas.microsoft.com/office/drawing/2014/main" id="{6B85252A-4A76-B952-8F2D-B1A93E4D914A}"/>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object 23">
            <a:extLst>
              <a:ext uri="{FF2B5EF4-FFF2-40B4-BE49-F238E27FC236}">
                <a16:creationId xmlns:a16="http://schemas.microsoft.com/office/drawing/2014/main" id="{ABC73CC6-28AB-B58E-E887-59B14CED3582}"/>
              </a:ext>
            </a:extLst>
          </p:cNvPr>
          <p:cNvSpPr txBox="1">
            <a:spLocks/>
          </p:cNvSpPr>
          <p:nvPr/>
        </p:nvSpPr>
        <p:spPr>
          <a:xfrm>
            <a:off x="2619114" y="4447103"/>
            <a:ext cx="4691124" cy="246221"/>
          </a:xfrm>
          <a:prstGeom prst="rect">
            <a:avLst/>
          </a:prstGeom>
        </p:spPr>
        <p:txBody>
          <a:bodyPr vert="horz" wrap="square" lIns="0" tIns="0" rIns="0" bIns="0" rtlCol="0" anchor="b">
            <a:spAutoFit/>
          </a:bodyPr>
          <a:lstStyle/>
          <a:p>
            <a:r>
              <a:rPr lang="en-IN" sz="500" dirty="0"/>
              <a:t>AAV, adeno-associated virus; ASO, antisense oligonucleotides; DM1, myotonic dystrophy type 1; DMPK, myotonic dystrophy protein kinase; NHP, non-human primates; RNA, ribonucleic acid.​</a:t>
            </a:r>
            <a:br>
              <a:rPr lang="en-IN" sz="500" dirty="0"/>
            </a:br>
            <a:endParaRPr lang="en-IN" sz="600" b="1" spc="-5" dirty="0">
              <a:cs typeface="Calibri"/>
            </a:endParaRPr>
          </a:p>
        </p:txBody>
      </p:sp>
      <p:sp>
        <p:nvSpPr>
          <p:cNvPr id="15" name="Freeform: Shape 14">
            <a:hlinkClick r:id="rId6" action="ppaction://hlinksldjump"/>
            <a:extLst>
              <a:ext uri="{FF2B5EF4-FFF2-40B4-BE49-F238E27FC236}">
                <a16:creationId xmlns:a16="http://schemas.microsoft.com/office/drawing/2014/main" id="{03D5F409-D364-329B-F2E6-2B2C4723E9D8}"/>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9" name="TextBox 68">
            <a:extLst>
              <a:ext uri="{FF2B5EF4-FFF2-40B4-BE49-F238E27FC236}">
                <a16:creationId xmlns:a16="http://schemas.microsoft.com/office/drawing/2014/main" id="{1D898C84-E054-54F3-1776-F62566B19C71}"/>
              </a:ext>
            </a:extLst>
          </p:cNvPr>
          <p:cNvSpPr txBox="1"/>
          <p:nvPr/>
        </p:nvSpPr>
        <p:spPr>
          <a:xfrm>
            <a:off x="2611438" y="1115756"/>
            <a:ext cx="6210300" cy="600164"/>
          </a:xfrm>
          <a:prstGeom prst="rect">
            <a:avLst/>
          </a:prstGeom>
          <a:noFill/>
        </p:spPr>
        <p:txBody>
          <a:bodyPr wrap="square" rtlCol="0">
            <a:spAutoFit/>
          </a:bodyPr>
          <a:lstStyle/>
          <a:p>
            <a:r>
              <a:rPr lang="en-IN" sz="1100" b="0" i="0" u="none" strike="noStrike" dirty="0">
                <a:solidFill>
                  <a:srgbClr val="000000"/>
                </a:solidFill>
                <a:effectLst/>
                <a:latin typeface="Verdana" panose="020B0604030504040204" pitchFamily="34" charset="0"/>
              </a:rPr>
              <a:t>SAR446268 is being investigated for its potential to provide persistent gene-transfer mediated DMPK mRNA knockdown and subsequent improvements in protein splicing activities</a:t>
            </a:r>
            <a:r>
              <a:rPr lang="en-IN" sz="1100" b="0" i="0" dirty="0">
                <a:solidFill>
                  <a:srgbClr val="000000"/>
                </a:solidFill>
                <a:effectLst/>
                <a:latin typeface="Verdana" panose="020B0604030504040204" pitchFamily="34" charset="0"/>
              </a:rPr>
              <a:t>​</a:t>
            </a:r>
            <a:endParaRPr lang="en-GB" sz="1100" dirty="0"/>
          </a:p>
        </p:txBody>
      </p:sp>
      <p:pic>
        <p:nvPicPr>
          <p:cNvPr id="1026" name="Picture 2" descr="Diagram&#10;&#10;Description automatically generated">
            <a:extLst>
              <a:ext uri="{FF2B5EF4-FFF2-40B4-BE49-F238E27FC236}">
                <a16:creationId xmlns:a16="http://schemas.microsoft.com/office/drawing/2014/main" id="{1B55C93F-C072-E6EF-7BC7-41A66AF3D9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81600" y="1544825"/>
            <a:ext cx="3494543" cy="271258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69">
            <a:extLst>
              <a:ext uri="{FF2B5EF4-FFF2-40B4-BE49-F238E27FC236}">
                <a16:creationId xmlns:a16="http://schemas.microsoft.com/office/drawing/2014/main" id="{318D8243-9704-E979-BBEF-B6E05746BDAA}"/>
              </a:ext>
            </a:extLst>
          </p:cNvPr>
          <p:cNvSpPr/>
          <p:nvPr/>
        </p:nvSpPr>
        <p:spPr>
          <a:xfrm>
            <a:off x="7820748" y="4238781"/>
            <a:ext cx="920445" cy="153888"/>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40" rtl="0" eaLnBrk="1" fontAlgn="auto" latinLnBrk="0" hangingPunct="1">
              <a:lnSpc>
                <a:spcPct val="100000"/>
              </a:lnSpc>
              <a:spcBef>
                <a:spcPts val="0"/>
              </a:spcBef>
              <a:spcAft>
                <a:spcPts val="0"/>
              </a:spcAft>
              <a:buClrTx/>
              <a:buSzTx/>
              <a:buFontTx/>
              <a:buNone/>
              <a:tabLst/>
              <a:defRPr/>
            </a:pPr>
            <a:r>
              <a:rPr kumimoji="0" lang="en-US" sz="400" i="0" u="none" strike="noStrike" kern="1200" cap="none" spc="0" normalizeH="0" baseline="0" noProof="0" dirty="0">
                <a:ln>
                  <a:noFill/>
                </a:ln>
                <a:solidFill>
                  <a:srgbClr val="6B747B"/>
                </a:solidFill>
                <a:effectLst/>
                <a:uLnTx/>
                <a:uFillTx/>
                <a:latin typeface="+mj-lt"/>
                <a:ea typeface="+mn-ea"/>
                <a:cs typeface="+mn-cs"/>
              </a:rPr>
              <a:t>Created with BioRender.com</a:t>
            </a:r>
          </a:p>
        </p:txBody>
      </p:sp>
      <p:sp>
        <p:nvSpPr>
          <p:cNvPr id="71" name="TextBox 70">
            <a:extLst>
              <a:ext uri="{FF2B5EF4-FFF2-40B4-BE49-F238E27FC236}">
                <a16:creationId xmlns:a16="http://schemas.microsoft.com/office/drawing/2014/main" id="{9C798B3F-AB03-2243-C1DC-BBA6DD4E0917}"/>
              </a:ext>
            </a:extLst>
          </p:cNvPr>
          <p:cNvSpPr txBox="1"/>
          <p:nvPr/>
        </p:nvSpPr>
        <p:spPr>
          <a:xfrm>
            <a:off x="2562032" y="2009497"/>
            <a:ext cx="2505112" cy="723275"/>
          </a:xfrm>
          <a:prstGeom prst="rect">
            <a:avLst/>
          </a:prstGeom>
          <a:noFill/>
        </p:spPr>
        <p:txBody>
          <a:bodyPr wrap="square" rtlCol="0">
            <a:spAutoFit/>
          </a:bodyPr>
          <a:lstStyle/>
          <a:p>
            <a:pPr fontAlgn="base">
              <a:spcAft>
                <a:spcPts val="300"/>
              </a:spcAft>
              <a:buClr>
                <a:schemeClr val="accent1"/>
              </a:buClr>
              <a:buFont typeface="Arial" panose="020B0604020202020204" pitchFamily="34" charset="0"/>
              <a:buChar char="•"/>
            </a:pPr>
            <a:r>
              <a:rPr lang="en-US" sz="1050" dirty="0"/>
              <a:t>Mutant DMPK confers a toxic gain-of-function principally leading to neuromuscular deficits</a:t>
            </a:r>
          </a:p>
          <a:p>
            <a:pPr algn="l" rtl="0" fontAlgn="base">
              <a:spcAft>
                <a:spcPts val="300"/>
              </a:spcAft>
              <a:buClr>
                <a:schemeClr val="accent1"/>
              </a:buClr>
              <a:buFont typeface="Arial" panose="020B0604020202020204" pitchFamily="34" charset="0"/>
              <a:buChar char="•"/>
            </a:pPr>
            <a:endParaRPr lang="en-IN" sz="1050" b="0" i="0" u="none" strike="noStrike" baseline="30000" dirty="0">
              <a:solidFill>
                <a:srgbClr val="000000"/>
              </a:solidFill>
              <a:effectLst/>
              <a:latin typeface="Verdana" panose="020B0604030504040204" pitchFamily="34" charset="0"/>
            </a:endParaRPr>
          </a:p>
        </p:txBody>
      </p:sp>
      <p:sp>
        <p:nvSpPr>
          <p:cNvPr id="2" name="object 23">
            <a:extLst>
              <a:ext uri="{FF2B5EF4-FFF2-40B4-BE49-F238E27FC236}">
                <a16:creationId xmlns:a16="http://schemas.microsoft.com/office/drawing/2014/main" id="{0CB7B482-C08E-CBC0-3DDE-B4421AF80504}"/>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2694939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Avalglucosidase alfa* in IOPD</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11" name="object 23">
            <a:extLst>
              <a:ext uri="{FF2B5EF4-FFF2-40B4-BE49-F238E27FC236}">
                <a16:creationId xmlns:a16="http://schemas.microsoft.com/office/drawing/2014/main" id="{4C3F05ED-E6E1-481B-AB49-70C81E80CFA2}"/>
              </a:ext>
            </a:extLst>
          </p:cNvPr>
          <p:cNvSpPr txBox="1">
            <a:spLocks/>
          </p:cNvSpPr>
          <p:nvPr/>
        </p:nvSpPr>
        <p:spPr>
          <a:xfrm>
            <a:off x="1257300" y="4556185"/>
            <a:ext cx="5911200" cy="420628"/>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b="1" spc="-5" dirty="0">
                <a:solidFill>
                  <a:schemeClr val="bg1"/>
                </a:solidFill>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a:t>
            </a:r>
            <a:br>
              <a:rPr lang="en-IN" sz="600" b="1" spc="-5" dirty="0">
                <a:solidFill>
                  <a:schemeClr val="bg1"/>
                </a:solidFill>
                <a:cs typeface="Calibri"/>
              </a:rPr>
            </a:br>
            <a:r>
              <a:rPr lang="en-IN" sz="600" b="1" spc="-5" dirty="0">
                <a:solidFill>
                  <a:schemeClr val="bg1"/>
                </a:solidFill>
                <a:cs typeface="Calibri"/>
              </a:rPr>
              <a:t>European Union (EU), it was approved in June 2022 for the treatment of patients with Pompe disease.</a:t>
            </a:r>
          </a:p>
          <a:p>
            <a:pPr algn="ctr">
              <a:lnSpc>
                <a:spcPct val="100000"/>
              </a:lnSpc>
              <a:spcBef>
                <a:spcPts val="100"/>
              </a:spcBef>
              <a:spcAft>
                <a:spcPts val="300"/>
              </a:spcAft>
            </a:pPr>
            <a:r>
              <a:rPr lang="en-IN" sz="600" spc="-5" dirty="0">
                <a:solidFill>
                  <a:schemeClr val="bg1"/>
                </a:solidFill>
                <a:cs typeface="Calibri"/>
              </a:rPr>
              <a:t>IOPD, Infantile-onset </a:t>
            </a:r>
            <a:r>
              <a:rPr lang="en-IN" sz="600" spc="-5" dirty="0" err="1">
                <a:solidFill>
                  <a:schemeClr val="bg1"/>
                </a:solidFill>
                <a:cs typeface="Calibri"/>
              </a:rPr>
              <a:t>Pompe</a:t>
            </a:r>
            <a:r>
              <a:rPr lang="en-IN" sz="600" spc="-5" dirty="0">
                <a:solidFill>
                  <a:schemeClr val="bg1"/>
                </a:solidFill>
                <a:cs typeface="Calibri"/>
              </a:rPr>
              <a:t> disease.</a:t>
            </a:r>
          </a:p>
        </p:txBody>
      </p:sp>
    </p:spTree>
    <p:extLst>
      <p:ext uri="{BB962C8B-B14F-4D97-AF65-F5344CB8AC3E}">
        <p14:creationId xmlns:p14="http://schemas.microsoft.com/office/powerpoint/2010/main" val="4040690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ACC1FA-C0B7-0B4B-3597-8DF06C24C075}"/>
            </a:ext>
          </a:extLst>
        </p:cNvPr>
        <p:cNvGrpSpPr/>
        <p:nvPr/>
      </p:nvGrpSpPr>
      <p:grpSpPr>
        <a:xfrm>
          <a:off x="0" y="0"/>
          <a:ext cx="0" cy="0"/>
          <a:chOff x="0" y="0"/>
          <a:chExt cx="0" cy="0"/>
        </a:xfrm>
      </p:grpSpPr>
      <p:sp>
        <p:nvSpPr>
          <p:cNvPr id="64" name="Freeform: Shape 63">
            <a:extLst>
              <a:ext uri="{FF2B5EF4-FFF2-40B4-BE49-F238E27FC236}">
                <a16:creationId xmlns:a16="http://schemas.microsoft.com/office/drawing/2014/main" id="{DA3E1407-8E9B-4385-D91C-5333F5A887D9}"/>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3A795694-6B9E-F095-93F4-6DAA8EEDC4D1}"/>
              </a:ext>
            </a:extLst>
          </p:cNvPr>
          <p:cNvGrpSpPr/>
          <p:nvPr/>
        </p:nvGrpSpPr>
        <p:grpSpPr>
          <a:xfrm>
            <a:off x="234950" y="2169889"/>
            <a:ext cx="2232025" cy="205184"/>
            <a:chOff x="234950" y="1884632"/>
            <a:chExt cx="2232025" cy="205184"/>
          </a:xfrm>
        </p:grpSpPr>
        <p:sp>
          <p:nvSpPr>
            <p:cNvPr id="122" name="Freeform: Shape 121">
              <a:extLst>
                <a:ext uri="{FF2B5EF4-FFF2-40B4-BE49-F238E27FC236}">
                  <a16:creationId xmlns:a16="http://schemas.microsoft.com/office/drawing/2014/main" id="{2338E9B5-F550-F398-BFAA-6938D2EA387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860F4BEF-9B8A-B51C-7D36-1A2C3486ADD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212D3C83-9F61-D9FB-1559-938C868898EB}"/>
              </a:ext>
            </a:extLst>
          </p:cNvPr>
          <p:cNvSpPr>
            <a:spLocks noGrp="1"/>
          </p:cNvSpPr>
          <p:nvPr>
            <p:ph type="sldNum" sz="quarter" idx="16"/>
          </p:nvPr>
        </p:nvSpPr>
        <p:spPr/>
        <p:txBody>
          <a:bodyPr/>
          <a:lstStyle/>
          <a:p>
            <a:fld id="{6B54B0F7-55DD-40D6-B7F4-70B586885C0B}" type="slidenum">
              <a:rPr lang="en-US" noProof="0" smtClean="0"/>
              <a:pPr/>
              <a:t>30</a:t>
            </a:fld>
            <a:endParaRPr lang="en-US" noProof="0"/>
          </a:p>
        </p:txBody>
      </p:sp>
      <p:sp>
        <p:nvSpPr>
          <p:cNvPr id="26" name="Text Placeholder 25">
            <a:extLst>
              <a:ext uri="{FF2B5EF4-FFF2-40B4-BE49-F238E27FC236}">
                <a16:creationId xmlns:a16="http://schemas.microsoft.com/office/drawing/2014/main" id="{D1961088-D7C0-5985-A8B8-18D61030EE55}"/>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grpSp>
        <p:nvGrpSpPr>
          <p:cNvPr id="30" name="Group 29">
            <a:extLst>
              <a:ext uri="{FF2B5EF4-FFF2-40B4-BE49-F238E27FC236}">
                <a16:creationId xmlns:a16="http://schemas.microsoft.com/office/drawing/2014/main" id="{B62306AF-7FCA-4CC1-8864-ECCEDBD2B047}"/>
              </a:ext>
            </a:extLst>
          </p:cNvPr>
          <p:cNvGrpSpPr/>
          <p:nvPr/>
        </p:nvGrpSpPr>
        <p:grpSpPr>
          <a:xfrm>
            <a:off x="234950" y="3907859"/>
            <a:ext cx="2194560" cy="205184"/>
            <a:chOff x="234950" y="1884632"/>
            <a:chExt cx="2232025" cy="205184"/>
          </a:xfrm>
          <a:noFill/>
        </p:grpSpPr>
        <p:sp>
          <p:nvSpPr>
            <p:cNvPr id="32" name="Freeform: Shape 31">
              <a:hlinkClick r:id="" action="ppaction://noaction"/>
              <a:extLst>
                <a:ext uri="{FF2B5EF4-FFF2-40B4-BE49-F238E27FC236}">
                  <a16:creationId xmlns:a16="http://schemas.microsoft.com/office/drawing/2014/main" id="{E108F339-4D52-A012-0B98-F70A2D4A1BF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 name="Graphique 4">
              <a:extLst>
                <a:ext uri="{FF2B5EF4-FFF2-40B4-BE49-F238E27FC236}">
                  <a16:creationId xmlns:a16="http://schemas.microsoft.com/office/drawing/2014/main" id="{12D8896D-8947-E4FB-FCC4-A9154B21D37E}"/>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6" name="Group 45">
            <a:extLst>
              <a:ext uri="{FF2B5EF4-FFF2-40B4-BE49-F238E27FC236}">
                <a16:creationId xmlns:a16="http://schemas.microsoft.com/office/drawing/2014/main" id="{725AA554-836A-D3D7-29FA-20400B06B5F1}"/>
              </a:ext>
            </a:extLst>
          </p:cNvPr>
          <p:cNvGrpSpPr/>
          <p:nvPr/>
        </p:nvGrpSpPr>
        <p:grpSpPr>
          <a:xfrm>
            <a:off x="234950" y="3617160"/>
            <a:ext cx="2194560" cy="205184"/>
            <a:chOff x="234950" y="1884632"/>
            <a:chExt cx="2232025" cy="205184"/>
          </a:xfrm>
          <a:noFill/>
        </p:grpSpPr>
        <p:sp>
          <p:nvSpPr>
            <p:cNvPr id="47" name="Freeform: Shape 46">
              <a:hlinkClick r:id="rId2" action="ppaction://hlinksldjump"/>
              <a:extLst>
                <a:ext uri="{FF2B5EF4-FFF2-40B4-BE49-F238E27FC236}">
                  <a16:creationId xmlns:a16="http://schemas.microsoft.com/office/drawing/2014/main" id="{57567803-18AB-32B2-D9F8-B5185A0EC2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8" name="Graphique 4">
              <a:extLst>
                <a:ext uri="{FF2B5EF4-FFF2-40B4-BE49-F238E27FC236}">
                  <a16:creationId xmlns:a16="http://schemas.microsoft.com/office/drawing/2014/main" id="{E1ED5A3C-1C62-EB44-2C07-85BD479992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49" name="Group 48">
            <a:extLst>
              <a:ext uri="{FF2B5EF4-FFF2-40B4-BE49-F238E27FC236}">
                <a16:creationId xmlns:a16="http://schemas.microsoft.com/office/drawing/2014/main" id="{BA3E0AB6-FF4C-F390-18E3-5AF2F321D9D4}"/>
              </a:ext>
            </a:extLst>
          </p:cNvPr>
          <p:cNvGrpSpPr/>
          <p:nvPr/>
        </p:nvGrpSpPr>
        <p:grpSpPr>
          <a:xfrm>
            <a:off x="234950" y="3328884"/>
            <a:ext cx="2194560" cy="205184"/>
            <a:chOff x="234950" y="1884632"/>
            <a:chExt cx="2232025" cy="205184"/>
          </a:xfrm>
          <a:noFill/>
        </p:grpSpPr>
        <p:sp>
          <p:nvSpPr>
            <p:cNvPr id="50" name="Freeform: Shape 49">
              <a:hlinkClick r:id="" action="ppaction://noaction"/>
              <a:extLst>
                <a:ext uri="{FF2B5EF4-FFF2-40B4-BE49-F238E27FC236}">
                  <a16:creationId xmlns:a16="http://schemas.microsoft.com/office/drawing/2014/main" id="{E7CBB539-2351-4949-78AA-651349FC59C4}"/>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 name="Graphique 4">
              <a:extLst>
                <a:ext uri="{FF2B5EF4-FFF2-40B4-BE49-F238E27FC236}">
                  <a16:creationId xmlns:a16="http://schemas.microsoft.com/office/drawing/2014/main" id="{84F288E6-730C-7398-42E0-E48754118D91}"/>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54" name="Graphique 4">
            <a:extLst>
              <a:ext uri="{FF2B5EF4-FFF2-40B4-BE49-F238E27FC236}">
                <a16:creationId xmlns:a16="http://schemas.microsoft.com/office/drawing/2014/main" id="{FAB03DC4-7867-8019-2ECF-A2FAACBC7022}"/>
              </a:ext>
            </a:extLst>
          </p:cNvPr>
          <p:cNvSpPr>
            <a:spLocks noChangeAspect="1"/>
          </p:cNvSpPr>
          <p:nvPr/>
        </p:nvSpPr>
        <p:spPr>
          <a:xfrm rot="10800000" flipV="1">
            <a:off x="281646" y="2790804"/>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grpSp>
        <p:nvGrpSpPr>
          <p:cNvPr id="58" name="Group 57">
            <a:extLst>
              <a:ext uri="{FF2B5EF4-FFF2-40B4-BE49-F238E27FC236}">
                <a16:creationId xmlns:a16="http://schemas.microsoft.com/office/drawing/2014/main" id="{70F0313A-5212-42C3-B345-AF6A2D716040}"/>
              </a:ext>
            </a:extLst>
          </p:cNvPr>
          <p:cNvGrpSpPr/>
          <p:nvPr/>
        </p:nvGrpSpPr>
        <p:grpSpPr>
          <a:xfrm>
            <a:off x="234950" y="1884963"/>
            <a:ext cx="2194560" cy="205184"/>
            <a:chOff x="234950" y="1884632"/>
            <a:chExt cx="2232025" cy="205184"/>
          </a:xfrm>
          <a:noFill/>
        </p:grpSpPr>
        <p:sp>
          <p:nvSpPr>
            <p:cNvPr id="59" name="Freeform: Shape 58">
              <a:hlinkClick r:id="" action="ppaction://noaction"/>
              <a:extLst>
                <a:ext uri="{FF2B5EF4-FFF2-40B4-BE49-F238E27FC236}">
                  <a16:creationId xmlns:a16="http://schemas.microsoft.com/office/drawing/2014/main" id="{37F03CD9-1841-4CDE-D1E0-15725E0B8F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0" name="Graphique 4">
              <a:extLst>
                <a:ext uri="{FF2B5EF4-FFF2-40B4-BE49-F238E27FC236}">
                  <a16:creationId xmlns:a16="http://schemas.microsoft.com/office/drawing/2014/main" id="{6B42E89D-CE28-FBA5-6527-84DA14346E1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65" name="Freeform: Shape 64">
            <a:hlinkClick r:id="" action="ppaction://noaction"/>
            <a:extLst>
              <a:ext uri="{FF2B5EF4-FFF2-40B4-BE49-F238E27FC236}">
                <a16:creationId xmlns:a16="http://schemas.microsoft.com/office/drawing/2014/main" id="{0FC894E1-BF57-606A-5794-DC90626F48C7}"/>
              </a:ext>
            </a:extLst>
          </p:cNvPr>
          <p:cNvSpPr/>
          <p:nvPr/>
        </p:nvSpPr>
        <p:spPr>
          <a:xfrm>
            <a:off x="234950" y="30455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2" name="Rectangle: Rounded Corners 21">
            <a:hlinkClick r:id="rId3" action="ppaction://hlinksldjump"/>
            <a:extLst>
              <a:ext uri="{FF2B5EF4-FFF2-40B4-BE49-F238E27FC236}">
                <a16:creationId xmlns:a16="http://schemas.microsoft.com/office/drawing/2014/main" id="{D5CEB686-0124-332F-041D-68D4C447DA7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Rounded Corners 34">
            <a:hlinkClick r:id="rId4" action="ppaction://hlinksldjump"/>
            <a:extLst>
              <a:ext uri="{FF2B5EF4-FFF2-40B4-BE49-F238E27FC236}">
                <a16:creationId xmlns:a16="http://schemas.microsoft.com/office/drawing/2014/main" id="{BE5064BF-1989-C6A0-A314-450E6487ABB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Rounded Corners 35">
            <a:hlinkClick r:id="rId5" action="ppaction://hlinksldjump"/>
            <a:extLst>
              <a:ext uri="{FF2B5EF4-FFF2-40B4-BE49-F238E27FC236}">
                <a16:creationId xmlns:a16="http://schemas.microsoft.com/office/drawing/2014/main" id="{708B4DDB-BCA0-4BE4-733D-F9B8E7914BDB}"/>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 name="object 23">
            <a:extLst>
              <a:ext uri="{FF2B5EF4-FFF2-40B4-BE49-F238E27FC236}">
                <a16:creationId xmlns:a16="http://schemas.microsoft.com/office/drawing/2014/main" id="{A9F68D31-A79C-BA7B-7215-E43FB1C49CAE}"/>
              </a:ext>
            </a:extLst>
          </p:cNvPr>
          <p:cNvSpPr txBox="1">
            <a:spLocks/>
          </p:cNvSpPr>
          <p:nvPr/>
        </p:nvSpPr>
        <p:spPr>
          <a:xfrm>
            <a:off x="2558848" y="4527077"/>
            <a:ext cx="4836294" cy="153888"/>
          </a:xfrm>
          <a:prstGeom prst="rect">
            <a:avLst/>
          </a:prstGeom>
        </p:spPr>
        <p:txBody>
          <a:bodyPr vert="horz" wrap="square" lIns="0" tIns="0" rIns="0" bIns="0" rtlCol="0" anchor="b">
            <a:spAutoFit/>
          </a:bodyPr>
          <a:lstStyle/>
          <a:p>
            <a:pPr>
              <a:lnSpc>
                <a:spcPct val="100000"/>
              </a:lnSpc>
            </a:pPr>
            <a:r>
              <a:rPr lang="en-IN" sz="500" spc="-5" dirty="0">
                <a:cs typeface="Calibri"/>
              </a:rPr>
              <a:t>AAV, adeno-associated virus; DM1, myotonic dystrophy type 1; DMPK, myotonic dystrophy protein kinase; mRNA, messenger ribonucleic acid; </a:t>
            </a:r>
            <a:br>
              <a:rPr lang="en-IN" sz="500" spc="-5" dirty="0">
                <a:cs typeface="Calibri"/>
              </a:rPr>
            </a:br>
            <a:r>
              <a:rPr lang="en-IN" sz="500" spc="-5" dirty="0">
                <a:cs typeface="Calibri"/>
              </a:rPr>
              <a:t>TEAEs, treatment emergent adverse events.</a:t>
            </a:r>
          </a:p>
        </p:txBody>
      </p:sp>
      <p:sp>
        <p:nvSpPr>
          <p:cNvPr id="18" name="TextBox 17">
            <a:hlinkClick r:id="" action="ppaction://noaction"/>
            <a:extLst>
              <a:ext uri="{FF2B5EF4-FFF2-40B4-BE49-F238E27FC236}">
                <a16:creationId xmlns:a16="http://schemas.microsoft.com/office/drawing/2014/main" id="{5A5EB57B-8D57-D1FC-5942-5BC31DBCB296}"/>
              </a:ext>
            </a:extLst>
          </p:cNvPr>
          <p:cNvSpPr txBox="1"/>
          <p:nvPr/>
        </p:nvSpPr>
        <p:spPr>
          <a:xfrm>
            <a:off x="239651" y="1596866"/>
            <a:ext cx="2257678" cy="215444"/>
          </a:xfrm>
          <a:prstGeom prst="rect">
            <a:avLst/>
          </a:prstGeom>
          <a:noFill/>
        </p:spPr>
        <p:txBody>
          <a:bodyPr wrap="square" rtlCol="0">
            <a:spAutoFit/>
          </a:bodyPr>
          <a:lstStyle/>
          <a:p>
            <a:endParaRPr lang="en-IN" sz="800"/>
          </a:p>
        </p:txBody>
      </p:sp>
      <p:sp>
        <p:nvSpPr>
          <p:cNvPr id="103" name="Text Placeholder 24">
            <a:extLst>
              <a:ext uri="{FF2B5EF4-FFF2-40B4-BE49-F238E27FC236}">
                <a16:creationId xmlns:a16="http://schemas.microsoft.com/office/drawing/2014/main" id="{C4199F50-DC11-62BA-5964-783CACB06780}"/>
              </a:ext>
            </a:extLst>
          </p:cNvPr>
          <p:cNvSpPr>
            <a:spLocks noGrp="1"/>
          </p:cNvSpPr>
          <p:nvPr>
            <p:ph type="body" sz="quarter" idx="22"/>
          </p:nvPr>
        </p:nvSpPr>
        <p:spPr>
          <a:xfrm>
            <a:off x="2583520" y="1094389"/>
            <a:ext cx="6210300" cy="205056"/>
          </a:xfrm>
        </p:spPr>
        <p:txBody>
          <a:bodyPr/>
          <a:lstStyle/>
          <a:p>
            <a:r>
              <a:rPr lang="en-IN" dirty="0"/>
              <a:t>Study design</a:t>
            </a:r>
          </a:p>
        </p:txBody>
      </p:sp>
      <p:sp>
        <p:nvSpPr>
          <p:cNvPr id="9" name="Text Placeholder 16">
            <a:extLst>
              <a:ext uri="{FF2B5EF4-FFF2-40B4-BE49-F238E27FC236}">
                <a16:creationId xmlns:a16="http://schemas.microsoft.com/office/drawing/2014/main" id="{D374899E-4AA8-E4B4-FBC8-45FB46EE7053}"/>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10" name="Title 18">
            <a:extLst>
              <a:ext uri="{FF2B5EF4-FFF2-40B4-BE49-F238E27FC236}">
                <a16:creationId xmlns:a16="http://schemas.microsoft.com/office/drawing/2014/main" id="{78754804-DB2D-721F-E464-E2ED88B05894}"/>
              </a:ext>
            </a:extLst>
          </p:cNvPr>
          <p:cNvSpPr>
            <a:spLocks noGrp="1"/>
          </p:cNvSpPr>
          <p:nvPr>
            <p:ph type="title"/>
          </p:nvPr>
        </p:nvSpPr>
        <p:spPr>
          <a:xfrm>
            <a:off x="331199" y="532800"/>
            <a:ext cx="1982017" cy="561185"/>
          </a:xfrm>
        </p:spPr>
        <p:txBody>
          <a:bodyPr/>
          <a:lstStyle/>
          <a:p>
            <a:r>
              <a:rPr lang="en-IN" dirty="0"/>
              <a:t>SAR446268</a:t>
            </a:r>
          </a:p>
        </p:txBody>
      </p:sp>
      <p:sp>
        <p:nvSpPr>
          <p:cNvPr id="11" name="object 6">
            <a:extLst>
              <a:ext uri="{FF2B5EF4-FFF2-40B4-BE49-F238E27FC236}">
                <a16:creationId xmlns:a16="http://schemas.microsoft.com/office/drawing/2014/main" id="{2E6AC16C-E672-3394-ECEB-A7F1C67641AB}"/>
              </a:ext>
            </a:extLst>
          </p:cNvPr>
          <p:cNvSpPr txBox="1">
            <a:spLocks/>
          </p:cNvSpPr>
          <p:nvPr/>
        </p:nvSpPr>
        <p:spPr>
          <a:xfrm>
            <a:off x="2560834" y="1352119"/>
            <a:ext cx="6208712" cy="408403"/>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800" b="1" spc="-5" dirty="0">
                <a:cs typeface="Calibri Light"/>
              </a:rPr>
              <a:t>Phase 1/Phase 2 open-label single arm, multicenter, and multinational study to evaluate the safety and efficacy of SAR446268 in Participants 10 to 50 years old with non-congenital DM1</a:t>
            </a:r>
            <a:endParaRPr lang="en-IN" sz="800" b="1" dirty="0">
              <a:cs typeface="Calibri Light"/>
            </a:endParaRPr>
          </a:p>
        </p:txBody>
      </p:sp>
      <p:sp>
        <p:nvSpPr>
          <p:cNvPr id="14" name="object 18">
            <a:extLst>
              <a:ext uri="{FF2B5EF4-FFF2-40B4-BE49-F238E27FC236}">
                <a16:creationId xmlns:a16="http://schemas.microsoft.com/office/drawing/2014/main" id="{F206EF57-39FD-B0A8-9AF1-58CC6B93A4C6}"/>
              </a:ext>
            </a:extLst>
          </p:cNvPr>
          <p:cNvSpPr txBox="1"/>
          <p:nvPr/>
        </p:nvSpPr>
        <p:spPr>
          <a:xfrm>
            <a:off x="6308284" y="1840296"/>
            <a:ext cx="2477354" cy="738023"/>
          </a:xfrm>
          <a:prstGeom prst="rect">
            <a:avLst/>
          </a:prstGeom>
        </p:spPr>
        <p:txBody>
          <a:bodyPr vert="horz" wrap="square" lIns="0" tIns="12065" rIns="0" bIns="0" rtlCol="0">
            <a:spAutoFit/>
          </a:bodyPr>
          <a:lstStyle/>
          <a:p>
            <a:pPr>
              <a:lnSpc>
                <a:spcPct val="100000"/>
              </a:lnSpc>
              <a:spcAft>
                <a:spcPts val="200"/>
              </a:spcAft>
            </a:pPr>
            <a:r>
              <a:rPr lang="en-IN" sz="800" i="1" spc="-10" dirty="0">
                <a:solidFill>
                  <a:schemeClr val="accent2"/>
                </a:solidFill>
                <a:latin typeface="Georgia" panose="02040502050405020303" pitchFamily="18" charset="0"/>
                <a:cs typeface="Calibri"/>
              </a:rPr>
              <a:t>P</a:t>
            </a:r>
            <a:r>
              <a:rPr sz="800" i="1" spc="-5" dirty="0" err="1">
                <a:solidFill>
                  <a:schemeClr val="accent2"/>
                </a:solidFill>
                <a:latin typeface="Georgia" panose="02040502050405020303" pitchFamily="18" charset="0"/>
                <a:cs typeface="Calibri"/>
              </a:rPr>
              <a:t>r</a:t>
            </a:r>
            <a:r>
              <a:rPr sz="800" i="1" spc="-10" dirty="0" err="1">
                <a:solidFill>
                  <a:schemeClr val="accent2"/>
                </a:solidFill>
                <a:latin typeface="Georgia" panose="02040502050405020303" pitchFamily="18" charset="0"/>
                <a:cs typeface="Calibri"/>
              </a:rPr>
              <a:t>i</a:t>
            </a:r>
            <a:r>
              <a:rPr sz="800" i="1" spc="-5" dirty="0" err="1">
                <a:solidFill>
                  <a:schemeClr val="accent2"/>
                </a:solidFill>
                <a:latin typeface="Georgia" panose="02040502050405020303" pitchFamily="18" charset="0"/>
                <a:cs typeface="Calibri"/>
              </a:rPr>
              <a:t>ma</a:t>
            </a:r>
            <a:r>
              <a:rPr sz="800" i="1" dirty="0" err="1">
                <a:solidFill>
                  <a:schemeClr val="accent2"/>
                </a:solidFill>
                <a:latin typeface="Georgia" panose="02040502050405020303" pitchFamily="18" charset="0"/>
                <a:cs typeface="Calibri"/>
              </a:rPr>
              <a:t>r</a:t>
            </a:r>
            <a:r>
              <a:rPr sz="800" i="1" spc="-5" dirty="0" err="1">
                <a:solidFill>
                  <a:schemeClr val="accent2"/>
                </a:solidFill>
                <a:latin typeface="Georgia" panose="02040502050405020303" pitchFamily="18" charset="0"/>
                <a:cs typeface="Calibri"/>
              </a:rPr>
              <a:t>y</a:t>
            </a:r>
            <a:r>
              <a:rPr sz="800" i="1" spc="-5" dirty="0">
                <a:solidFill>
                  <a:schemeClr val="accent2"/>
                </a:solidFill>
                <a:latin typeface="Georgia" panose="02040502050405020303" pitchFamily="18" charset="0"/>
                <a:cs typeface="Calibri"/>
              </a:rPr>
              <a:t> </a:t>
            </a:r>
            <a:r>
              <a:rPr lang="en-IN" sz="800" i="1" dirty="0">
                <a:solidFill>
                  <a:schemeClr val="accent2"/>
                </a:solidFill>
                <a:latin typeface="Georgia" panose="02040502050405020303" pitchFamily="18" charset="0"/>
                <a:cs typeface="Calibri"/>
              </a:rPr>
              <a:t>endpoints</a:t>
            </a:r>
            <a:endParaRPr sz="800" i="1" dirty="0">
              <a:solidFill>
                <a:schemeClr val="accent2"/>
              </a:solidFill>
              <a:latin typeface="Georgia" panose="02040502050405020303" pitchFamily="18" charset="0"/>
              <a:cs typeface="Calibri"/>
            </a:endParaRPr>
          </a:p>
          <a:p>
            <a:pPr marL="171450" indent="-171450">
              <a:lnSpc>
                <a:spcPct val="100000"/>
              </a:lnSpc>
              <a:spcAft>
                <a:spcPts val="300"/>
              </a:spcAft>
              <a:buClr>
                <a:schemeClr val="accent2"/>
              </a:buClr>
              <a:buFont typeface="Arial" panose="020B0604020202020204" pitchFamily="34" charset="0"/>
              <a:buChar char="•"/>
              <a:tabLst>
                <a:tab pos="114300" algn="l"/>
              </a:tabLst>
            </a:pPr>
            <a:r>
              <a:rPr lang="en-IN" sz="700" dirty="0">
                <a:solidFill>
                  <a:srgbClr val="1B1B1B"/>
                </a:solidFill>
                <a:latin typeface="+mj-lt"/>
              </a:rPr>
              <a:t>Part A and Part B: Incidence of TEAEs from baseline to Week 52</a:t>
            </a:r>
          </a:p>
          <a:p>
            <a:pPr marL="171450" indent="-171450">
              <a:lnSpc>
                <a:spcPct val="100000"/>
              </a:lnSpc>
              <a:spcAft>
                <a:spcPts val="300"/>
              </a:spcAft>
              <a:buClr>
                <a:schemeClr val="accent2"/>
              </a:buClr>
              <a:buFont typeface="Arial" panose="020B0604020202020204" pitchFamily="34" charset="0"/>
              <a:buChar char="•"/>
              <a:tabLst>
                <a:tab pos="114300" algn="l"/>
              </a:tabLst>
            </a:pPr>
            <a:r>
              <a:rPr lang="en-IN" sz="700" dirty="0">
                <a:solidFill>
                  <a:srgbClr val="1B1B1B"/>
                </a:solidFill>
                <a:latin typeface="+mj-lt"/>
              </a:rPr>
              <a:t>Part B: Proportion of participants with at least </a:t>
            </a:r>
            <a:r>
              <a:rPr lang="en-IN" sz="700" b="0" i="0" dirty="0">
                <a:solidFill>
                  <a:srgbClr val="1B1B1B"/>
                </a:solidFill>
                <a:effectLst/>
                <a:latin typeface="+mj-lt"/>
              </a:rPr>
              <a:t>40% DMPK mRNA knockdown in muscle biopsy at Weeks 12 and 52</a:t>
            </a:r>
            <a:r>
              <a:rPr lang="en-IN" sz="700" spc="-5" dirty="0">
                <a:latin typeface="+mj-lt"/>
                <a:cs typeface="Calibri"/>
              </a:rPr>
              <a:t> </a:t>
            </a:r>
          </a:p>
        </p:txBody>
      </p:sp>
      <p:sp>
        <p:nvSpPr>
          <p:cNvPr id="25" name="object 18">
            <a:extLst>
              <a:ext uri="{FF2B5EF4-FFF2-40B4-BE49-F238E27FC236}">
                <a16:creationId xmlns:a16="http://schemas.microsoft.com/office/drawing/2014/main" id="{A4D63BE2-C4AB-9465-8957-F47636CBBC78}"/>
              </a:ext>
            </a:extLst>
          </p:cNvPr>
          <p:cNvSpPr txBox="1"/>
          <p:nvPr/>
        </p:nvSpPr>
        <p:spPr>
          <a:xfrm>
            <a:off x="6278918" y="2593041"/>
            <a:ext cx="2494179" cy="1740861"/>
          </a:xfrm>
          <a:prstGeom prst="rect">
            <a:avLst/>
          </a:prstGeom>
        </p:spPr>
        <p:txBody>
          <a:bodyPr vert="horz" wrap="square" lIns="0" tIns="12065" rIns="0" bIns="0" rtlCol="0">
            <a:spAutoFit/>
          </a:bodyPr>
          <a:lstStyle/>
          <a:p>
            <a:pPr>
              <a:spcAft>
                <a:spcPts val="200"/>
              </a:spcAft>
            </a:pPr>
            <a:r>
              <a:rPr lang="en-IN" sz="800" i="1" spc="-10" dirty="0">
                <a:solidFill>
                  <a:schemeClr val="accent2"/>
                </a:solidFill>
                <a:latin typeface="Georgia" panose="02040502050405020303" pitchFamily="18" charset="0"/>
                <a:cs typeface="Calibri"/>
              </a:rPr>
              <a:t>Secondary endpoints</a:t>
            </a:r>
            <a:endParaRPr sz="800" i="1" spc="-10" dirty="0">
              <a:solidFill>
                <a:schemeClr val="accent2"/>
              </a:solidFill>
              <a:latin typeface="Georgia" panose="02040502050405020303" pitchFamily="18" charset="0"/>
              <a:cs typeface="Calibri"/>
            </a:endParaRPr>
          </a:p>
          <a:p>
            <a:pPr marL="171450" indent="-171450">
              <a:buClr>
                <a:schemeClr val="accent2"/>
              </a:buClr>
              <a:buFont typeface="Arial" panose="020B0604020202020204" pitchFamily="34" charset="0"/>
              <a:buChar char="•"/>
              <a:tabLst>
                <a:tab pos="114300" algn="l"/>
              </a:tabLst>
            </a:pPr>
            <a:r>
              <a:rPr lang="en-IN" sz="700" spc="-5" dirty="0">
                <a:latin typeface="+mj-lt"/>
                <a:cs typeface="Calibri"/>
              </a:rPr>
              <a:t>Change from baseline to Week 26 and 52 in:</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10-meter walk-run test </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Myotonia </a:t>
            </a:r>
            <a:r>
              <a:rPr lang="en-GB" sz="700" dirty="0">
                <a:solidFill>
                  <a:srgbClr val="1B1B1B"/>
                </a:solidFill>
                <a:latin typeface="+mj-lt"/>
              </a:rPr>
              <a:t>measured by hand opening time</a:t>
            </a:r>
          </a:p>
          <a:p>
            <a:pPr marL="285750" lvl="1" indent="-171450">
              <a:spcAft>
                <a:spcPts val="200"/>
              </a:spcAft>
              <a:buClr>
                <a:schemeClr val="accent2"/>
              </a:buClr>
              <a:buFont typeface="Arial" panose="020B0604020202020204" pitchFamily="34" charset="0"/>
              <a:buChar char="–"/>
              <a:tabLst>
                <a:tab pos="114300" algn="l"/>
              </a:tabLst>
              <a:defRPr/>
            </a:pPr>
            <a:r>
              <a:rPr lang="en-GB" sz="700" b="0" i="0" dirty="0">
                <a:solidFill>
                  <a:srgbClr val="1B1B1B"/>
                </a:solidFill>
                <a:effectLst/>
                <a:latin typeface="+mj-lt"/>
              </a:rPr>
              <a:t>Bilateral hand grip test  </a:t>
            </a:r>
          </a:p>
          <a:p>
            <a:pPr marL="171450"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Proportion of participants with at least 40% DMPK mRNA knockdown in muscle biopsy at Weeks 12 and 52</a:t>
            </a:r>
          </a:p>
          <a:p>
            <a:pPr marL="171450"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Change from baseline to Week 12 and 52 in</a:t>
            </a:r>
          </a:p>
          <a:p>
            <a:pPr marL="285750" lvl="1" indent="-171450">
              <a:spcAft>
                <a:spcPts val="200"/>
              </a:spcAft>
              <a:buClr>
                <a:schemeClr val="accent2"/>
              </a:buClr>
              <a:buFont typeface="Arial" panose="020B0604020202020204" pitchFamily="34" charset="0"/>
              <a:buChar char="–"/>
              <a:tabLst>
                <a:tab pos="114300" algn="l"/>
              </a:tabLst>
              <a:defRPr/>
            </a:pPr>
            <a:r>
              <a:rPr lang="en-GB" sz="700" dirty="0">
                <a:solidFill>
                  <a:srgbClr val="1B1B1B"/>
                </a:solidFill>
                <a:latin typeface="+mj-lt"/>
              </a:rPr>
              <a:t>DMPK mRNA levels </a:t>
            </a:r>
          </a:p>
          <a:p>
            <a:pPr marL="285750" lvl="1" indent="-171450">
              <a:spcAft>
                <a:spcPts val="200"/>
              </a:spcAft>
              <a:buClr>
                <a:schemeClr val="accent2"/>
              </a:buClr>
              <a:buFont typeface="Arial" panose="020B0604020202020204" pitchFamily="34" charset="0"/>
              <a:buChar char="–"/>
              <a:tabLst>
                <a:tab pos="114300" algn="l"/>
              </a:tabLst>
              <a:defRPr/>
            </a:pPr>
            <a:r>
              <a:rPr lang="en-GB" sz="700" dirty="0">
                <a:solidFill>
                  <a:srgbClr val="1B1B1B"/>
                </a:solidFill>
                <a:latin typeface="+mj-lt"/>
              </a:rPr>
              <a:t>RNA splicing index</a:t>
            </a:r>
          </a:p>
          <a:p>
            <a:pPr marL="171450" lvl="1" indent="-171450">
              <a:spcAft>
                <a:spcPts val="200"/>
              </a:spcAft>
              <a:buClr>
                <a:schemeClr val="accent2"/>
              </a:buClr>
              <a:buFont typeface="Arial" panose="020B0604020202020204" pitchFamily="34" charset="0"/>
              <a:buChar char="•"/>
              <a:tabLst>
                <a:tab pos="114300" algn="l"/>
              </a:tabLst>
              <a:defRPr/>
            </a:pPr>
            <a:r>
              <a:rPr lang="en-IN" sz="700" spc="-5" dirty="0">
                <a:latin typeface="+mj-lt"/>
                <a:cs typeface="Calibri"/>
              </a:rPr>
              <a:t>Assessment of the duration of AAV vector shedding of SAR446268 in sampling of urine, saliva, and semen at 4-week intervals (Part A)</a:t>
            </a:r>
          </a:p>
        </p:txBody>
      </p:sp>
      <p:grpSp>
        <p:nvGrpSpPr>
          <p:cNvPr id="204" name="Group 203">
            <a:extLst>
              <a:ext uri="{FF2B5EF4-FFF2-40B4-BE49-F238E27FC236}">
                <a16:creationId xmlns:a16="http://schemas.microsoft.com/office/drawing/2014/main" id="{157FABA9-7181-9FCB-195D-706F13EE340F}"/>
              </a:ext>
            </a:extLst>
          </p:cNvPr>
          <p:cNvGrpSpPr/>
          <p:nvPr/>
        </p:nvGrpSpPr>
        <p:grpSpPr>
          <a:xfrm>
            <a:off x="2558848" y="1818890"/>
            <a:ext cx="3678602" cy="2649135"/>
            <a:chOff x="2560833" y="1979573"/>
            <a:chExt cx="4408691" cy="2649134"/>
          </a:xfrm>
        </p:grpSpPr>
        <p:grpSp>
          <p:nvGrpSpPr>
            <p:cNvPr id="193" name="Group 192">
              <a:extLst>
                <a:ext uri="{FF2B5EF4-FFF2-40B4-BE49-F238E27FC236}">
                  <a16:creationId xmlns:a16="http://schemas.microsoft.com/office/drawing/2014/main" id="{A3FD00EB-DD36-6D91-8EED-C822919DA0BE}"/>
                </a:ext>
              </a:extLst>
            </p:cNvPr>
            <p:cNvGrpSpPr/>
            <p:nvPr/>
          </p:nvGrpSpPr>
          <p:grpSpPr>
            <a:xfrm>
              <a:off x="2560833" y="1979573"/>
              <a:ext cx="4408691" cy="2649134"/>
              <a:chOff x="2600325" y="1874629"/>
              <a:chExt cx="9161044" cy="2503692"/>
            </a:xfrm>
          </p:grpSpPr>
          <p:grpSp>
            <p:nvGrpSpPr>
              <p:cNvPr id="143" name="Group 45">
                <a:extLst>
                  <a:ext uri="{FF2B5EF4-FFF2-40B4-BE49-F238E27FC236}">
                    <a16:creationId xmlns:a16="http://schemas.microsoft.com/office/drawing/2014/main" id="{7AB9CFCA-A128-22D3-984A-582C9311B49C}"/>
                  </a:ext>
                </a:extLst>
              </p:cNvPr>
              <p:cNvGrpSpPr/>
              <p:nvPr/>
            </p:nvGrpSpPr>
            <p:grpSpPr>
              <a:xfrm>
                <a:off x="2600325" y="1874629"/>
                <a:ext cx="9161044" cy="2503692"/>
                <a:chOff x="5251808" y="7877496"/>
                <a:chExt cx="4816116" cy="2339682"/>
              </a:xfrm>
            </p:grpSpPr>
            <p:sp>
              <p:nvSpPr>
                <p:cNvPr id="163" name="Rectangle 131">
                  <a:extLst>
                    <a:ext uri="{FF2B5EF4-FFF2-40B4-BE49-F238E27FC236}">
                      <a16:creationId xmlns:a16="http://schemas.microsoft.com/office/drawing/2014/main" id="{8C815E10-10D2-109E-A7B6-31C046DB5CE6}"/>
                    </a:ext>
                  </a:extLst>
                </p:cNvPr>
                <p:cNvSpPr>
                  <a:spLocks/>
                </p:cNvSpPr>
                <p:nvPr/>
              </p:nvSpPr>
              <p:spPr>
                <a:xfrm>
                  <a:off x="5251808" y="7877496"/>
                  <a:ext cx="4816116" cy="2339682"/>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IN" sz="600" dirty="0"/>
                </a:p>
              </p:txBody>
            </p:sp>
            <p:grpSp>
              <p:nvGrpSpPr>
                <p:cNvPr id="164" name="Group 40">
                  <a:extLst>
                    <a:ext uri="{FF2B5EF4-FFF2-40B4-BE49-F238E27FC236}">
                      <a16:creationId xmlns:a16="http://schemas.microsoft.com/office/drawing/2014/main" id="{A2805F43-F199-C69A-378E-B531215599FF}"/>
                    </a:ext>
                  </a:extLst>
                </p:cNvPr>
                <p:cNvGrpSpPr/>
                <p:nvPr/>
              </p:nvGrpSpPr>
              <p:grpSpPr>
                <a:xfrm>
                  <a:off x="5346376" y="7904415"/>
                  <a:ext cx="4654874" cy="2064629"/>
                  <a:chOff x="5346376" y="8048354"/>
                  <a:chExt cx="4654874" cy="2064629"/>
                </a:xfrm>
              </p:grpSpPr>
              <p:cxnSp>
                <p:nvCxnSpPr>
                  <p:cNvPr id="165" name="Straight Arrow Connector 164">
                    <a:extLst>
                      <a:ext uri="{FF2B5EF4-FFF2-40B4-BE49-F238E27FC236}">
                        <a16:creationId xmlns:a16="http://schemas.microsoft.com/office/drawing/2014/main" id="{0D79F3F7-20C4-8DE3-3D0E-409747BC8FDB}"/>
                      </a:ext>
                    </a:extLst>
                  </p:cNvPr>
                  <p:cNvCxnSpPr>
                    <a:cxnSpLocks/>
                  </p:cNvCxnSpPr>
                  <p:nvPr/>
                </p:nvCxnSpPr>
                <p:spPr>
                  <a:xfrm>
                    <a:off x="8295352" y="8513802"/>
                    <a:ext cx="0" cy="423934"/>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a:extLst>
                      <a:ext uri="{FF2B5EF4-FFF2-40B4-BE49-F238E27FC236}">
                        <a16:creationId xmlns:a16="http://schemas.microsoft.com/office/drawing/2014/main" id="{E2B4A98E-8A5A-9DA0-6979-3F53FCBC6A83}"/>
                      </a:ext>
                    </a:extLst>
                  </p:cNvPr>
                  <p:cNvCxnSpPr>
                    <a:cxnSpLocks/>
                  </p:cNvCxnSpPr>
                  <p:nvPr/>
                </p:nvCxnSpPr>
                <p:spPr>
                  <a:xfrm>
                    <a:off x="9505749" y="8521468"/>
                    <a:ext cx="0" cy="416268"/>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7" name="Rectangle : coins arrondis 77">
                    <a:extLst>
                      <a:ext uri="{FF2B5EF4-FFF2-40B4-BE49-F238E27FC236}">
                        <a16:creationId xmlns:a16="http://schemas.microsoft.com/office/drawing/2014/main" id="{9F0138A3-A92F-277F-A181-603E0A9188FA}"/>
                      </a:ext>
                    </a:extLst>
                  </p:cNvPr>
                  <p:cNvSpPr/>
                  <p:nvPr/>
                </p:nvSpPr>
                <p:spPr>
                  <a:xfrm>
                    <a:off x="6167217" y="8565525"/>
                    <a:ext cx="1246344" cy="1547458"/>
                  </a:xfrm>
                  <a:prstGeom prst="roundRect">
                    <a:avLst>
                      <a:gd name="adj" fmla="val 9591"/>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bIns="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a:p>
                    <a:pPr algn="ctr" defTabSz="609418"/>
                    <a:endParaRPr lang="en-US" sz="600" dirty="0">
                      <a:solidFill>
                        <a:prstClr val="black"/>
                      </a:solidFill>
                    </a:endParaRPr>
                  </a:p>
                </p:txBody>
              </p:sp>
              <p:sp>
                <p:nvSpPr>
                  <p:cNvPr id="168" name="ZoneTexte 24">
                    <a:extLst>
                      <a:ext uri="{FF2B5EF4-FFF2-40B4-BE49-F238E27FC236}">
                        <a16:creationId xmlns:a16="http://schemas.microsoft.com/office/drawing/2014/main" id="{EA8C5649-8BA6-D003-E676-AC4AB1C30346}"/>
                      </a:ext>
                    </a:extLst>
                  </p:cNvPr>
                  <p:cNvSpPr txBox="1"/>
                  <p:nvPr/>
                </p:nvSpPr>
                <p:spPr>
                  <a:xfrm>
                    <a:off x="6034481" y="8123066"/>
                    <a:ext cx="3966769" cy="252384"/>
                  </a:xfrm>
                  <a:prstGeom prst="rect">
                    <a:avLst/>
                  </a:prstGeom>
                  <a:solidFill>
                    <a:srgbClr val="D9DEE1"/>
                  </a:solidFill>
                  <a:ln>
                    <a:noFill/>
                  </a:ln>
                </p:spPr>
                <p:style>
                  <a:lnRef idx="0">
                    <a:scrgbClr r="0" g="0" b="0"/>
                  </a:lnRef>
                  <a:fillRef idx="0">
                    <a:scrgbClr r="0" g="0" b="0"/>
                  </a:fillRef>
                  <a:effectRef idx="0">
                    <a:scrgbClr r="0" g="0" b="0"/>
                  </a:effectRef>
                  <a:fontRef idx="minor">
                    <a:schemeClr val="lt1"/>
                  </a:fontRef>
                </p:style>
                <p:txBody>
                  <a:bodyPr wrap="square">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b="1" dirty="0">
                      <a:solidFill>
                        <a:prstClr val="white"/>
                      </a:solidFill>
                    </a:endParaRPr>
                  </a:p>
                  <a:p>
                    <a:pPr algn="ctr" defTabSz="609418"/>
                    <a:endParaRPr lang="fr-FR" sz="600" b="1" dirty="0">
                      <a:solidFill>
                        <a:prstClr val="black"/>
                      </a:solidFill>
                    </a:endParaRPr>
                  </a:p>
                </p:txBody>
              </p:sp>
              <p:sp>
                <p:nvSpPr>
                  <p:cNvPr id="169" name="Oval 12">
                    <a:extLst>
                      <a:ext uri="{FF2B5EF4-FFF2-40B4-BE49-F238E27FC236}">
                        <a16:creationId xmlns:a16="http://schemas.microsoft.com/office/drawing/2014/main" id="{008A2C76-169B-6080-5575-2E931C265A76}"/>
                      </a:ext>
                    </a:extLst>
                  </p:cNvPr>
                  <p:cNvSpPr>
                    <a:spLocks noChangeArrowheads="1"/>
                  </p:cNvSpPr>
                  <p:nvPr/>
                </p:nvSpPr>
                <p:spPr bwMode="auto">
                  <a:xfrm>
                    <a:off x="5346376" y="8882830"/>
                    <a:ext cx="741506" cy="625004"/>
                  </a:xfrm>
                  <a:prstGeom prst="ellipse">
                    <a:avLst/>
                  </a:prstGeom>
                  <a:ln>
                    <a:solidFill>
                      <a:schemeClr val="accent2"/>
                    </a:solidFill>
                    <a:headEnd/>
                    <a:tailEnd/>
                  </a:ln>
                  <a:effectLst>
                    <a:softEdge rad="12700"/>
                  </a:effectLst>
                </p:spPr>
                <p:style>
                  <a:lnRef idx="2">
                    <a:schemeClr val="accent6"/>
                  </a:lnRef>
                  <a:fillRef idx="1">
                    <a:schemeClr val="lt1"/>
                  </a:fillRef>
                  <a:effectRef idx="0">
                    <a:schemeClr val="accent6"/>
                  </a:effectRef>
                  <a:fontRef idx="minor">
                    <a:schemeClr val="dk1"/>
                  </a:fontRef>
                </p:style>
                <p:txBody>
                  <a:bodyPr rot="0" vert="horz" wrap="non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spcBef>
                        <a:spcPts val="1200"/>
                      </a:spcBef>
                      <a:tabLst>
                        <a:tab pos="449446" algn="l"/>
                      </a:tabLst>
                    </a:pPr>
                    <a:r>
                      <a:rPr lang="en-US" sz="600" b="1" dirty="0">
                        <a:solidFill>
                          <a:srgbClr val="000000"/>
                        </a:solidFill>
                        <a:ea typeface="MS Mincho" panose="02020609040205080304" pitchFamily="49" charset="-128"/>
                      </a:rPr>
                      <a:t>Screening </a:t>
                    </a:r>
                    <a:br>
                      <a:rPr lang="en-US" sz="600" b="1" dirty="0">
                        <a:solidFill>
                          <a:srgbClr val="000000"/>
                        </a:solidFill>
                        <a:ea typeface="MS Mincho" panose="02020609040205080304" pitchFamily="49" charset="-128"/>
                      </a:rPr>
                    </a:br>
                    <a:r>
                      <a:rPr lang="en-US" sz="600" b="1" dirty="0">
                        <a:solidFill>
                          <a:srgbClr val="000000"/>
                        </a:solidFill>
                        <a:ea typeface="MS Mincho" panose="02020609040205080304" pitchFamily="49" charset="-128"/>
                      </a:rPr>
                      <a:t>Phase</a:t>
                    </a:r>
                    <a:endParaRPr lang="fr-FR" sz="600" dirty="0">
                      <a:solidFill>
                        <a:prstClr val="black"/>
                      </a:solidFill>
                      <a:ea typeface="Times New Roman" panose="02020603050405020304" pitchFamily="18" charset="0"/>
                    </a:endParaRPr>
                  </a:p>
                </p:txBody>
              </p:sp>
              <p:sp>
                <p:nvSpPr>
                  <p:cNvPr id="170" name="Rounded Rectangle 17">
                    <a:extLst>
                      <a:ext uri="{FF2B5EF4-FFF2-40B4-BE49-F238E27FC236}">
                        <a16:creationId xmlns:a16="http://schemas.microsoft.com/office/drawing/2014/main" id="{F64E47CD-2DEC-1B99-57F1-926B8D9AB800}"/>
                      </a:ext>
                    </a:extLst>
                  </p:cNvPr>
                  <p:cNvSpPr>
                    <a:spLocks noChangeArrowheads="1"/>
                  </p:cNvSpPr>
                  <p:nvPr/>
                </p:nvSpPr>
                <p:spPr bwMode="auto">
                  <a:xfrm>
                    <a:off x="8240398" y="8973458"/>
                    <a:ext cx="1760850" cy="273351"/>
                  </a:xfrm>
                  <a:prstGeom prst="roundRect">
                    <a:avLst>
                      <a:gd name="adj" fmla="val 16667"/>
                    </a:avLst>
                  </a:prstGeom>
                  <a:solidFill>
                    <a:schemeClr val="accent2"/>
                  </a:solidFill>
                  <a:ln>
                    <a:noFill/>
                    <a:headEnd/>
                    <a:tailEnd/>
                  </a:ln>
                </p:spPr>
                <p:style>
                  <a:lnRef idx="2">
                    <a:schemeClr val="accent2"/>
                  </a:lnRef>
                  <a:fillRef idx="1">
                    <a:schemeClr val="lt1"/>
                  </a:fillRef>
                  <a:effectRef idx="0">
                    <a:schemeClr val="accent2"/>
                  </a:effectRef>
                  <a:fontRef idx="minor">
                    <a:schemeClr val="dk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schemeClr val="bg1"/>
                        </a:solidFill>
                        <a:cs typeface="Times New Roman" panose="02020603050405020304" pitchFamily="18" charset="0"/>
                      </a:rPr>
                      <a:t>Dose Expansion Phase</a:t>
                    </a:r>
                    <a:endParaRPr lang="fr-FR" sz="600" b="1" dirty="0">
                      <a:solidFill>
                        <a:schemeClr val="bg1"/>
                      </a:solidFill>
                      <a:cs typeface="Times New Roman" panose="02020603050405020304" pitchFamily="18" charset="0"/>
                    </a:endParaRPr>
                  </a:p>
                </p:txBody>
              </p:sp>
              <p:cxnSp>
                <p:nvCxnSpPr>
                  <p:cNvPr id="173" name="Straight Arrow Connector 18">
                    <a:extLst>
                      <a:ext uri="{FF2B5EF4-FFF2-40B4-BE49-F238E27FC236}">
                        <a16:creationId xmlns:a16="http://schemas.microsoft.com/office/drawing/2014/main" id="{D5A95960-A794-B74A-553E-4C6C274CD022}"/>
                      </a:ext>
                    </a:extLst>
                  </p:cNvPr>
                  <p:cNvCxnSpPr>
                    <a:cxnSpLocks noChangeShapeType="1"/>
                  </p:cNvCxnSpPr>
                  <p:nvPr/>
                </p:nvCxnSpPr>
                <p:spPr bwMode="auto">
                  <a:xfrm>
                    <a:off x="6087883" y="9206295"/>
                    <a:ext cx="79334" cy="0"/>
                  </a:xfrm>
                  <a:prstGeom prst="straightConnector1">
                    <a:avLst/>
                  </a:prstGeom>
                  <a:ln w="12700">
                    <a:headEnd/>
                    <a:tailEnd type="triangle" w="sm" len="sm"/>
                  </a:ln>
                  <a:extLst>
                    <a:ext uri="{909E8E84-426E-40DD-AFC4-6F175D3DCCD1}">
                      <a14:hiddenFill xmlns:a14="http://schemas.microsoft.com/office/drawing/2010/main">
                        <a:noFill/>
                      </a14:hiddenFill>
                    </a:ext>
                  </a:extLst>
                </p:spPr>
                <p:style>
                  <a:lnRef idx="3">
                    <a:schemeClr val="accent2"/>
                  </a:lnRef>
                  <a:fillRef idx="0">
                    <a:schemeClr val="accent2"/>
                  </a:fillRef>
                  <a:effectRef idx="2">
                    <a:schemeClr val="accent2"/>
                  </a:effectRef>
                  <a:fontRef idx="minor">
                    <a:schemeClr val="tx1"/>
                  </a:fontRef>
                </p:style>
              </p:cxnSp>
              <p:sp>
                <p:nvSpPr>
                  <p:cNvPr id="174" name="TextBox 18">
                    <a:extLst>
                      <a:ext uri="{FF2B5EF4-FFF2-40B4-BE49-F238E27FC236}">
                        <a16:creationId xmlns:a16="http://schemas.microsoft.com/office/drawing/2014/main" id="{5D38830B-CD3A-62AD-374C-D7B97A73F32C}"/>
                      </a:ext>
                    </a:extLst>
                  </p:cNvPr>
                  <p:cNvSpPr txBox="1"/>
                  <p:nvPr/>
                </p:nvSpPr>
                <p:spPr>
                  <a:xfrm>
                    <a:off x="6167218" y="8192026"/>
                    <a:ext cx="786082" cy="84128"/>
                  </a:xfrm>
                  <a:prstGeom prst="rect">
                    <a:avLst/>
                  </a:prstGeom>
                  <a:noFill/>
                </p:spPr>
                <p:txBody>
                  <a:bodyPr wrap="square" lIns="0" tIns="0" rIns="0" bIns="0" rtlCol="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r>
                      <a:rPr lang="en-US" sz="600" b="1" dirty="0"/>
                      <a:t>Stage Part A</a:t>
                    </a:r>
                  </a:p>
                </p:txBody>
              </p:sp>
              <p:sp>
                <p:nvSpPr>
                  <p:cNvPr id="175" name="TextBox 42">
                    <a:extLst>
                      <a:ext uri="{FF2B5EF4-FFF2-40B4-BE49-F238E27FC236}">
                        <a16:creationId xmlns:a16="http://schemas.microsoft.com/office/drawing/2014/main" id="{0826887E-8B2D-877D-702C-1B7AC3FF23CD}"/>
                      </a:ext>
                    </a:extLst>
                  </p:cNvPr>
                  <p:cNvSpPr txBox="1"/>
                  <p:nvPr/>
                </p:nvSpPr>
                <p:spPr>
                  <a:xfrm>
                    <a:off x="8295352" y="8169233"/>
                    <a:ext cx="1682086" cy="168256"/>
                  </a:xfrm>
                  <a:prstGeom prst="rect">
                    <a:avLst/>
                  </a:prstGeom>
                  <a:noFill/>
                </p:spPr>
                <p:txBody>
                  <a:bodyPr wrap="square" lIns="0" tIns="0" rIns="0" bIns="0" rtlCol="0" anchor="t">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r>
                      <a:rPr lang="en-US" sz="600" b="1" dirty="0">
                        <a:solidFill>
                          <a:prstClr val="black"/>
                        </a:solidFill>
                      </a:rPr>
                      <a:t>Stage Part B</a:t>
                    </a:r>
                  </a:p>
                  <a:p>
                    <a:pPr algn="ctr" defTabSz="609418"/>
                    <a:r>
                      <a:rPr lang="en-US" sz="600" dirty="0"/>
                      <a:t>(Patients treated concomitantly)</a:t>
                    </a:r>
                  </a:p>
                </p:txBody>
              </p:sp>
              <p:sp>
                <p:nvSpPr>
                  <p:cNvPr id="176" name="Rounded Rectangle 16">
                    <a:extLst>
                      <a:ext uri="{FF2B5EF4-FFF2-40B4-BE49-F238E27FC236}">
                        <a16:creationId xmlns:a16="http://schemas.microsoft.com/office/drawing/2014/main" id="{098A7914-B8DF-373F-BD7B-C98C30C5EF95}"/>
                      </a:ext>
                    </a:extLst>
                  </p:cNvPr>
                  <p:cNvSpPr>
                    <a:spLocks noChangeArrowheads="1"/>
                  </p:cNvSpPr>
                  <p:nvPr/>
                </p:nvSpPr>
                <p:spPr bwMode="auto">
                  <a:xfrm>
                    <a:off x="6387373" y="9573401"/>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3</a:t>
                    </a:r>
                    <a:endParaRPr lang="fr-FR" sz="600" dirty="0">
                      <a:solidFill>
                        <a:prstClr val="white"/>
                      </a:solidFill>
                      <a:ea typeface="Times New Roman" panose="02020603050405020304" pitchFamily="18" charset="0"/>
                    </a:endParaRPr>
                  </a:p>
                </p:txBody>
              </p:sp>
              <p:sp>
                <p:nvSpPr>
                  <p:cNvPr id="177" name="Rounded Rectangle 16">
                    <a:extLst>
                      <a:ext uri="{FF2B5EF4-FFF2-40B4-BE49-F238E27FC236}">
                        <a16:creationId xmlns:a16="http://schemas.microsoft.com/office/drawing/2014/main" id="{2EA74C9C-B82A-F491-ECFC-547D16DE3721}"/>
                      </a:ext>
                    </a:extLst>
                  </p:cNvPr>
                  <p:cNvSpPr>
                    <a:spLocks noChangeArrowheads="1"/>
                  </p:cNvSpPr>
                  <p:nvPr/>
                </p:nvSpPr>
                <p:spPr bwMode="auto">
                  <a:xfrm>
                    <a:off x="6315755" y="9075113"/>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2</a:t>
                    </a:r>
                  </a:p>
                </p:txBody>
              </p:sp>
              <p:sp>
                <p:nvSpPr>
                  <p:cNvPr id="178" name="Rounded Rectangle 16">
                    <a:extLst>
                      <a:ext uri="{FF2B5EF4-FFF2-40B4-BE49-F238E27FC236}">
                        <a16:creationId xmlns:a16="http://schemas.microsoft.com/office/drawing/2014/main" id="{521069C7-76A6-22DD-D2C1-3A48979CFFB7}"/>
                      </a:ext>
                    </a:extLst>
                  </p:cNvPr>
                  <p:cNvSpPr>
                    <a:spLocks noChangeArrowheads="1"/>
                  </p:cNvSpPr>
                  <p:nvPr/>
                </p:nvSpPr>
                <p:spPr bwMode="auto">
                  <a:xfrm>
                    <a:off x="6243867" y="8604635"/>
                    <a:ext cx="793542" cy="200193"/>
                  </a:xfrm>
                  <a:prstGeom prst="roundRect">
                    <a:avLst>
                      <a:gd name="adj" fmla="val 16667"/>
                    </a:avLst>
                  </a:prstGeom>
                  <a:solidFill>
                    <a:schemeClr val="accent3"/>
                  </a:solidFill>
                  <a:ln>
                    <a:solidFill>
                      <a:srgbClr val="268500"/>
                    </a:solidFill>
                    <a:headEnd/>
                    <a:tailEnd/>
                  </a:ln>
                </p:spPr>
                <p:style>
                  <a:lnRef idx="2">
                    <a:schemeClr val="accent2">
                      <a:shade val="50000"/>
                    </a:schemeClr>
                  </a:lnRef>
                  <a:fillRef idx="1">
                    <a:schemeClr val="accent2"/>
                  </a:fillRef>
                  <a:effectRef idx="0">
                    <a:schemeClr val="accent2"/>
                  </a:effectRef>
                  <a:fontRef idx="minor">
                    <a:schemeClr val="lt1"/>
                  </a:fontRef>
                </p:style>
                <p:txBody>
                  <a:bodyPr rot="0" vert="horz" wrap="square" lIns="0" tIns="0" rIns="0" bIns="0" anchor="ctr" anchorCtr="0" upright="1">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prstClr val="white"/>
                        </a:solidFill>
                        <a:ea typeface="Times New Roman" panose="02020603050405020304" pitchFamily="18" charset="0"/>
                        <a:cs typeface="Times New Roman" panose="02020603050405020304" pitchFamily="18" charset="0"/>
                      </a:rPr>
                      <a:t>Dose Level 1</a:t>
                    </a:r>
                  </a:p>
                </p:txBody>
              </p:sp>
              <p:sp>
                <p:nvSpPr>
                  <p:cNvPr id="179" name="Arrow: Curved Left 3">
                    <a:extLst>
                      <a:ext uri="{FF2B5EF4-FFF2-40B4-BE49-F238E27FC236}">
                        <a16:creationId xmlns:a16="http://schemas.microsoft.com/office/drawing/2014/main" id="{D1A2FE5A-6D0A-EBA8-3E1B-51885D9B945B}"/>
                      </a:ext>
                    </a:extLst>
                  </p:cNvPr>
                  <p:cNvSpPr/>
                  <p:nvPr/>
                </p:nvSpPr>
                <p:spPr>
                  <a:xfrm>
                    <a:off x="7087850" y="8819634"/>
                    <a:ext cx="67466" cy="236204"/>
                  </a:xfrm>
                  <a:prstGeom prst="curved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p:txBody>
              </p:sp>
              <p:sp>
                <p:nvSpPr>
                  <p:cNvPr id="180" name="Arrow: Curved Left 28">
                    <a:extLst>
                      <a:ext uri="{FF2B5EF4-FFF2-40B4-BE49-F238E27FC236}">
                        <a16:creationId xmlns:a16="http://schemas.microsoft.com/office/drawing/2014/main" id="{32B69158-5884-69CB-BF51-7614FC1E7D92}"/>
                      </a:ext>
                    </a:extLst>
                  </p:cNvPr>
                  <p:cNvSpPr/>
                  <p:nvPr/>
                </p:nvSpPr>
                <p:spPr>
                  <a:xfrm>
                    <a:off x="7153680" y="9301287"/>
                    <a:ext cx="67466" cy="236204"/>
                  </a:xfrm>
                  <a:prstGeom prst="curved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black"/>
                      </a:solidFill>
                    </a:endParaRPr>
                  </a:p>
                </p:txBody>
              </p:sp>
              <p:sp>
                <p:nvSpPr>
                  <p:cNvPr id="181" name="Triangle isocèle 61">
                    <a:extLst>
                      <a:ext uri="{FF2B5EF4-FFF2-40B4-BE49-F238E27FC236}">
                        <a16:creationId xmlns:a16="http://schemas.microsoft.com/office/drawing/2014/main" id="{0E11CD92-804C-F2DE-63C4-58CEC742F6BE}"/>
                      </a:ext>
                    </a:extLst>
                  </p:cNvPr>
                  <p:cNvSpPr>
                    <a:spLocks/>
                  </p:cNvSpPr>
                  <p:nvPr/>
                </p:nvSpPr>
                <p:spPr>
                  <a:xfrm>
                    <a:off x="6330055" y="8820029"/>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sp>
                <p:nvSpPr>
                  <p:cNvPr id="182" name="Triangle isocèle 62">
                    <a:extLst>
                      <a:ext uri="{FF2B5EF4-FFF2-40B4-BE49-F238E27FC236}">
                        <a16:creationId xmlns:a16="http://schemas.microsoft.com/office/drawing/2014/main" id="{7E8C7D6D-E145-C6A0-1AB6-91DA8426E237}"/>
                      </a:ext>
                    </a:extLst>
                  </p:cNvPr>
                  <p:cNvSpPr>
                    <a:spLocks/>
                  </p:cNvSpPr>
                  <p:nvPr/>
                </p:nvSpPr>
                <p:spPr>
                  <a:xfrm>
                    <a:off x="6397521" y="9296291"/>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sp>
                <p:nvSpPr>
                  <p:cNvPr id="183" name="Triangle isocèle 63">
                    <a:extLst>
                      <a:ext uri="{FF2B5EF4-FFF2-40B4-BE49-F238E27FC236}">
                        <a16:creationId xmlns:a16="http://schemas.microsoft.com/office/drawing/2014/main" id="{4CBED3B6-15BA-83B1-B310-7827D603703C}"/>
                      </a:ext>
                    </a:extLst>
                  </p:cNvPr>
                  <p:cNvSpPr>
                    <a:spLocks/>
                  </p:cNvSpPr>
                  <p:nvPr/>
                </p:nvSpPr>
                <p:spPr>
                  <a:xfrm>
                    <a:off x="6460324" y="9796886"/>
                    <a:ext cx="84665" cy="71678"/>
                  </a:xfrm>
                  <a:prstGeom prst="triangle">
                    <a:avLst/>
                  </a:prstGeom>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fr-FR" sz="600" dirty="0">
                      <a:solidFill>
                        <a:prstClr val="white"/>
                      </a:solidFill>
                    </a:endParaRPr>
                  </a:p>
                </p:txBody>
              </p:sp>
              <p:cxnSp>
                <p:nvCxnSpPr>
                  <p:cNvPr id="185" name="Straight Arrow Connector 18">
                    <a:extLst>
                      <a:ext uri="{FF2B5EF4-FFF2-40B4-BE49-F238E27FC236}">
                        <a16:creationId xmlns:a16="http://schemas.microsoft.com/office/drawing/2014/main" id="{0EF9C4C5-9BA5-873B-1DA0-1D8E4EF0EE1F}"/>
                      </a:ext>
                    </a:extLst>
                  </p:cNvPr>
                  <p:cNvCxnSpPr>
                    <a:cxnSpLocks noChangeShapeType="1"/>
                  </p:cNvCxnSpPr>
                  <p:nvPr/>
                </p:nvCxnSpPr>
                <p:spPr bwMode="auto">
                  <a:xfrm>
                    <a:off x="7413561" y="9110133"/>
                    <a:ext cx="826837" cy="0"/>
                  </a:xfrm>
                  <a:prstGeom prst="straightConnector1">
                    <a:avLst/>
                  </a:prstGeom>
                  <a:ln w="12700">
                    <a:headEnd/>
                    <a:tailEnd type="triangle" w="sm" len="sm"/>
                  </a:ln>
                  <a:extLst>
                    <a:ext uri="{909E8E84-426E-40DD-AFC4-6F175D3DCCD1}">
                      <a14:hiddenFill xmlns:a14="http://schemas.microsoft.com/office/drawing/2010/main">
                        <a:noFill/>
                      </a14:hiddenFill>
                    </a:ext>
                  </a:extLst>
                </p:spPr>
                <p:style>
                  <a:lnRef idx="3">
                    <a:schemeClr val="accent2"/>
                  </a:lnRef>
                  <a:fillRef idx="0">
                    <a:schemeClr val="accent2"/>
                  </a:fillRef>
                  <a:effectRef idx="2">
                    <a:schemeClr val="accent2"/>
                  </a:effectRef>
                  <a:fontRef idx="minor">
                    <a:schemeClr val="tx1"/>
                  </a:fontRef>
                </p:style>
              </p:cxnSp>
              <p:sp>
                <p:nvSpPr>
                  <p:cNvPr id="186" name="ZoneTexte 46">
                    <a:extLst>
                      <a:ext uri="{FF2B5EF4-FFF2-40B4-BE49-F238E27FC236}">
                        <a16:creationId xmlns:a16="http://schemas.microsoft.com/office/drawing/2014/main" id="{9FC49395-7D83-C76E-C2A3-6EFEF3678383}"/>
                      </a:ext>
                    </a:extLst>
                  </p:cNvPr>
                  <p:cNvSpPr txBox="1"/>
                  <p:nvPr/>
                </p:nvSpPr>
                <p:spPr>
                  <a:xfrm>
                    <a:off x="7505335" y="8907104"/>
                    <a:ext cx="643290" cy="336512"/>
                  </a:xfrm>
                  <a:prstGeom prst="rect">
                    <a:avLst/>
                  </a:prstGeom>
                  <a:ln w="12700">
                    <a:solidFill>
                      <a:schemeClr val="accent1"/>
                    </a:solidFill>
                  </a:ln>
                </p:spPr>
                <p:style>
                  <a:lnRef idx="2">
                    <a:schemeClr val="accent1"/>
                  </a:lnRef>
                  <a:fillRef idx="1">
                    <a:schemeClr val="lt1"/>
                  </a:fillRef>
                  <a:effectRef idx="0">
                    <a:schemeClr val="accent1"/>
                  </a:effectRef>
                  <a:fontRef idx="minor">
                    <a:schemeClr val="dk1"/>
                  </a:fontRef>
                </p:style>
                <p:txBody>
                  <a:bodyPr wrap="square" lIns="0" tIns="0" rIns="0" bIns="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hangingPunct="0">
                      <a:tabLst>
                        <a:tab pos="2339908" algn="l"/>
                        <a:tab pos="2742377" algn="l"/>
                        <a:tab pos="5484755" algn="r"/>
                      </a:tabLst>
                    </a:pPr>
                    <a:r>
                      <a:rPr lang="en-US" sz="600" b="1" dirty="0">
                        <a:solidFill>
                          <a:schemeClr val="accent1"/>
                        </a:solidFill>
                        <a:ea typeface="Times New Roman" panose="02020603050405020304" pitchFamily="18" charset="0"/>
                        <a:cs typeface="Arial" panose="020B0604020202020204" pitchFamily="34" charset="0"/>
                      </a:rPr>
                      <a:t>Safe and effective dose level identified</a:t>
                    </a:r>
                    <a:endParaRPr lang="fr-FR" sz="600" b="1" dirty="0">
                      <a:solidFill>
                        <a:schemeClr val="accent1"/>
                      </a:solidFill>
                      <a:ea typeface="Times New Roman" panose="02020603050405020304" pitchFamily="18" charset="0"/>
                      <a:cs typeface="Times New Roman" panose="02020603050405020304" pitchFamily="18" charset="0"/>
                    </a:endParaRPr>
                  </a:p>
                </p:txBody>
              </p:sp>
              <p:sp>
                <p:nvSpPr>
                  <p:cNvPr id="187" name="Flèche : droite rayée 88">
                    <a:extLst>
                      <a:ext uri="{FF2B5EF4-FFF2-40B4-BE49-F238E27FC236}">
                        <a16:creationId xmlns:a16="http://schemas.microsoft.com/office/drawing/2014/main" id="{55DC4F74-EE9B-F303-3E22-EEBAAE1B8EE2}"/>
                      </a:ext>
                    </a:extLst>
                  </p:cNvPr>
                  <p:cNvSpPr/>
                  <p:nvPr/>
                </p:nvSpPr>
                <p:spPr>
                  <a:xfrm>
                    <a:off x="6953300" y="8099717"/>
                    <a:ext cx="1325755" cy="286728"/>
                  </a:xfrm>
                  <a:prstGeom prst="stripedRightArrow">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defTabSz="609418"/>
                    <a:endParaRPr lang="en-US" sz="600" dirty="0">
                      <a:solidFill>
                        <a:prstClr val="white"/>
                      </a:solidFill>
                    </a:endParaRPr>
                  </a:p>
                </p:txBody>
              </p:sp>
              <p:sp>
                <p:nvSpPr>
                  <p:cNvPr id="192" name="Rectangle 163">
                    <a:extLst>
                      <a:ext uri="{FF2B5EF4-FFF2-40B4-BE49-F238E27FC236}">
                        <a16:creationId xmlns:a16="http://schemas.microsoft.com/office/drawing/2014/main" id="{6FB5CDB6-E26A-5774-EE07-30C4DF00129C}"/>
                      </a:ext>
                    </a:extLst>
                  </p:cNvPr>
                  <p:cNvSpPr/>
                  <p:nvPr/>
                </p:nvSpPr>
                <p:spPr>
                  <a:xfrm>
                    <a:off x="5352631" y="8048354"/>
                    <a:ext cx="722810" cy="452631"/>
                  </a:xfrm>
                  <a:prstGeom prst="rect">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44" tIns="0" rIns="60944" bIns="0" rtlCol="0" anchor="ctr"/>
                  <a:lstStyle/>
                  <a:p>
                    <a:pPr algn="ctr"/>
                    <a:r>
                      <a:rPr lang="en-US" sz="600" dirty="0"/>
                      <a:t>Open-label </a:t>
                    </a:r>
                  </a:p>
                  <a:p>
                    <a:pPr algn="ctr"/>
                    <a:r>
                      <a:rPr lang="en-US" sz="600" dirty="0"/>
                      <a:t>single</a:t>
                    </a:r>
                    <a:r>
                      <a:rPr lang="en-US" altLang="zh-TW" sz="600" dirty="0"/>
                      <a:t>-arm</a:t>
                    </a:r>
                    <a:r>
                      <a:rPr lang="en-US" sz="600" dirty="0"/>
                      <a:t> study design</a:t>
                    </a:r>
                  </a:p>
                </p:txBody>
              </p:sp>
            </p:grpSp>
          </p:grpSp>
          <p:grpSp>
            <p:nvGrpSpPr>
              <p:cNvPr id="144" name="Group 143">
                <a:extLst>
                  <a:ext uri="{FF2B5EF4-FFF2-40B4-BE49-F238E27FC236}">
                    <a16:creationId xmlns:a16="http://schemas.microsoft.com/office/drawing/2014/main" id="{27539D35-4F48-7682-F169-7E6DE68C3700}"/>
                  </a:ext>
                </a:extLst>
              </p:cNvPr>
              <p:cNvGrpSpPr/>
              <p:nvPr/>
            </p:nvGrpSpPr>
            <p:grpSpPr>
              <a:xfrm>
                <a:off x="4878401" y="2754847"/>
                <a:ext cx="864797" cy="1274520"/>
                <a:chOff x="3255399" y="3049887"/>
                <a:chExt cx="1068716" cy="1543593"/>
              </a:xfrm>
            </p:grpSpPr>
            <p:grpSp>
              <p:nvGrpSpPr>
                <p:cNvPr id="145" name="群組 123">
                  <a:extLst>
                    <a:ext uri="{FF2B5EF4-FFF2-40B4-BE49-F238E27FC236}">
                      <a16:creationId xmlns:a16="http://schemas.microsoft.com/office/drawing/2014/main" id="{FDD722D6-200F-E4D9-0114-DCD1A0CB4713}"/>
                    </a:ext>
                  </a:extLst>
                </p:cNvPr>
                <p:cNvGrpSpPr/>
                <p:nvPr/>
              </p:nvGrpSpPr>
              <p:grpSpPr>
                <a:xfrm>
                  <a:off x="3662495" y="4331304"/>
                  <a:ext cx="661620" cy="262176"/>
                  <a:chOff x="4823225" y="3039368"/>
                  <a:chExt cx="1648756" cy="720072"/>
                </a:xfrm>
              </p:grpSpPr>
              <p:sp>
                <p:nvSpPr>
                  <p:cNvPr id="159" name="Rectangle: Rounded Corners 30">
                    <a:extLst>
                      <a:ext uri="{FF2B5EF4-FFF2-40B4-BE49-F238E27FC236}">
                        <a16:creationId xmlns:a16="http://schemas.microsoft.com/office/drawing/2014/main" id="{FEFD93C0-F01C-57DE-F18D-DC0E122AD319}"/>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60" name="Graphic 159" descr="Confused person with solid fill">
                    <a:extLst>
                      <a:ext uri="{FF2B5EF4-FFF2-40B4-BE49-F238E27FC236}">
                        <a16:creationId xmlns:a16="http://schemas.microsoft.com/office/drawing/2014/main" id="{D0B98CCA-ED02-03A7-DDD4-D3EC2BEBE6B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61" name="Graphic 39" descr="Confused person with solid fill">
                    <a:extLst>
                      <a:ext uri="{FF2B5EF4-FFF2-40B4-BE49-F238E27FC236}">
                        <a16:creationId xmlns:a16="http://schemas.microsoft.com/office/drawing/2014/main" id="{52FA4FDB-51F9-781E-D807-E1A20FF2342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62" name="Graphic 39" descr="Confused person with solid fill">
                    <a:extLst>
                      <a:ext uri="{FF2B5EF4-FFF2-40B4-BE49-F238E27FC236}">
                        <a16:creationId xmlns:a16="http://schemas.microsoft.com/office/drawing/2014/main" id="{C87D25B0-377D-EE67-5E2D-9CA8B6F7233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nvGrpSpPr>
                <p:cNvPr id="146" name="群組 123">
                  <a:extLst>
                    <a:ext uri="{FF2B5EF4-FFF2-40B4-BE49-F238E27FC236}">
                      <a16:creationId xmlns:a16="http://schemas.microsoft.com/office/drawing/2014/main" id="{4F831406-8D97-F46A-7637-FBC462E8B72D}"/>
                    </a:ext>
                  </a:extLst>
                </p:cNvPr>
                <p:cNvGrpSpPr/>
                <p:nvPr/>
              </p:nvGrpSpPr>
              <p:grpSpPr>
                <a:xfrm>
                  <a:off x="3460014" y="3665443"/>
                  <a:ext cx="661620" cy="262176"/>
                  <a:chOff x="4823225" y="3039368"/>
                  <a:chExt cx="1648756" cy="720072"/>
                </a:xfrm>
              </p:grpSpPr>
              <p:sp>
                <p:nvSpPr>
                  <p:cNvPr id="155" name="Rectangle: Rounded Corners 30">
                    <a:extLst>
                      <a:ext uri="{FF2B5EF4-FFF2-40B4-BE49-F238E27FC236}">
                        <a16:creationId xmlns:a16="http://schemas.microsoft.com/office/drawing/2014/main" id="{6C23487E-86EE-C649-AF32-8E889376E549}"/>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56" name="Graphic 155" descr="Confused person with solid fill">
                    <a:extLst>
                      <a:ext uri="{FF2B5EF4-FFF2-40B4-BE49-F238E27FC236}">
                        <a16:creationId xmlns:a16="http://schemas.microsoft.com/office/drawing/2014/main" id="{DC7F0B11-419B-FDD1-E02A-E0BA41B3E87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57" name="Graphic 39" descr="Confused person with solid fill">
                    <a:extLst>
                      <a:ext uri="{FF2B5EF4-FFF2-40B4-BE49-F238E27FC236}">
                        <a16:creationId xmlns:a16="http://schemas.microsoft.com/office/drawing/2014/main" id="{FAF8C94D-1D57-EDA7-A134-58050E8FAAE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58" name="Graphic 39" descr="Confused person with solid fill">
                    <a:extLst>
                      <a:ext uri="{FF2B5EF4-FFF2-40B4-BE49-F238E27FC236}">
                        <a16:creationId xmlns:a16="http://schemas.microsoft.com/office/drawing/2014/main" id="{9297AF0C-4770-F5AC-7792-1C027AF7D5E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nvGrpSpPr>
                <p:cNvPr id="147" name="群組 123">
                  <a:extLst>
                    <a:ext uri="{FF2B5EF4-FFF2-40B4-BE49-F238E27FC236}">
                      <a16:creationId xmlns:a16="http://schemas.microsoft.com/office/drawing/2014/main" id="{E12A5F8A-DED0-081B-D6D7-F9801DBB11FE}"/>
                    </a:ext>
                  </a:extLst>
                </p:cNvPr>
                <p:cNvGrpSpPr/>
                <p:nvPr/>
              </p:nvGrpSpPr>
              <p:grpSpPr>
                <a:xfrm>
                  <a:off x="3255399" y="3049887"/>
                  <a:ext cx="661620" cy="262176"/>
                  <a:chOff x="4823225" y="3039368"/>
                  <a:chExt cx="1648756" cy="720072"/>
                </a:xfrm>
              </p:grpSpPr>
              <p:sp>
                <p:nvSpPr>
                  <p:cNvPr id="151" name="Rectangle: Rounded Corners 30">
                    <a:extLst>
                      <a:ext uri="{FF2B5EF4-FFF2-40B4-BE49-F238E27FC236}">
                        <a16:creationId xmlns:a16="http://schemas.microsoft.com/office/drawing/2014/main" id="{1100A977-2975-58E6-8222-59E78EF73ABB}"/>
                      </a:ext>
                    </a:extLst>
                  </p:cNvPr>
                  <p:cNvSpPr/>
                  <p:nvPr/>
                </p:nvSpPr>
                <p:spPr>
                  <a:xfrm>
                    <a:off x="4876800" y="3045565"/>
                    <a:ext cx="1545080" cy="711435"/>
                  </a:xfrm>
                  <a:prstGeom prst="roundRect">
                    <a:avLst/>
                  </a:prstGeom>
                  <a:solidFill>
                    <a:srgbClr val="370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65">
                      <a:defRPr/>
                    </a:pPr>
                    <a:endParaRPr lang="en-US" sz="600" dirty="0">
                      <a:solidFill>
                        <a:prstClr val="white"/>
                      </a:solidFill>
                    </a:endParaRPr>
                  </a:p>
                </p:txBody>
              </p:sp>
              <p:pic>
                <p:nvPicPr>
                  <p:cNvPr id="152" name="Graphic 151" descr="Confused person with solid fill">
                    <a:extLst>
                      <a:ext uri="{FF2B5EF4-FFF2-40B4-BE49-F238E27FC236}">
                        <a16:creationId xmlns:a16="http://schemas.microsoft.com/office/drawing/2014/main" id="{09E97EDD-D9E5-C515-47F9-44D76EFAB62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23225" y="3048006"/>
                    <a:ext cx="678868" cy="711434"/>
                  </a:xfrm>
                  <a:prstGeom prst="rect">
                    <a:avLst/>
                  </a:prstGeom>
                </p:spPr>
              </p:pic>
              <p:pic>
                <p:nvPicPr>
                  <p:cNvPr id="153" name="Graphic 39" descr="Confused person with solid fill">
                    <a:extLst>
                      <a:ext uri="{FF2B5EF4-FFF2-40B4-BE49-F238E27FC236}">
                        <a16:creationId xmlns:a16="http://schemas.microsoft.com/office/drawing/2014/main" id="{2EF5B438-8F58-2AAE-40D0-B9C110FD399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08168" y="3039368"/>
                    <a:ext cx="678867" cy="711432"/>
                  </a:xfrm>
                  <a:prstGeom prst="rect">
                    <a:avLst/>
                  </a:prstGeom>
                </p:spPr>
              </p:pic>
              <p:pic>
                <p:nvPicPr>
                  <p:cNvPr id="154" name="Graphic 39" descr="Confused person with solid fill">
                    <a:extLst>
                      <a:ext uri="{FF2B5EF4-FFF2-40B4-BE49-F238E27FC236}">
                        <a16:creationId xmlns:a16="http://schemas.microsoft.com/office/drawing/2014/main" id="{3A855762-C4E4-EB60-FABA-EDEEB880BF2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93113" y="3043684"/>
                    <a:ext cx="678868" cy="711434"/>
                  </a:xfrm>
                  <a:prstGeom prst="rect">
                    <a:avLst/>
                  </a:prstGeom>
                </p:spPr>
              </p:pic>
            </p:grpSp>
          </p:grpSp>
        </p:grpSp>
        <p:cxnSp>
          <p:nvCxnSpPr>
            <p:cNvPr id="195" name="Straight Arrow Connector 194">
              <a:extLst>
                <a:ext uri="{FF2B5EF4-FFF2-40B4-BE49-F238E27FC236}">
                  <a16:creationId xmlns:a16="http://schemas.microsoft.com/office/drawing/2014/main" id="{A4327B66-3D3F-D41E-3FE1-0B206FE75066}"/>
                </a:ext>
              </a:extLst>
            </p:cNvPr>
            <p:cNvCxnSpPr>
              <a:cxnSpLocks/>
            </p:cNvCxnSpPr>
            <p:nvPr/>
          </p:nvCxnSpPr>
          <p:spPr>
            <a:xfrm>
              <a:off x="2698750" y="4520515"/>
              <a:ext cx="4187943"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EA5CCF64-02F2-8770-B83F-DA9E610A3CE9}"/>
                </a:ext>
              </a:extLst>
            </p:cNvPr>
            <p:cNvCxnSpPr>
              <a:cxnSpLocks/>
            </p:cNvCxnSpPr>
            <p:nvPr/>
          </p:nvCxnSpPr>
          <p:spPr>
            <a:xfrm>
              <a:off x="2698750" y="4437965"/>
              <a:ext cx="720000"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98" name="TextBox 197">
              <a:extLst>
                <a:ext uri="{FF2B5EF4-FFF2-40B4-BE49-F238E27FC236}">
                  <a16:creationId xmlns:a16="http://schemas.microsoft.com/office/drawing/2014/main" id="{DB5176E8-CAE8-228A-0621-B7F7C4EFF463}"/>
                </a:ext>
              </a:extLst>
            </p:cNvPr>
            <p:cNvSpPr txBox="1"/>
            <p:nvPr/>
          </p:nvSpPr>
          <p:spPr>
            <a:xfrm>
              <a:off x="2882132" y="4392086"/>
              <a:ext cx="375175" cy="76944"/>
            </a:xfrm>
            <a:prstGeom prst="rect">
              <a:avLst/>
            </a:prstGeom>
            <a:solidFill>
              <a:schemeClr val="bg1"/>
            </a:solidFill>
          </p:spPr>
          <p:txBody>
            <a:bodyPr wrap="square" lIns="0" tIns="0" rIns="0" bIns="0" rtlCol="0">
              <a:spAutoFit/>
            </a:bodyPr>
            <a:lstStyle/>
            <a:p>
              <a:r>
                <a:rPr lang="en-IN" sz="500" dirty="0"/>
                <a:t>6 weeks</a:t>
              </a:r>
              <a:endParaRPr lang="en-GB" sz="500" dirty="0"/>
            </a:p>
          </p:txBody>
        </p:sp>
        <p:cxnSp>
          <p:nvCxnSpPr>
            <p:cNvPr id="200" name="Straight Arrow Connector 199">
              <a:extLst>
                <a:ext uri="{FF2B5EF4-FFF2-40B4-BE49-F238E27FC236}">
                  <a16:creationId xmlns:a16="http://schemas.microsoft.com/office/drawing/2014/main" id="{A8B68999-8590-4C4A-9950-9AFDBFF79F8F}"/>
                </a:ext>
              </a:extLst>
            </p:cNvPr>
            <p:cNvCxnSpPr>
              <a:cxnSpLocks/>
            </p:cNvCxnSpPr>
            <p:nvPr/>
          </p:nvCxnSpPr>
          <p:spPr>
            <a:xfrm flipV="1">
              <a:off x="3424448" y="4426205"/>
              <a:ext cx="3462245" cy="7406"/>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385C540C-6BBD-3453-D9DE-0EB727EA3262}"/>
                </a:ext>
              </a:extLst>
            </p:cNvPr>
            <p:cNvSpPr txBox="1"/>
            <p:nvPr/>
          </p:nvSpPr>
          <p:spPr>
            <a:xfrm>
              <a:off x="5139267" y="4382869"/>
              <a:ext cx="464801" cy="76944"/>
            </a:xfrm>
            <a:prstGeom prst="rect">
              <a:avLst/>
            </a:prstGeom>
            <a:solidFill>
              <a:schemeClr val="bg1"/>
            </a:solidFill>
          </p:spPr>
          <p:txBody>
            <a:bodyPr wrap="square" lIns="0" tIns="0" rIns="0" bIns="0" rtlCol="0">
              <a:spAutoFit/>
            </a:bodyPr>
            <a:lstStyle/>
            <a:p>
              <a:r>
                <a:rPr lang="en-IN" sz="500" dirty="0"/>
                <a:t>104 weeks</a:t>
              </a:r>
              <a:endParaRPr lang="en-GB" sz="500" dirty="0"/>
            </a:p>
          </p:txBody>
        </p:sp>
        <p:sp>
          <p:nvSpPr>
            <p:cNvPr id="203" name="TextBox 202">
              <a:extLst>
                <a:ext uri="{FF2B5EF4-FFF2-40B4-BE49-F238E27FC236}">
                  <a16:creationId xmlns:a16="http://schemas.microsoft.com/office/drawing/2014/main" id="{ED21CFA9-C7E0-4226-350A-594373EE2CA2}"/>
                </a:ext>
              </a:extLst>
            </p:cNvPr>
            <p:cNvSpPr txBox="1"/>
            <p:nvPr/>
          </p:nvSpPr>
          <p:spPr>
            <a:xfrm>
              <a:off x="4639938" y="4482042"/>
              <a:ext cx="454282" cy="76944"/>
            </a:xfrm>
            <a:prstGeom prst="rect">
              <a:avLst/>
            </a:prstGeom>
            <a:solidFill>
              <a:schemeClr val="bg1"/>
            </a:solidFill>
          </p:spPr>
          <p:txBody>
            <a:bodyPr wrap="square" lIns="0" tIns="0" rIns="0" bIns="0" rtlCol="0">
              <a:spAutoFit/>
            </a:bodyPr>
            <a:lstStyle/>
            <a:p>
              <a:r>
                <a:rPr lang="en-IN" sz="500" dirty="0"/>
                <a:t>110 weeks</a:t>
              </a:r>
              <a:endParaRPr lang="en-GB" sz="500" dirty="0"/>
            </a:p>
          </p:txBody>
        </p:sp>
      </p:grpSp>
      <p:pic>
        <p:nvPicPr>
          <p:cNvPr id="5" name="Picture 2">
            <a:extLst>
              <a:ext uri="{FF2B5EF4-FFF2-40B4-BE49-F238E27FC236}">
                <a16:creationId xmlns:a16="http://schemas.microsoft.com/office/drawing/2014/main" id="{BA5CE431-3E91-5C55-271A-7CFFFDF62AC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19162" y="477791"/>
            <a:ext cx="1414658" cy="48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object 23">
            <a:extLst>
              <a:ext uri="{FF2B5EF4-FFF2-40B4-BE49-F238E27FC236}">
                <a16:creationId xmlns:a16="http://schemas.microsoft.com/office/drawing/2014/main" id="{EF00AB7F-164F-328E-D500-3C352B4F17F2}"/>
              </a:ext>
            </a:extLst>
          </p:cNvPr>
          <p:cNvSpPr txBox="1">
            <a:spLocks/>
          </p:cNvSpPr>
          <p:nvPr/>
        </p:nvSpPr>
        <p:spPr>
          <a:xfrm>
            <a:off x="2558848" y="4538295"/>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16932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1CDFB8-4DE2-06EE-6B5B-2A14192A3068}"/>
            </a:ext>
          </a:extLst>
        </p:cNvPr>
        <p:cNvGrpSpPr/>
        <p:nvPr/>
      </p:nvGrpSpPr>
      <p:grpSpPr>
        <a:xfrm>
          <a:off x="0" y="0"/>
          <a:ext cx="0" cy="0"/>
          <a:chOff x="0" y="0"/>
          <a:chExt cx="0" cy="0"/>
        </a:xfrm>
      </p:grpSpPr>
      <p:sp>
        <p:nvSpPr>
          <p:cNvPr id="49" name="Freeform: Shape 48">
            <a:extLst>
              <a:ext uri="{FF2B5EF4-FFF2-40B4-BE49-F238E27FC236}">
                <a16:creationId xmlns:a16="http://schemas.microsoft.com/office/drawing/2014/main" id="{872B3008-A452-C503-AF51-78EFB2158BE2}"/>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263D09BF-3906-4221-649C-0E941FE977B9}"/>
              </a:ext>
            </a:extLst>
          </p:cNvPr>
          <p:cNvGrpSpPr/>
          <p:nvPr/>
        </p:nvGrpSpPr>
        <p:grpSpPr>
          <a:xfrm>
            <a:off x="234950" y="2463071"/>
            <a:ext cx="2232025" cy="205184"/>
            <a:chOff x="234950" y="1884632"/>
            <a:chExt cx="2232025" cy="205184"/>
          </a:xfrm>
        </p:grpSpPr>
        <p:sp>
          <p:nvSpPr>
            <p:cNvPr id="122" name="Freeform: Shape 121">
              <a:extLst>
                <a:ext uri="{FF2B5EF4-FFF2-40B4-BE49-F238E27FC236}">
                  <a16:creationId xmlns:a16="http://schemas.microsoft.com/office/drawing/2014/main" id="{B4AF50C5-D642-5089-28C2-DCE2528C0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520DA086-F819-3B90-F6C2-846C7EF377B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2A0D4251-57BE-104E-516C-AAB3C26E3D6C}"/>
              </a:ext>
            </a:extLst>
          </p:cNvPr>
          <p:cNvSpPr>
            <a:spLocks noGrp="1"/>
          </p:cNvSpPr>
          <p:nvPr>
            <p:ph type="sldNum" sz="quarter" idx="16"/>
          </p:nvPr>
        </p:nvSpPr>
        <p:spPr/>
        <p:txBody>
          <a:bodyPr/>
          <a:lstStyle/>
          <a:p>
            <a:fld id="{6B54B0F7-55DD-40D6-B7F4-70B586885C0B}" type="slidenum">
              <a:rPr lang="en-US" noProof="0" smtClean="0"/>
              <a:pPr/>
              <a:t>31</a:t>
            </a:fld>
            <a:endParaRPr lang="en-US" noProof="0"/>
          </a:p>
        </p:txBody>
      </p:sp>
      <p:sp>
        <p:nvSpPr>
          <p:cNvPr id="26" name="Text Placeholder 25">
            <a:extLst>
              <a:ext uri="{FF2B5EF4-FFF2-40B4-BE49-F238E27FC236}">
                <a16:creationId xmlns:a16="http://schemas.microsoft.com/office/drawing/2014/main" id="{94054F3A-EBAC-0B87-AEE3-2502A10AA042}"/>
              </a:ext>
            </a:extLst>
          </p:cNvPr>
          <p:cNvSpPr>
            <a:spLocks noGrp="1"/>
          </p:cNvSpPr>
          <p:nvPr>
            <p:ph type="body" sz="quarter" idx="49"/>
          </p:nvPr>
        </p:nvSpPr>
        <p:spPr>
          <a:xfrm>
            <a:off x="331199"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endParaRPr lang="en-IN" i="1"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5" name="Text Placeholder 24">
            <a:extLst>
              <a:ext uri="{FF2B5EF4-FFF2-40B4-BE49-F238E27FC236}">
                <a16:creationId xmlns:a16="http://schemas.microsoft.com/office/drawing/2014/main" id="{01A32D07-3A66-7393-4383-3A5A619FBBE3}"/>
              </a:ext>
            </a:extLst>
          </p:cNvPr>
          <p:cNvSpPr>
            <a:spLocks noGrp="1"/>
          </p:cNvSpPr>
          <p:nvPr>
            <p:ph type="body" sz="quarter" idx="22"/>
          </p:nvPr>
        </p:nvSpPr>
        <p:spPr>
          <a:xfrm>
            <a:off x="2600325" y="1072857"/>
            <a:ext cx="6210300" cy="205056"/>
          </a:xfrm>
        </p:spPr>
        <p:txBody>
          <a:bodyPr/>
          <a:lstStyle/>
          <a:p>
            <a:r>
              <a:rPr lang="en-IN"/>
              <a:t>Patient population</a:t>
            </a:r>
          </a:p>
        </p:txBody>
      </p:sp>
      <p:grpSp>
        <p:nvGrpSpPr>
          <p:cNvPr id="14" name="Group 13">
            <a:extLst>
              <a:ext uri="{FF2B5EF4-FFF2-40B4-BE49-F238E27FC236}">
                <a16:creationId xmlns:a16="http://schemas.microsoft.com/office/drawing/2014/main" id="{F13D34A0-11CD-CE7F-2137-2D2DDD258E2E}"/>
              </a:ext>
            </a:extLst>
          </p:cNvPr>
          <p:cNvGrpSpPr/>
          <p:nvPr/>
        </p:nvGrpSpPr>
        <p:grpSpPr>
          <a:xfrm>
            <a:off x="234950" y="3907859"/>
            <a:ext cx="2194560" cy="205184"/>
            <a:chOff x="234950" y="1884632"/>
            <a:chExt cx="2232025" cy="205184"/>
          </a:xfrm>
          <a:noFill/>
        </p:grpSpPr>
        <p:sp>
          <p:nvSpPr>
            <p:cNvPr id="16" name="Freeform: Shape 15">
              <a:hlinkClick r:id="rId3" action="ppaction://hlinksldjump"/>
              <a:extLst>
                <a:ext uri="{FF2B5EF4-FFF2-40B4-BE49-F238E27FC236}">
                  <a16:creationId xmlns:a16="http://schemas.microsoft.com/office/drawing/2014/main" id="{A17F27C6-FF59-D93A-07FB-6124B844232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0" name="Graphique 4">
              <a:extLst>
                <a:ext uri="{FF2B5EF4-FFF2-40B4-BE49-F238E27FC236}">
                  <a16:creationId xmlns:a16="http://schemas.microsoft.com/office/drawing/2014/main" id="{CD33645D-30D0-6070-A405-126C046E80F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24" name="Group 23">
            <a:extLst>
              <a:ext uri="{FF2B5EF4-FFF2-40B4-BE49-F238E27FC236}">
                <a16:creationId xmlns:a16="http://schemas.microsoft.com/office/drawing/2014/main" id="{13A0BBF9-2914-3CEE-8D3D-C57F1C301FB4}"/>
              </a:ext>
            </a:extLst>
          </p:cNvPr>
          <p:cNvGrpSpPr/>
          <p:nvPr/>
        </p:nvGrpSpPr>
        <p:grpSpPr>
          <a:xfrm>
            <a:off x="234950" y="3617160"/>
            <a:ext cx="2194560" cy="205184"/>
            <a:chOff x="234950" y="1884632"/>
            <a:chExt cx="2232025" cy="205184"/>
          </a:xfrm>
          <a:noFill/>
        </p:grpSpPr>
        <p:sp>
          <p:nvSpPr>
            <p:cNvPr id="27" name="Freeform: Shape 26">
              <a:hlinkClick r:id="" action="ppaction://noaction"/>
              <a:extLst>
                <a:ext uri="{FF2B5EF4-FFF2-40B4-BE49-F238E27FC236}">
                  <a16:creationId xmlns:a16="http://schemas.microsoft.com/office/drawing/2014/main" id="{0D6CAD26-B230-CDCC-AAE0-4F626C394206}"/>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28" name="Graphique 4">
              <a:extLst>
                <a:ext uri="{FF2B5EF4-FFF2-40B4-BE49-F238E27FC236}">
                  <a16:creationId xmlns:a16="http://schemas.microsoft.com/office/drawing/2014/main" id="{DC8B2AA3-3A48-8D6C-5DE8-67CB91AECE19}"/>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29" name="Group 28">
            <a:extLst>
              <a:ext uri="{FF2B5EF4-FFF2-40B4-BE49-F238E27FC236}">
                <a16:creationId xmlns:a16="http://schemas.microsoft.com/office/drawing/2014/main" id="{7E51E57A-18A2-6EF4-189F-87DAB4C51F77}"/>
              </a:ext>
            </a:extLst>
          </p:cNvPr>
          <p:cNvGrpSpPr/>
          <p:nvPr/>
        </p:nvGrpSpPr>
        <p:grpSpPr>
          <a:xfrm>
            <a:off x="234950" y="3328884"/>
            <a:ext cx="2194560" cy="205184"/>
            <a:chOff x="234950" y="1884632"/>
            <a:chExt cx="2232025" cy="205184"/>
          </a:xfrm>
          <a:noFill/>
        </p:grpSpPr>
        <p:sp>
          <p:nvSpPr>
            <p:cNvPr id="30" name="Freeform: Shape 29">
              <a:hlinkClick r:id="" action="ppaction://noaction"/>
              <a:extLst>
                <a:ext uri="{FF2B5EF4-FFF2-40B4-BE49-F238E27FC236}">
                  <a16:creationId xmlns:a16="http://schemas.microsoft.com/office/drawing/2014/main" id="{AFD95495-C991-4167-F083-89FC57D08BE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3" name="Graphique 4">
              <a:extLst>
                <a:ext uri="{FF2B5EF4-FFF2-40B4-BE49-F238E27FC236}">
                  <a16:creationId xmlns:a16="http://schemas.microsoft.com/office/drawing/2014/main" id="{CD2D0F16-1C48-E845-E215-ED85FE7870AC}"/>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 name="Group 33">
            <a:extLst>
              <a:ext uri="{FF2B5EF4-FFF2-40B4-BE49-F238E27FC236}">
                <a16:creationId xmlns:a16="http://schemas.microsoft.com/office/drawing/2014/main" id="{0C94C0A2-179A-EF8B-2170-D5D9DC969B49}"/>
              </a:ext>
            </a:extLst>
          </p:cNvPr>
          <p:cNvGrpSpPr/>
          <p:nvPr/>
        </p:nvGrpSpPr>
        <p:grpSpPr>
          <a:xfrm>
            <a:off x="234950" y="2751137"/>
            <a:ext cx="2194560" cy="205184"/>
            <a:chOff x="234950" y="1884632"/>
            <a:chExt cx="2232025" cy="205184"/>
          </a:xfrm>
          <a:noFill/>
        </p:grpSpPr>
        <p:sp>
          <p:nvSpPr>
            <p:cNvPr id="35" name="Freeform: Shape 34">
              <a:hlinkClick r:id="" action="ppaction://noaction"/>
              <a:extLst>
                <a:ext uri="{FF2B5EF4-FFF2-40B4-BE49-F238E27FC236}">
                  <a16:creationId xmlns:a16="http://schemas.microsoft.com/office/drawing/2014/main" id="{C03AC8E5-B903-09FA-8CD3-4489D0DF6AD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6" name="Graphique 4">
              <a:extLst>
                <a:ext uri="{FF2B5EF4-FFF2-40B4-BE49-F238E27FC236}">
                  <a16:creationId xmlns:a16="http://schemas.microsoft.com/office/drawing/2014/main" id="{53E2C5A5-CEC3-3FA7-A1B5-81599B65B613}"/>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40" name="Freeform: Shape 39">
            <a:hlinkClick r:id="" action="ppaction://noaction"/>
            <a:extLst>
              <a:ext uri="{FF2B5EF4-FFF2-40B4-BE49-F238E27FC236}">
                <a16:creationId xmlns:a16="http://schemas.microsoft.com/office/drawing/2014/main" id="{F050F3A4-D055-2BFB-3B3B-A9F3B48D8CB6}"/>
              </a:ext>
            </a:extLst>
          </p:cNvPr>
          <p:cNvSpPr/>
          <p:nvPr/>
        </p:nvSpPr>
        <p:spPr>
          <a:xfrm>
            <a:off x="234950" y="162173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43" name="Group 42">
            <a:extLst>
              <a:ext uri="{FF2B5EF4-FFF2-40B4-BE49-F238E27FC236}">
                <a16:creationId xmlns:a16="http://schemas.microsoft.com/office/drawing/2014/main" id="{C8F6C160-13F4-C6C7-20CC-96DE92EA8DDE}"/>
              </a:ext>
            </a:extLst>
          </p:cNvPr>
          <p:cNvGrpSpPr/>
          <p:nvPr/>
        </p:nvGrpSpPr>
        <p:grpSpPr>
          <a:xfrm>
            <a:off x="234950" y="1884963"/>
            <a:ext cx="2194560" cy="205184"/>
            <a:chOff x="234950" y="1884632"/>
            <a:chExt cx="2232025" cy="205184"/>
          </a:xfrm>
          <a:noFill/>
        </p:grpSpPr>
        <p:sp>
          <p:nvSpPr>
            <p:cNvPr id="44" name="Freeform: Shape 43">
              <a:hlinkClick r:id="" action="ppaction://noaction"/>
              <a:extLst>
                <a:ext uri="{FF2B5EF4-FFF2-40B4-BE49-F238E27FC236}">
                  <a16:creationId xmlns:a16="http://schemas.microsoft.com/office/drawing/2014/main" id="{223E75D7-8CC9-C136-A3C0-E99038FEFB6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5" name="Graphique 4">
              <a:extLst>
                <a:ext uri="{FF2B5EF4-FFF2-40B4-BE49-F238E27FC236}">
                  <a16:creationId xmlns:a16="http://schemas.microsoft.com/office/drawing/2014/main" id="{B235AE2A-F681-55F6-4363-EEB8D4DAD7B8}"/>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50" name="Freeform: Shape 49">
            <a:hlinkClick r:id="" action="ppaction://noaction"/>
            <a:extLst>
              <a:ext uri="{FF2B5EF4-FFF2-40B4-BE49-F238E27FC236}">
                <a16:creationId xmlns:a16="http://schemas.microsoft.com/office/drawing/2014/main" id="{8E45BFFA-718F-53A0-CBD1-4316841FCB77}"/>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9" name="Graphique 4">
            <a:extLst>
              <a:ext uri="{FF2B5EF4-FFF2-40B4-BE49-F238E27FC236}">
                <a16:creationId xmlns:a16="http://schemas.microsoft.com/office/drawing/2014/main" id="{BC480A53-CF8C-529B-E7E2-7C23D2DC0D20}"/>
              </a:ext>
            </a:extLst>
          </p:cNvPr>
          <p:cNvSpPr>
            <a:spLocks noChangeAspect="1"/>
          </p:cNvSpPr>
          <p:nvPr/>
        </p:nvSpPr>
        <p:spPr>
          <a:xfrm rot="10800000" flipV="1">
            <a:off x="281646" y="2207967"/>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10" name="Freeform: Shape 9">
            <a:hlinkClick r:id="rId4" action="ppaction://hlinksldjump"/>
            <a:extLst>
              <a:ext uri="{FF2B5EF4-FFF2-40B4-BE49-F238E27FC236}">
                <a16:creationId xmlns:a16="http://schemas.microsoft.com/office/drawing/2014/main" id="{1C1A1861-F477-2497-C872-B9AAF75A6E18}"/>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6" name="object 18">
            <a:extLst>
              <a:ext uri="{FF2B5EF4-FFF2-40B4-BE49-F238E27FC236}">
                <a16:creationId xmlns:a16="http://schemas.microsoft.com/office/drawing/2014/main" id="{C99A122A-6AAA-B36F-A7F9-19D4677E2E82}"/>
              </a:ext>
            </a:extLst>
          </p:cNvPr>
          <p:cNvSpPr txBox="1">
            <a:spLocks/>
          </p:cNvSpPr>
          <p:nvPr/>
        </p:nvSpPr>
        <p:spPr>
          <a:xfrm>
            <a:off x="2617973" y="1353937"/>
            <a:ext cx="2792080" cy="2474395"/>
          </a:xfrm>
          <a:prstGeom prst="rect">
            <a:avLst/>
          </a:prstGeom>
        </p:spPr>
        <p:txBody>
          <a:bodyPr vert="horz" wrap="square" lIns="0" tIns="12065" rIns="0" bIns="0" rtlCol="0">
            <a:spAutoFit/>
          </a:bodyPr>
          <a:lstStyle/>
          <a:p>
            <a:pPr>
              <a:lnSpc>
                <a:spcPct val="100000"/>
              </a:lnSpc>
              <a:spcAft>
                <a:spcPts val="600"/>
              </a:spcAft>
            </a:pPr>
            <a:r>
              <a:rPr lang="en-US" sz="900" i="1" spc="-10" dirty="0">
                <a:solidFill>
                  <a:schemeClr val="accent2"/>
                </a:solidFill>
                <a:latin typeface="Georgia" panose="02040502050405020303" pitchFamily="18" charset="0"/>
                <a:cs typeface="Calibri"/>
              </a:rPr>
              <a:t>Inclusion criteria</a:t>
            </a:r>
            <a:endParaRPr lang="en-US" sz="900" i="1" dirty="0">
              <a:solidFill>
                <a:schemeClr val="accent2"/>
              </a:solidFill>
              <a:latin typeface="Georgia" panose="02040502050405020303" pitchFamily="18" charset="0"/>
              <a:cs typeface="Calibri"/>
            </a:endParaRPr>
          </a:p>
          <a:p>
            <a:pPr marL="171450" indent="-171450" algn="l">
              <a:spcAft>
                <a:spcPts val="600"/>
              </a:spcAft>
              <a:buFont typeface="Arial" panose="020B0604020202020204" pitchFamily="34" charset="0"/>
              <a:buChar char="•"/>
            </a:pPr>
            <a:r>
              <a:rPr lang="en-IN" sz="800" b="0" i="0" dirty="0">
                <a:solidFill>
                  <a:srgbClr val="1B1B1B"/>
                </a:solidFill>
                <a:effectLst/>
              </a:rPr>
              <a:t>For Part A, 10 years of age inclusive, at the time of signing the informed consent.</a:t>
            </a:r>
          </a:p>
          <a:p>
            <a:pPr marL="171450" indent="-171450" algn="l">
              <a:spcAft>
                <a:spcPts val="600"/>
              </a:spcAft>
              <a:buFont typeface="Arial" panose="020B0604020202020204" pitchFamily="34" charset="0"/>
              <a:buChar char="•"/>
            </a:pPr>
            <a:r>
              <a:rPr lang="en-IN" sz="800" b="0" i="0" dirty="0">
                <a:solidFill>
                  <a:srgbClr val="1B1B1B"/>
                </a:solidFill>
                <a:effectLst/>
              </a:rPr>
              <a:t>For Part B, participants must be as follows:</a:t>
            </a:r>
          </a:p>
          <a:p>
            <a:pPr marL="360000" lvl="1" indent="-171450">
              <a:spcAft>
                <a:spcPts val="600"/>
              </a:spcAft>
              <a:buFont typeface="Arial" panose="020B0604020202020204" pitchFamily="34" charset="0"/>
              <a:buChar char="•"/>
            </a:pPr>
            <a:r>
              <a:rPr lang="en-IN" sz="800" dirty="0">
                <a:solidFill>
                  <a:srgbClr val="1B1B1B"/>
                </a:solidFill>
              </a:rPr>
              <a:t>10 to 17 years of age inclusive, at the time of signing the informed consent or,</a:t>
            </a:r>
          </a:p>
          <a:p>
            <a:pPr marL="360000" lvl="1" indent="-171450">
              <a:spcAft>
                <a:spcPts val="600"/>
              </a:spcAft>
              <a:buFont typeface="Arial" panose="020B0604020202020204" pitchFamily="34" charset="0"/>
              <a:buChar char="•"/>
            </a:pPr>
            <a:r>
              <a:rPr lang="en-IN" sz="800" dirty="0">
                <a:solidFill>
                  <a:srgbClr val="1B1B1B"/>
                </a:solidFill>
              </a:rPr>
              <a:t>18 to 50 years of age inclusive, at the time of signing the informed consent.</a:t>
            </a:r>
          </a:p>
          <a:p>
            <a:pPr marL="171450" indent="-171450">
              <a:spcAft>
                <a:spcPts val="600"/>
              </a:spcAft>
              <a:buFont typeface="Arial" panose="020B0604020202020204" pitchFamily="34" charset="0"/>
              <a:buChar char="•"/>
            </a:pPr>
            <a:r>
              <a:rPr lang="en-IN" sz="800" dirty="0">
                <a:solidFill>
                  <a:srgbClr val="1B1B1B"/>
                </a:solidFill>
              </a:rPr>
              <a:t>Diagnosis of non-congenital onset DM1.</a:t>
            </a:r>
          </a:p>
          <a:p>
            <a:pPr marL="171450" indent="-171450">
              <a:spcAft>
                <a:spcPts val="600"/>
              </a:spcAft>
              <a:buFont typeface="Arial" panose="020B0604020202020204" pitchFamily="34" charset="0"/>
              <a:buChar char="•"/>
            </a:pPr>
            <a:r>
              <a:rPr lang="en-IN" sz="800" dirty="0">
                <a:solidFill>
                  <a:srgbClr val="1B1B1B"/>
                </a:solidFill>
              </a:rPr>
              <a:t>Should walk independently for at least 10</a:t>
            </a:r>
            <a:br>
              <a:rPr lang="en-IN" sz="800" dirty="0">
                <a:solidFill>
                  <a:srgbClr val="1B1B1B"/>
                </a:solidFill>
              </a:rPr>
            </a:br>
            <a:r>
              <a:rPr lang="en-IN" sz="800" dirty="0">
                <a:solidFill>
                  <a:srgbClr val="1B1B1B"/>
                </a:solidFill>
              </a:rPr>
              <a:t>meters at screening.</a:t>
            </a:r>
          </a:p>
          <a:p>
            <a:pPr marL="171450" indent="-171450">
              <a:spcAft>
                <a:spcPts val="600"/>
              </a:spcAft>
              <a:buFont typeface="Arial" panose="020B0604020202020204" pitchFamily="34" charset="0"/>
              <a:buChar char="•"/>
            </a:pPr>
            <a:r>
              <a:rPr lang="en-IN" sz="800" dirty="0">
                <a:solidFill>
                  <a:srgbClr val="1B1B1B"/>
                </a:solidFill>
              </a:rPr>
              <a:t>Moderate cardiac risk participants with pacemaker and/or implantable cardioverter-defibrillator (ICD) for Part A.</a:t>
            </a:r>
          </a:p>
          <a:p>
            <a:pPr marL="171450" indent="-171450">
              <a:spcAft>
                <a:spcPts val="600"/>
              </a:spcAft>
              <a:buFont typeface="Arial" panose="020B0604020202020204" pitchFamily="34" charset="0"/>
              <a:buChar char="•"/>
            </a:pPr>
            <a:r>
              <a:rPr lang="en-IN" sz="800" dirty="0">
                <a:solidFill>
                  <a:srgbClr val="1B1B1B"/>
                </a:solidFill>
              </a:rPr>
              <a:t>Low, moderate, or high cardiac risk for Part B.</a:t>
            </a:r>
          </a:p>
        </p:txBody>
      </p:sp>
      <p:sp>
        <p:nvSpPr>
          <p:cNvPr id="7" name="object 18">
            <a:extLst>
              <a:ext uri="{FF2B5EF4-FFF2-40B4-BE49-F238E27FC236}">
                <a16:creationId xmlns:a16="http://schemas.microsoft.com/office/drawing/2014/main" id="{037B3134-3639-E713-DCB1-D72806CBD52D}"/>
              </a:ext>
            </a:extLst>
          </p:cNvPr>
          <p:cNvSpPr txBox="1">
            <a:spLocks/>
          </p:cNvSpPr>
          <p:nvPr/>
        </p:nvSpPr>
        <p:spPr>
          <a:xfrm>
            <a:off x="5506314" y="1353937"/>
            <a:ext cx="3279573" cy="2397451"/>
          </a:xfrm>
          <a:prstGeom prst="rect">
            <a:avLst/>
          </a:prstGeom>
        </p:spPr>
        <p:txBody>
          <a:bodyPr vert="horz" wrap="square" lIns="0" tIns="12065" rIns="0" bIns="0" rtlCol="0">
            <a:spAutoFit/>
          </a:bodyPr>
          <a:lstStyle/>
          <a:p>
            <a:pPr>
              <a:lnSpc>
                <a:spcPct val="100000"/>
              </a:lnSpc>
              <a:spcAft>
                <a:spcPts val="600"/>
              </a:spcAft>
            </a:pPr>
            <a:r>
              <a:rPr lang="en-US" sz="900" i="1" spc="-10" dirty="0">
                <a:solidFill>
                  <a:schemeClr val="accent2"/>
                </a:solidFill>
                <a:latin typeface="Georgia" panose="02040502050405020303" pitchFamily="18" charset="0"/>
                <a:cs typeface="Calibri"/>
              </a:rPr>
              <a:t>Exclusion criteria</a:t>
            </a:r>
            <a:endParaRPr lang="en-US" sz="900" i="1" dirty="0">
              <a:solidFill>
                <a:schemeClr val="accent2"/>
              </a:solidFill>
              <a:latin typeface="Georgia" panose="02040502050405020303" pitchFamily="18" charset="0"/>
              <a:cs typeface="Calibri"/>
            </a:endParaRPr>
          </a:p>
          <a:p>
            <a:pPr marL="171450" indent="-171450" algn="l">
              <a:spcAft>
                <a:spcPts val="600"/>
              </a:spcAft>
              <a:buFont typeface="Arial" panose="020B0604020202020204" pitchFamily="34" charset="0"/>
              <a:buChar char="•"/>
            </a:pPr>
            <a:r>
              <a:rPr lang="en-IN" sz="800" b="0" i="0" dirty="0">
                <a:solidFill>
                  <a:srgbClr val="1B1B1B"/>
                </a:solidFill>
                <a:effectLst/>
              </a:rPr>
              <a:t>Neutralizing antibodies against the AAV.SAN011 capsid.</a:t>
            </a:r>
          </a:p>
          <a:p>
            <a:pPr marL="171450" indent="-171450" algn="l">
              <a:spcAft>
                <a:spcPts val="600"/>
              </a:spcAft>
              <a:buFont typeface="Arial" panose="020B0604020202020204" pitchFamily="34" charset="0"/>
              <a:buChar char="•"/>
            </a:pPr>
            <a:r>
              <a:rPr lang="en-US" sz="800" dirty="0">
                <a:solidFill>
                  <a:srgbClr val="1B1B1B"/>
                </a:solidFill>
              </a:rPr>
              <a:t>L</a:t>
            </a:r>
            <a:r>
              <a:rPr lang="en-US" sz="800" b="0" i="0" dirty="0">
                <a:solidFill>
                  <a:srgbClr val="1B1B1B"/>
                </a:solidFill>
                <a:effectLst/>
              </a:rPr>
              <a:t>eft ventricular ejection fraction (LVEF) &lt;50%.</a:t>
            </a:r>
          </a:p>
          <a:p>
            <a:pPr marL="171450" indent="-171450" algn="l">
              <a:spcAft>
                <a:spcPts val="600"/>
              </a:spcAft>
              <a:buFont typeface="Arial" panose="020B0604020202020204" pitchFamily="34" charset="0"/>
              <a:buChar char="•"/>
            </a:pPr>
            <a:r>
              <a:rPr lang="en-US" sz="800" b="0" i="0" dirty="0">
                <a:solidFill>
                  <a:srgbClr val="1B1B1B"/>
                </a:solidFill>
                <a:effectLst/>
              </a:rPr>
              <a:t>Liver or biliary disease, renal disease,</a:t>
            </a:r>
            <a:r>
              <a:rPr lang="en-IN" sz="800" b="0" i="0" dirty="0">
                <a:solidFill>
                  <a:srgbClr val="1B1B1B"/>
                </a:solidFill>
                <a:effectLst/>
              </a:rPr>
              <a:t> chronic respiratory insufficiency and on non-invasive ventilatory support, nighttime ventilatory support or full-time ventilation.</a:t>
            </a:r>
          </a:p>
          <a:p>
            <a:pPr marL="171450" indent="-171450" algn="l">
              <a:spcAft>
                <a:spcPts val="600"/>
              </a:spcAft>
              <a:buFont typeface="Arial" panose="020B0604020202020204" pitchFamily="34" charset="0"/>
              <a:buChar char="•"/>
            </a:pPr>
            <a:r>
              <a:rPr lang="en-IN" sz="800" dirty="0">
                <a:solidFill>
                  <a:srgbClr val="1B1B1B"/>
                </a:solidFill>
              </a:rPr>
              <a:t>Active hepatitis B or C infection; HBsAg (+), or HCV RNA (+), or current antiviral therapy for either</a:t>
            </a:r>
          </a:p>
          <a:p>
            <a:pPr marL="171450" indent="-171450" algn="l">
              <a:spcAft>
                <a:spcPts val="600"/>
              </a:spcAft>
              <a:buFont typeface="Arial" panose="020B0604020202020204" pitchFamily="34" charset="0"/>
              <a:buChar char="•"/>
            </a:pPr>
            <a:r>
              <a:rPr lang="en-IN" sz="800" dirty="0" err="1">
                <a:solidFill>
                  <a:srgbClr val="1B1B1B"/>
                </a:solidFill>
              </a:rPr>
              <a:t>HBcAb</a:t>
            </a:r>
            <a:r>
              <a:rPr lang="en-IN" sz="800" dirty="0">
                <a:solidFill>
                  <a:srgbClr val="1B1B1B"/>
                </a:solidFill>
              </a:rPr>
              <a:t> (+) not amenable for prophylactic anti-HBV therapy or pre-emptive therapy guided by serial HBV DNA monitoring during the corticosteroids therapy.</a:t>
            </a:r>
          </a:p>
          <a:p>
            <a:pPr marL="171450" indent="-171450" algn="l">
              <a:spcAft>
                <a:spcPts val="600"/>
              </a:spcAft>
              <a:buFont typeface="Arial" panose="020B0604020202020204" pitchFamily="34" charset="0"/>
              <a:buChar char="•"/>
            </a:pPr>
            <a:r>
              <a:rPr lang="en-IN" sz="800" dirty="0">
                <a:solidFill>
                  <a:srgbClr val="1B1B1B"/>
                </a:solidFill>
              </a:rPr>
              <a:t>P</a:t>
            </a:r>
            <a:r>
              <a:rPr lang="en-IN" sz="800" b="0" i="0" dirty="0">
                <a:solidFill>
                  <a:srgbClr val="1B1B1B"/>
                </a:solidFill>
                <a:effectLst/>
              </a:rPr>
              <a:t>revious treatment with anti-myotonic medication within 15 days of Day 1.</a:t>
            </a:r>
          </a:p>
          <a:p>
            <a:pPr marL="171450" indent="-171450" algn="l">
              <a:spcAft>
                <a:spcPts val="600"/>
              </a:spcAft>
              <a:buFont typeface="Arial" panose="020B0604020202020204" pitchFamily="34" charset="0"/>
              <a:buChar char="•"/>
            </a:pPr>
            <a:r>
              <a:rPr lang="en-IN" sz="800" dirty="0">
                <a:solidFill>
                  <a:srgbClr val="1B1B1B"/>
                </a:solidFill>
              </a:rPr>
              <a:t>H</a:t>
            </a:r>
            <a:r>
              <a:rPr lang="en-IN" sz="800" b="0" i="0" dirty="0">
                <a:solidFill>
                  <a:srgbClr val="1B1B1B"/>
                </a:solidFill>
                <a:effectLst/>
              </a:rPr>
              <a:t>igh risk for tuberculosis reactivation during the corticosteroids therapy</a:t>
            </a:r>
            <a:endParaRPr lang="en-US" sz="800" b="0" i="0" dirty="0">
              <a:solidFill>
                <a:srgbClr val="1B1B1B"/>
              </a:solidFill>
              <a:effectLst/>
            </a:endParaRPr>
          </a:p>
        </p:txBody>
      </p:sp>
      <p:sp>
        <p:nvSpPr>
          <p:cNvPr id="11" name="Rectangle: Rounded Corners 10">
            <a:hlinkClick r:id="" action="ppaction://noaction"/>
            <a:extLst>
              <a:ext uri="{FF2B5EF4-FFF2-40B4-BE49-F238E27FC236}">
                <a16:creationId xmlns:a16="http://schemas.microsoft.com/office/drawing/2014/main" id="{251B33D2-07BB-0486-04DC-6711FD69F6D3}"/>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2" name="Rectangle: Rounded Corners 11">
            <a:hlinkClick r:id="rId5" action="ppaction://hlinksldjump"/>
            <a:extLst>
              <a:ext uri="{FF2B5EF4-FFF2-40B4-BE49-F238E27FC236}">
                <a16:creationId xmlns:a16="http://schemas.microsoft.com/office/drawing/2014/main" id="{067AC442-26AF-592A-F0E5-2DEDFE4F4E2E}"/>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23">
            <a:extLst>
              <a:ext uri="{FF2B5EF4-FFF2-40B4-BE49-F238E27FC236}">
                <a16:creationId xmlns:a16="http://schemas.microsoft.com/office/drawing/2014/main" id="{BE07AE65-47D9-6502-61E3-16A69EC5A890}"/>
              </a:ext>
            </a:extLst>
          </p:cNvPr>
          <p:cNvSpPr txBox="1">
            <a:spLocks/>
          </p:cNvSpPr>
          <p:nvPr/>
        </p:nvSpPr>
        <p:spPr>
          <a:xfrm>
            <a:off x="2617973" y="4283027"/>
            <a:ext cx="4807418" cy="323165"/>
          </a:xfrm>
          <a:prstGeom prst="rect">
            <a:avLst/>
          </a:prstGeom>
        </p:spPr>
        <p:txBody>
          <a:bodyPr vert="horz" wrap="square" lIns="0" tIns="0" rIns="0" bIns="0" rtlCol="0" anchor="b">
            <a:spAutoFit/>
          </a:bodyPr>
          <a:lstStyle/>
          <a:p>
            <a:pPr>
              <a:lnSpc>
                <a:spcPct val="100000"/>
              </a:lnSpc>
            </a:pPr>
            <a:r>
              <a:rPr lang="en-US" sz="500" b="0" i="0" dirty="0">
                <a:solidFill>
                  <a:srgbClr val="000000"/>
                </a:solidFill>
                <a:effectLst/>
                <a:latin typeface="+mj-lt"/>
              </a:rPr>
              <a:t>DM1, myotonic dystrophy type 1; DNA, deoxyribonucleic acid; </a:t>
            </a:r>
            <a:r>
              <a:rPr lang="en-US" sz="500" b="0" i="0" dirty="0" err="1">
                <a:solidFill>
                  <a:srgbClr val="000000"/>
                </a:solidFill>
                <a:effectLst/>
                <a:latin typeface="+mj-lt"/>
              </a:rPr>
              <a:t>HBcAb</a:t>
            </a:r>
            <a:r>
              <a:rPr lang="en-US" sz="500" b="0" i="0" dirty="0">
                <a:solidFill>
                  <a:srgbClr val="000000"/>
                </a:solidFill>
                <a:effectLst/>
                <a:latin typeface="+mj-lt"/>
              </a:rPr>
              <a:t>, hepatitis B core antibody; HBsAg, hepatitis B surface antigen; HBV, hepatitis B virus; HCV, hepatitis C virus; RNA, ribonucleic acid.</a:t>
            </a:r>
          </a:p>
          <a:p>
            <a:pPr>
              <a:lnSpc>
                <a:spcPct val="100000"/>
              </a:lnSpc>
              <a:spcAft>
                <a:spcPts val="600"/>
              </a:spcAft>
            </a:pPr>
            <a:r>
              <a:rPr lang="en-IN" sz="500" b="0" i="0" dirty="0">
                <a:solidFill>
                  <a:srgbClr val="000000"/>
                </a:solidFill>
                <a:effectLst/>
              </a:rPr>
              <a:t>A full list of inclusion and exclusion criteria are available on </a:t>
            </a:r>
            <a:r>
              <a:rPr lang="en-IN" sz="500" b="0" i="0" dirty="0">
                <a:solidFill>
                  <a:srgbClr val="000000"/>
                </a:solidFill>
                <a:effectLst/>
                <a:hlinkClick r:id="rId6"/>
              </a:rPr>
              <a:t>www.clinicaltrials.gov</a:t>
            </a:r>
            <a:r>
              <a:rPr lang="en-IN" sz="500" b="0" i="0" dirty="0">
                <a:solidFill>
                  <a:srgbClr val="000000"/>
                </a:solidFill>
                <a:effectLst/>
              </a:rPr>
              <a:t> (NCT06844214).</a:t>
            </a:r>
            <a:br>
              <a:rPr lang="en-IN" sz="500" b="0" i="0" dirty="0">
                <a:solidFill>
                  <a:srgbClr val="000000"/>
                </a:solidFill>
                <a:effectLst/>
              </a:rPr>
            </a:br>
            <a:endParaRPr lang="en-IN" sz="600" b="1" spc="-5" dirty="0">
              <a:cs typeface="Calibri"/>
            </a:endParaRPr>
          </a:p>
        </p:txBody>
      </p:sp>
      <p:sp>
        <p:nvSpPr>
          <p:cNvPr id="5" name="TextBox 4">
            <a:hlinkClick r:id="" action="ppaction://noaction"/>
            <a:extLst>
              <a:ext uri="{FF2B5EF4-FFF2-40B4-BE49-F238E27FC236}">
                <a16:creationId xmlns:a16="http://schemas.microsoft.com/office/drawing/2014/main" id="{0AA9F192-914F-7E4F-83A6-7D66F4A074A8}"/>
              </a:ext>
            </a:extLst>
          </p:cNvPr>
          <p:cNvSpPr txBox="1"/>
          <p:nvPr/>
        </p:nvSpPr>
        <p:spPr>
          <a:xfrm>
            <a:off x="239651" y="1596866"/>
            <a:ext cx="2257678" cy="215444"/>
          </a:xfrm>
          <a:prstGeom prst="rect">
            <a:avLst/>
          </a:prstGeom>
          <a:noFill/>
        </p:spPr>
        <p:txBody>
          <a:bodyPr wrap="square" rtlCol="0">
            <a:spAutoFit/>
          </a:bodyPr>
          <a:lstStyle/>
          <a:p>
            <a:endParaRPr lang="en-IN" sz="800"/>
          </a:p>
        </p:txBody>
      </p:sp>
      <p:sp>
        <p:nvSpPr>
          <p:cNvPr id="21" name="Text Placeholder 16">
            <a:extLst>
              <a:ext uri="{FF2B5EF4-FFF2-40B4-BE49-F238E27FC236}">
                <a16:creationId xmlns:a16="http://schemas.microsoft.com/office/drawing/2014/main" id="{1EBC635D-26C0-39AD-01FC-F5F7AF92483F}"/>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22" name="Title 18">
            <a:extLst>
              <a:ext uri="{FF2B5EF4-FFF2-40B4-BE49-F238E27FC236}">
                <a16:creationId xmlns:a16="http://schemas.microsoft.com/office/drawing/2014/main" id="{239DFD14-7625-799C-C75D-3EA6DF5AFD34}"/>
              </a:ext>
            </a:extLst>
          </p:cNvPr>
          <p:cNvSpPr>
            <a:spLocks noGrp="1"/>
          </p:cNvSpPr>
          <p:nvPr>
            <p:ph type="title"/>
          </p:nvPr>
        </p:nvSpPr>
        <p:spPr>
          <a:xfrm>
            <a:off x="331199" y="532800"/>
            <a:ext cx="1982017" cy="561185"/>
          </a:xfrm>
        </p:spPr>
        <p:txBody>
          <a:bodyPr/>
          <a:lstStyle/>
          <a:p>
            <a:r>
              <a:rPr lang="en-IN" dirty="0"/>
              <a:t>SAR446268</a:t>
            </a:r>
          </a:p>
        </p:txBody>
      </p:sp>
      <p:pic>
        <p:nvPicPr>
          <p:cNvPr id="4" name="Picture 2">
            <a:extLst>
              <a:ext uri="{FF2B5EF4-FFF2-40B4-BE49-F238E27FC236}">
                <a16:creationId xmlns:a16="http://schemas.microsoft.com/office/drawing/2014/main" id="{0727A59D-1258-647E-B5FF-423C1987559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74356" y="346406"/>
            <a:ext cx="1589430" cy="550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bject 23">
            <a:extLst>
              <a:ext uri="{FF2B5EF4-FFF2-40B4-BE49-F238E27FC236}">
                <a16:creationId xmlns:a16="http://schemas.microsoft.com/office/drawing/2014/main" id="{2EA65F3C-0EB4-AFAC-B981-DE18F84BCB01}"/>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40985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30EA1-6B0D-E997-A46D-2828C8A689DE}"/>
            </a:ext>
          </a:extLst>
        </p:cNvPr>
        <p:cNvGrpSpPr/>
        <p:nvPr/>
      </p:nvGrpSpPr>
      <p:grpSpPr>
        <a:xfrm>
          <a:off x="0" y="0"/>
          <a:ext cx="0" cy="0"/>
          <a:chOff x="0" y="0"/>
          <a:chExt cx="0" cy="0"/>
        </a:xfrm>
      </p:grpSpPr>
      <p:sp>
        <p:nvSpPr>
          <p:cNvPr id="359" name="Freeform: Shape 358">
            <a:extLst>
              <a:ext uri="{FF2B5EF4-FFF2-40B4-BE49-F238E27FC236}">
                <a16:creationId xmlns:a16="http://schemas.microsoft.com/office/drawing/2014/main" id="{B27EA0F6-A9F6-45F0-91B0-52D85C582FCE}"/>
              </a:ext>
            </a:extLst>
          </p:cNvPr>
          <p:cNvSpPr/>
          <p:nvPr/>
        </p:nvSpPr>
        <p:spPr>
          <a:xfrm flipH="1">
            <a:off x="0" y="188571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2" name="Group 1">
            <a:extLst>
              <a:ext uri="{FF2B5EF4-FFF2-40B4-BE49-F238E27FC236}">
                <a16:creationId xmlns:a16="http://schemas.microsoft.com/office/drawing/2014/main" id="{DE624278-6BE4-43FB-E45F-E0422B8C01EA}"/>
              </a:ext>
            </a:extLst>
          </p:cNvPr>
          <p:cNvGrpSpPr/>
          <p:nvPr/>
        </p:nvGrpSpPr>
        <p:grpSpPr>
          <a:xfrm>
            <a:off x="234950" y="2751445"/>
            <a:ext cx="2232025" cy="205184"/>
            <a:chOff x="234950" y="1884632"/>
            <a:chExt cx="2232025" cy="205184"/>
          </a:xfrm>
        </p:grpSpPr>
        <p:sp>
          <p:nvSpPr>
            <p:cNvPr id="122" name="Freeform: Shape 121">
              <a:extLst>
                <a:ext uri="{FF2B5EF4-FFF2-40B4-BE49-F238E27FC236}">
                  <a16:creationId xmlns:a16="http://schemas.microsoft.com/office/drawing/2014/main" id="{F0DEA40B-32FE-2DB7-E214-80B911F1176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14" name="Graphique 4">
              <a:extLst>
                <a:ext uri="{FF2B5EF4-FFF2-40B4-BE49-F238E27FC236}">
                  <a16:creationId xmlns:a16="http://schemas.microsoft.com/office/drawing/2014/main" id="{7FE7B202-807D-1EC9-F60C-10047A4EBAB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a:p>
          </p:txBody>
        </p:sp>
      </p:grpSp>
      <p:sp>
        <p:nvSpPr>
          <p:cNvPr id="3" name="Slide Number Placeholder 2">
            <a:extLst>
              <a:ext uri="{FF2B5EF4-FFF2-40B4-BE49-F238E27FC236}">
                <a16:creationId xmlns:a16="http://schemas.microsoft.com/office/drawing/2014/main" id="{FA363F01-E90C-2E02-CDE2-384F79BF22F9}"/>
              </a:ext>
            </a:extLst>
          </p:cNvPr>
          <p:cNvSpPr>
            <a:spLocks noGrp="1"/>
          </p:cNvSpPr>
          <p:nvPr>
            <p:ph type="sldNum" sz="quarter" idx="16"/>
          </p:nvPr>
        </p:nvSpPr>
        <p:spPr/>
        <p:txBody>
          <a:bodyPr/>
          <a:lstStyle/>
          <a:p>
            <a:fld id="{6B54B0F7-55DD-40D6-B7F4-70B586885C0B}" type="slidenum">
              <a:rPr lang="en-US" noProof="0" smtClean="0"/>
              <a:pPr/>
              <a:t>32</a:t>
            </a:fld>
            <a:endParaRPr lang="en-US" noProof="0"/>
          </a:p>
        </p:txBody>
      </p:sp>
      <p:sp>
        <p:nvSpPr>
          <p:cNvPr id="26" name="Text Placeholder 25">
            <a:extLst>
              <a:ext uri="{FF2B5EF4-FFF2-40B4-BE49-F238E27FC236}">
                <a16:creationId xmlns:a16="http://schemas.microsoft.com/office/drawing/2014/main" id="{AC838207-CCE5-5B6D-9EAB-BB6D72722E25}"/>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err="1">
                <a:latin typeface="Verdana"/>
                <a:ea typeface="Verdana"/>
              </a:rPr>
              <a:t>BrAAVe</a:t>
            </a:r>
            <a:r>
              <a:rPr lang="en-IN" dirty="0"/>
              <a:t> (Phase 1/ Phase 2)</a:t>
            </a:r>
            <a:endParaRPr lang="en-IN" i="1"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25" name="Text Placeholder 24">
            <a:extLst>
              <a:ext uri="{FF2B5EF4-FFF2-40B4-BE49-F238E27FC236}">
                <a16:creationId xmlns:a16="http://schemas.microsoft.com/office/drawing/2014/main" id="{9D973591-E14F-5F64-C762-5FAF7F981963}"/>
              </a:ext>
            </a:extLst>
          </p:cNvPr>
          <p:cNvSpPr>
            <a:spLocks noGrp="1"/>
          </p:cNvSpPr>
          <p:nvPr>
            <p:ph type="body" sz="quarter" idx="22"/>
          </p:nvPr>
        </p:nvSpPr>
        <p:spPr>
          <a:xfrm>
            <a:off x="2600325" y="1200673"/>
            <a:ext cx="6210300" cy="205056"/>
          </a:xfrm>
        </p:spPr>
        <p:txBody>
          <a:bodyPr/>
          <a:lstStyle/>
          <a:p>
            <a:r>
              <a:rPr lang="en-IN"/>
              <a:t>Participating countries</a:t>
            </a:r>
          </a:p>
        </p:txBody>
      </p:sp>
      <p:grpSp>
        <p:nvGrpSpPr>
          <p:cNvPr id="335" name="Group 334">
            <a:extLst>
              <a:ext uri="{FF2B5EF4-FFF2-40B4-BE49-F238E27FC236}">
                <a16:creationId xmlns:a16="http://schemas.microsoft.com/office/drawing/2014/main" id="{5FCD8E61-C86F-083F-35AF-4637692AE437}"/>
              </a:ext>
            </a:extLst>
          </p:cNvPr>
          <p:cNvGrpSpPr/>
          <p:nvPr/>
        </p:nvGrpSpPr>
        <p:grpSpPr>
          <a:xfrm>
            <a:off x="234950" y="3907859"/>
            <a:ext cx="2194560" cy="205184"/>
            <a:chOff x="234950" y="1884632"/>
            <a:chExt cx="2232025" cy="205184"/>
          </a:xfrm>
          <a:noFill/>
        </p:grpSpPr>
        <p:sp>
          <p:nvSpPr>
            <p:cNvPr id="336" name="Freeform: Shape 335">
              <a:hlinkClick r:id="" action="ppaction://noaction"/>
              <a:extLst>
                <a:ext uri="{FF2B5EF4-FFF2-40B4-BE49-F238E27FC236}">
                  <a16:creationId xmlns:a16="http://schemas.microsoft.com/office/drawing/2014/main" id="{5982BE52-31A7-3DAC-2802-35D146F6784E}"/>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37" name="Graphique 4">
              <a:extLst>
                <a:ext uri="{FF2B5EF4-FFF2-40B4-BE49-F238E27FC236}">
                  <a16:creationId xmlns:a16="http://schemas.microsoft.com/office/drawing/2014/main" id="{DB964640-6AD7-9189-8EAE-46E0C6FED4F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1" name="Group 340">
            <a:extLst>
              <a:ext uri="{FF2B5EF4-FFF2-40B4-BE49-F238E27FC236}">
                <a16:creationId xmlns:a16="http://schemas.microsoft.com/office/drawing/2014/main" id="{4F92BAD0-D662-1079-F51D-25B38539DC38}"/>
              </a:ext>
            </a:extLst>
          </p:cNvPr>
          <p:cNvGrpSpPr/>
          <p:nvPr/>
        </p:nvGrpSpPr>
        <p:grpSpPr>
          <a:xfrm>
            <a:off x="234950" y="3617160"/>
            <a:ext cx="2194560" cy="205184"/>
            <a:chOff x="234950" y="1884632"/>
            <a:chExt cx="2232025" cy="205184"/>
          </a:xfrm>
          <a:noFill/>
        </p:grpSpPr>
        <p:sp>
          <p:nvSpPr>
            <p:cNvPr id="342" name="Freeform: Shape 341">
              <a:hlinkClick r:id="" action="ppaction://noaction"/>
              <a:extLst>
                <a:ext uri="{FF2B5EF4-FFF2-40B4-BE49-F238E27FC236}">
                  <a16:creationId xmlns:a16="http://schemas.microsoft.com/office/drawing/2014/main" id="{39DEED6A-89FA-C78D-A4B9-C4719D3EE0ED}"/>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3" name="Graphique 4">
              <a:extLst>
                <a:ext uri="{FF2B5EF4-FFF2-40B4-BE49-F238E27FC236}">
                  <a16:creationId xmlns:a16="http://schemas.microsoft.com/office/drawing/2014/main" id="{CEBF6679-6CC7-5396-124D-7EBC631FBB3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grpSp>
        <p:nvGrpSpPr>
          <p:cNvPr id="344" name="Group 343">
            <a:extLst>
              <a:ext uri="{FF2B5EF4-FFF2-40B4-BE49-F238E27FC236}">
                <a16:creationId xmlns:a16="http://schemas.microsoft.com/office/drawing/2014/main" id="{5DFC0F74-87B0-DBE0-3BB4-1D2DB32B4FCC}"/>
              </a:ext>
            </a:extLst>
          </p:cNvPr>
          <p:cNvGrpSpPr/>
          <p:nvPr/>
        </p:nvGrpSpPr>
        <p:grpSpPr>
          <a:xfrm>
            <a:off x="234950" y="3328884"/>
            <a:ext cx="2194560" cy="205184"/>
            <a:chOff x="234950" y="1884632"/>
            <a:chExt cx="2232025" cy="205184"/>
          </a:xfrm>
          <a:noFill/>
        </p:grpSpPr>
        <p:sp>
          <p:nvSpPr>
            <p:cNvPr id="345" name="Freeform: Shape 344">
              <a:hlinkClick r:id="" action="ppaction://noaction"/>
              <a:extLst>
                <a:ext uri="{FF2B5EF4-FFF2-40B4-BE49-F238E27FC236}">
                  <a16:creationId xmlns:a16="http://schemas.microsoft.com/office/drawing/2014/main" id="{9808E3A4-3816-3C57-484F-A0C93B98E4A8}"/>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6" name="Graphique 4">
              <a:extLst>
                <a:ext uri="{FF2B5EF4-FFF2-40B4-BE49-F238E27FC236}">
                  <a16:creationId xmlns:a16="http://schemas.microsoft.com/office/drawing/2014/main" id="{30DB8FEB-FD64-E507-9C6E-6936ECCE5B6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a:p>
          </p:txBody>
        </p:sp>
      </p:grpSp>
      <p:sp>
        <p:nvSpPr>
          <p:cNvPr id="352" name="Graphique 4">
            <a:extLst>
              <a:ext uri="{FF2B5EF4-FFF2-40B4-BE49-F238E27FC236}">
                <a16:creationId xmlns:a16="http://schemas.microsoft.com/office/drawing/2014/main" id="{C20D7BF7-ADB3-272B-9E83-1487FD2E57A5}"/>
              </a:ext>
            </a:extLst>
          </p:cNvPr>
          <p:cNvSpPr>
            <a:spLocks noChangeAspect="1"/>
          </p:cNvSpPr>
          <p:nvPr/>
        </p:nvSpPr>
        <p:spPr>
          <a:xfrm rot="10800000" flipV="1">
            <a:off x="281646" y="2502228"/>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355" name="Graphique 4">
            <a:extLst>
              <a:ext uri="{FF2B5EF4-FFF2-40B4-BE49-F238E27FC236}">
                <a16:creationId xmlns:a16="http://schemas.microsoft.com/office/drawing/2014/main" id="{ED7BF543-E1FA-FD2C-0026-48AAEDAEC159}"/>
              </a:ext>
            </a:extLst>
          </p:cNvPr>
          <p:cNvSpPr>
            <a:spLocks noChangeAspect="1"/>
          </p:cNvSpPr>
          <p:nvPr/>
        </p:nvSpPr>
        <p:spPr>
          <a:xfrm rot="10800000" flipV="1">
            <a:off x="281646" y="2210131"/>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a:p>
        </p:txBody>
      </p:sp>
      <p:sp>
        <p:nvSpPr>
          <p:cNvPr id="356" name="Freeform: Shape 355">
            <a:hlinkClick r:id="" action="ppaction://noaction"/>
            <a:extLst>
              <a:ext uri="{FF2B5EF4-FFF2-40B4-BE49-F238E27FC236}">
                <a16:creationId xmlns:a16="http://schemas.microsoft.com/office/drawing/2014/main" id="{EE037EE5-7F74-EDE5-F2BD-4EF3DC9881B1}"/>
              </a:ext>
            </a:extLst>
          </p:cNvPr>
          <p:cNvSpPr/>
          <p:nvPr/>
        </p:nvSpPr>
        <p:spPr>
          <a:xfrm>
            <a:off x="234950" y="159810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340" name="Group 339">
            <a:extLst>
              <a:ext uri="{FF2B5EF4-FFF2-40B4-BE49-F238E27FC236}">
                <a16:creationId xmlns:a16="http://schemas.microsoft.com/office/drawing/2014/main" id="{EABE28AF-F8A3-785E-3A85-6D00BC37F318}"/>
              </a:ext>
            </a:extLst>
          </p:cNvPr>
          <p:cNvGrpSpPr/>
          <p:nvPr/>
        </p:nvGrpSpPr>
        <p:grpSpPr>
          <a:xfrm>
            <a:off x="234950" y="1884963"/>
            <a:ext cx="2194560" cy="205184"/>
            <a:chOff x="234950" y="1884632"/>
            <a:chExt cx="2232025" cy="205184"/>
          </a:xfrm>
          <a:noFill/>
        </p:grpSpPr>
        <p:sp>
          <p:nvSpPr>
            <p:cNvPr id="347" name="Freeform: Shape 346">
              <a:hlinkClick r:id="" action="ppaction://noaction"/>
              <a:extLst>
                <a:ext uri="{FF2B5EF4-FFF2-40B4-BE49-F238E27FC236}">
                  <a16:creationId xmlns:a16="http://schemas.microsoft.com/office/drawing/2014/main" id="{CC0D5289-7CD6-7113-2D30-1833BA057475}"/>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348" name="Graphique 4">
              <a:extLst>
                <a:ext uri="{FF2B5EF4-FFF2-40B4-BE49-F238E27FC236}">
                  <a16:creationId xmlns:a16="http://schemas.microsoft.com/office/drawing/2014/main" id="{88786ED7-F0A0-269C-3541-05C72E52002B}"/>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a:p>
          </p:txBody>
        </p:sp>
      </p:grpSp>
      <p:sp>
        <p:nvSpPr>
          <p:cNvPr id="360" name="Freeform: Shape 359">
            <a:hlinkClick r:id="" action="ppaction://noaction"/>
            <a:extLst>
              <a:ext uri="{FF2B5EF4-FFF2-40B4-BE49-F238E27FC236}">
                <a16:creationId xmlns:a16="http://schemas.microsoft.com/office/drawing/2014/main" id="{DEB3BCB9-4962-21F7-7AFA-7F644E02E04F}"/>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grpSp>
        <p:nvGrpSpPr>
          <p:cNvPr id="6" name="Group 5">
            <a:extLst>
              <a:ext uri="{FF2B5EF4-FFF2-40B4-BE49-F238E27FC236}">
                <a16:creationId xmlns:a16="http://schemas.microsoft.com/office/drawing/2014/main" id="{6F1C9DF6-654F-8299-B015-280E12233B1C}"/>
              </a:ext>
            </a:extLst>
          </p:cNvPr>
          <p:cNvGrpSpPr/>
          <p:nvPr/>
        </p:nvGrpSpPr>
        <p:grpSpPr>
          <a:xfrm>
            <a:off x="3123479" y="1565309"/>
            <a:ext cx="5514060" cy="2782639"/>
            <a:chOff x="2600325" y="1506312"/>
            <a:chExt cx="6067071" cy="3061713"/>
          </a:xfrm>
          <a:solidFill>
            <a:schemeClr val="bg2">
              <a:lumMod val="75000"/>
            </a:schemeClr>
          </a:solidFill>
        </p:grpSpPr>
        <p:grpSp>
          <p:nvGrpSpPr>
            <p:cNvPr id="7" name="Group 6">
              <a:extLst>
                <a:ext uri="{FF2B5EF4-FFF2-40B4-BE49-F238E27FC236}">
                  <a16:creationId xmlns:a16="http://schemas.microsoft.com/office/drawing/2014/main" id="{B72CA20C-61A8-6641-5961-1DF736CE74BC}"/>
                </a:ext>
              </a:extLst>
            </p:cNvPr>
            <p:cNvGrpSpPr/>
            <p:nvPr/>
          </p:nvGrpSpPr>
          <p:grpSpPr>
            <a:xfrm>
              <a:off x="2600325" y="1953635"/>
              <a:ext cx="5118692" cy="2574813"/>
              <a:chOff x="2600325" y="1953635"/>
              <a:chExt cx="5118692" cy="2574813"/>
            </a:xfrm>
            <a:grpFill/>
          </p:grpSpPr>
          <p:sp>
            <p:nvSpPr>
              <p:cNvPr id="495" name="Freeform 641">
                <a:extLst>
                  <a:ext uri="{FF2B5EF4-FFF2-40B4-BE49-F238E27FC236}">
                    <a16:creationId xmlns:a16="http://schemas.microsoft.com/office/drawing/2014/main" id="{8D30230F-6010-5950-9B13-CFCE202589E2}"/>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96" name="Freeform 404">
                <a:extLst>
                  <a:ext uri="{FF2B5EF4-FFF2-40B4-BE49-F238E27FC236}">
                    <a16:creationId xmlns:a16="http://schemas.microsoft.com/office/drawing/2014/main" id="{17DFA6DF-4DE9-3529-65BB-479860B95A1F}"/>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438">
                <a:extLst>
                  <a:ext uri="{FF2B5EF4-FFF2-40B4-BE49-F238E27FC236}">
                    <a16:creationId xmlns:a16="http://schemas.microsoft.com/office/drawing/2014/main" id="{B9DCE5EA-4CC8-C53F-701E-57CBF9ABCFB2}"/>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28">
                <a:extLst>
                  <a:ext uri="{FF2B5EF4-FFF2-40B4-BE49-F238E27FC236}">
                    <a16:creationId xmlns:a16="http://schemas.microsoft.com/office/drawing/2014/main" id="{7B88D8CD-A40F-462E-79EB-A0B0F03FE207}"/>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30">
                <a:extLst>
                  <a:ext uri="{FF2B5EF4-FFF2-40B4-BE49-F238E27FC236}">
                    <a16:creationId xmlns:a16="http://schemas.microsoft.com/office/drawing/2014/main" id="{17767414-79CB-BDB8-CE41-47703DB692A8}"/>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00" name="Freeform 640">
                <a:extLst>
                  <a:ext uri="{FF2B5EF4-FFF2-40B4-BE49-F238E27FC236}">
                    <a16:creationId xmlns:a16="http://schemas.microsoft.com/office/drawing/2014/main" id="{230C3627-6C7D-EAB6-CEA1-9315B80538B5}"/>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42">
                <a:extLst>
                  <a:ext uri="{FF2B5EF4-FFF2-40B4-BE49-F238E27FC236}">
                    <a16:creationId xmlns:a16="http://schemas.microsoft.com/office/drawing/2014/main" id="{98DDCAF9-E132-5EF8-40DA-F3DD7B243FEF}"/>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649">
                <a:extLst>
                  <a:ext uri="{FF2B5EF4-FFF2-40B4-BE49-F238E27FC236}">
                    <a16:creationId xmlns:a16="http://schemas.microsoft.com/office/drawing/2014/main" id="{1AB03796-3358-D60D-49C8-1B4BF7B08F6A}"/>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55">
                <a:extLst>
                  <a:ext uri="{FF2B5EF4-FFF2-40B4-BE49-F238E27FC236}">
                    <a16:creationId xmlns:a16="http://schemas.microsoft.com/office/drawing/2014/main" id="{E2364E0F-7E4A-224C-C5B4-24B8C8F7E8A2}"/>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0">
                <a:extLst>
                  <a:ext uri="{FF2B5EF4-FFF2-40B4-BE49-F238E27FC236}">
                    <a16:creationId xmlns:a16="http://schemas.microsoft.com/office/drawing/2014/main" id="{99D59496-2F08-BEEC-FAFF-9D00CB0276CB}"/>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72">
                <a:extLst>
                  <a:ext uri="{FF2B5EF4-FFF2-40B4-BE49-F238E27FC236}">
                    <a16:creationId xmlns:a16="http://schemas.microsoft.com/office/drawing/2014/main" id="{1B70F6C5-96F6-E2B0-1C98-A382874219AE}"/>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3">
                <a:extLst>
                  <a:ext uri="{FF2B5EF4-FFF2-40B4-BE49-F238E27FC236}">
                    <a16:creationId xmlns:a16="http://schemas.microsoft.com/office/drawing/2014/main" id="{777AA730-6576-9385-5AAD-EFF1709B4A2F}"/>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5">
                <a:extLst>
                  <a:ext uri="{FF2B5EF4-FFF2-40B4-BE49-F238E27FC236}">
                    <a16:creationId xmlns:a16="http://schemas.microsoft.com/office/drawing/2014/main" id="{5E647D4D-9909-6A86-004C-4AEC5EB18D68}"/>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70">
                <a:extLst>
                  <a:ext uri="{FF2B5EF4-FFF2-40B4-BE49-F238E27FC236}">
                    <a16:creationId xmlns:a16="http://schemas.microsoft.com/office/drawing/2014/main" id="{D6E8C821-BDA9-BD93-6EBB-3F12DCC23A70}"/>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8" name="Group 7">
              <a:extLst>
                <a:ext uri="{FF2B5EF4-FFF2-40B4-BE49-F238E27FC236}">
                  <a16:creationId xmlns:a16="http://schemas.microsoft.com/office/drawing/2014/main" id="{867F4ED9-FC94-E6BB-413D-669117D818CE}"/>
                </a:ext>
              </a:extLst>
            </p:cNvPr>
            <p:cNvGrpSpPr/>
            <p:nvPr/>
          </p:nvGrpSpPr>
          <p:grpSpPr>
            <a:xfrm>
              <a:off x="3477981" y="1506312"/>
              <a:ext cx="5189415" cy="3061713"/>
              <a:chOff x="3477981" y="1506312"/>
              <a:chExt cx="5189415" cy="3061713"/>
            </a:xfrm>
            <a:grpFill/>
          </p:grpSpPr>
          <p:sp>
            <p:nvSpPr>
              <p:cNvPr id="9" name="Freeform 403">
                <a:extLst>
                  <a:ext uri="{FF2B5EF4-FFF2-40B4-BE49-F238E27FC236}">
                    <a16:creationId xmlns:a16="http://schemas.microsoft.com/office/drawing/2014/main" id="{D309491E-2B7A-E063-8FEC-FBAA14D45F02}"/>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 name="Freeform 405">
                <a:extLst>
                  <a:ext uri="{FF2B5EF4-FFF2-40B4-BE49-F238E27FC236}">
                    <a16:creationId xmlns:a16="http://schemas.microsoft.com/office/drawing/2014/main" id="{2E8B102A-8544-B8CB-9534-422507CDC753}"/>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 name="Freeform 418">
                <a:extLst>
                  <a:ext uri="{FF2B5EF4-FFF2-40B4-BE49-F238E27FC236}">
                    <a16:creationId xmlns:a16="http://schemas.microsoft.com/office/drawing/2014/main" id="{EE8255FF-A588-7BD0-48BD-3E0CD4DA2A29}"/>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 name="Freeform 419">
                <a:extLst>
                  <a:ext uri="{FF2B5EF4-FFF2-40B4-BE49-F238E27FC236}">
                    <a16:creationId xmlns:a16="http://schemas.microsoft.com/office/drawing/2014/main" id="{EA69CCC9-DC31-F9B6-A939-746F55A76F5D}"/>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 name="Freeform 420">
                <a:extLst>
                  <a:ext uri="{FF2B5EF4-FFF2-40B4-BE49-F238E27FC236}">
                    <a16:creationId xmlns:a16="http://schemas.microsoft.com/office/drawing/2014/main" id="{B62ADACB-E25D-60EE-B94D-8BB51BF69395}"/>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 name="Freeform 421">
                <a:extLst>
                  <a:ext uri="{FF2B5EF4-FFF2-40B4-BE49-F238E27FC236}">
                    <a16:creationId xmlns:a16="http://schemas.microsoft.com/office/drawing/2014/main" id="{F3CB6A2C-9862-AB21-1A6F-CB4DEE967D20}"/>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 name="Freeform 422">
                <a:extLst>
                  <a:ext uri="{FF2B5EF4-FFF2-40B4-BE49-F238E27FC236}">
                    <a16:creationId xmlns:a16="http://schemas.microsoft.com/office/drawing/2014/main" id="{8AFF4630-3734-B5D6-942B-F8E4223D7612}"/>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 name="Freeform 423">
                <a:extLst>
                  <a:ext uri="{FF2B5EF4-FFF2-40B4-BE49-F238E27FC236}">
                    <a16:creationId xmlns:a16="http://schemas.microsoft.com/office/drawing/2014/main" id="{A0F98CE0-11CC-21AE-8EC8-A44D66444084}"/>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 name="Freeform 424">
                <a:extLst>
                  <a:ext uri="{FF2B5EF4-FFF2-40B4-BE49-F238E27FC236}">
                    <a16:creationId xmlns:a16="http://schemas.microsoft.com/office/drawing/2014/main" id="{0743189A-D1B3-D643-4E3E-32DE19BAF523}"/>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 name="Freeform 425">
                <a:extLst>
                  <a:ext uri="{FF2B5EF4-FFF2-40B4-BE49-F238E27FC236}">
                    <a16:creationId xmlns:a16="http://schemas.microsoft.com/office/drawing/2014/main" id="{C0EBC330-1A2D-4525-25DF-FA1EBDC5F568}"/>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26">
                <a:extLst>
                  <a:ext uri="{FF2B5EF4-FFF2-40B4-BE49-F238E27FC236}">
                    <a16:creationId xmlns:a16="http://schemas.microsoft.com/office/drawing/2014/main" id="{19388602-88F1-C213-E8EB-B8F1C2E0CD5F}"/>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27">
                <a:extLst>
                  <a:ext uri="{FF2B5EF4-FFF2-40B4-BE49-F238E27FC236}">
                    <a16:creationId xmlns:a16="http://schemas.microsoft.com/office/drawing/2014/main" id="{139718B6-1BBE-211B-8FD3-D9028DD51FF9}"/>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28">
                <a:extLst>
                  <a:ext uri="{FF2B5EF4-FFF2-40B4-BE49-F238E27FC236}">
                    <a16:creationId xmlns:a16="http://schemas.microsoft.com/office/drawing/2014/main" id="{ACED18C6-DBD9-1877-AA7E-53A92651FADB}"/>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9">
                <a:extLst>
                  <a:ext uri="{FF2B5EF4-FFF2-40B4-BE49-F238E27FC236}">
                    <a16:creationId xmlns:a16="http://schemas.microsoft.com/office/drawing/2014/main" id="{0FEFEA1D-C6EA-FE42-6FD2-4224FAE41D28}"/>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28" name="Group 27">
                <a:extLst>
                  <a:ext uri="{FF2B5EF4-FFF2-40B4-BE49-F238E27FC236}">
                    <a16:creationId xmlns:a16="http://schemas.microsoft.com/office/drawing/2014/main" id="{D00ACF8A-11A5-F391-1974-CCC39371D0C3}"/>
                  </a:ext>
                </a:extLst>
              </p:cNvPr>
              <p:cNvGrpSpPr/>
              <p:nvPr/>
            </p:nvGrpSpPr>
            <p:grpSpPr>
              <a:xfrm>
                <a:off x="7648297" y="2651606"/>
                <a:ext cx="253904" cy="249445"/>
                <a:chOff x="5961121" y="2686387"/>
                <a:chExt cx="288233" cy="273757"/>
              </a:xfrm>
              <a:grpFill/>
            </p:grpSpPr>
            <p:sp>
              <p:nvSpPr>
                <p:cNvPr id="493" name="Freeform 430">
                  <a:extLst>
                    <a:ext uri="{FF2B5EF4-FFF2-40B4-BE49-F238E27FC236}">
                      <a16:creationId xmlns:a16="http://schemas.microsoft.com/office/drawing/2014/main" id="{AB789D89-5ED0-C55C-6BD4-A1632FC0A853}"/>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431">
                  <a:extLst>
                    <a:ext uri="{FF2B5EF4-FFF2-40B4-BE49-F238E27FC236}">
                      <a16:creationId xmlns:a16="http://schemas.microsoft.com/office/drawing/2014/main" id="{AB35FB30-B3E7-0CB2-2A26-A121CC2D0F01}"/>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9" name="Freeform 432">
                <a:extLst>
                  <a:ext uri="{FF2B5EF4-FFF2-40B4-BE49-F238E27FC236}">
                    <a16:creationId xmlns:a16="http://schemas.microsoft.com/office/drawing/2014/main" id="{178A68DC-3843-3D28-4D5A-B988A40433BA}"/>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33">
                <a:extLst>
                  <a:ext uri="{FF2B5EF4-FFF2-40B4-BE49-F238E27FC236}">
                    <a16:creationId xmlns:a16="http://schemas.microsoft.com/office/drawing/2014/main" id="{0AF516DA-457C-0AFD-9D3E-B674AA38D092}"/>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34">
                <a:extLst>
                  <a:ext uri="{FF2B5EF4-FFF2-40B4-BE49-F238E27FC236}">
                    <a16:creationId xmlns:a16="http://schemas.microsoft.com/office/drawing/2014/main" id="{51BA3C8A-B28C-3969-521A-931283D3AC14}"/>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35">
                <a:extLst>
                  <a:ext uri="{FF2B5EF4-FFF2-40B4-BE49-F238E27FC236}">
                    <a16:creationId xmlns:a16="http://schemas.microsoft.com/office/drawing/2014/main" id="{8B8F2DBD-4A0A-EDC3-621A-7DE6B6D7AEB0}"/>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36">
                <a:extLst>
                  <a:ext uri="{FF2B5EF4-FFF2-40B4-BE49-F238E27FC236}">
                    <a16:creationId xmlns:a16="http://schemas.microsoft.com/office/drawing/2014/main" id="{C701EF5A-6E89-F15C-F9C7-E1F99247F718}"/>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37">
                <a:extLst>
                  <a:ext uri="{FF2B5EF4-FFF2-40B4-BE49-F238E27FC236}">
                    <a16:creationId xmlns:a16="http://schemas.microsoft.com/office/drawing/2014/main" id="{2E01A3B6-DE30-7165-458D-B5B79AB13F2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39">
                <a:extLst>
                  <a:ext uri="{FF2B5EF4-FFF2-40B4-BE49-F238E27FC236}">
                    <a16:creationId xmlns:a16="http://schemas.microsoft.com/office/drawing/2014/main" id="{B378D4A1-8F1D-32A1-7C0F-703E7A46BC97}"/>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40">
                <a:extLst>
                  <a:ext uri="{FF2B5EF4-FFF2-40B4-BE49-F238E27FC236}">
                    <a16:creationId xmlns:a16="http://schemas.microsoft.com/office/drawing/2014/main" id="{75E235B1-CA35-0D34-3B33-3806188FCB18}"/>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41">
                <a:extLst>
                  <a:ext uri="{FF2B5EF4-FFF2-40B4-BE49-F238E27FC236}">
                    <a16:creationId xmlns:a16="http://schemas.microsoft.com/office/drawing/2014/main" id="{3EA0FBC0-0DB0-E3E6-5469-13826788164B}"/>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 name="Freeform 443">
                <a:extLst>
                  <a:ext uri="{FF2B5EF4-FFF2-40B4-BE49-F238E27FC236}">
                    <a16:creationId xmlns:a16="http://schemas.microsoft.com/office/drawing/2014/main" id="{45287CBC-9885-B266-824F-FAED17BC55D6}"/>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44">
                <a:extLst>
                  <a:ext uri="{FF2B5EF4-FFF2-40B4-BE49-F238E27FC236}">
                    <a16:creationId xmlns:a16="http://schemas.microsoft.com/office/drawing/2014/main" id="{8478D5D8-E165-90D2-38A2-85DA8CA1DEC5}"/>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45">
                <a:extLst>
                  <a:ext uri="{FF2B5EF4-FFF2-40B4-BE49-F238E27FC236}">
                    <a16:creationId xmlns:a16="http://schemas.microsoft.com/office/drawing/2014/main" id="{918EE44A-1F7C-6AD8-4927-B29B78611596}"/>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46">
                <a:extLst>
                  <a:ext uri="{FF2B5EF4-FFF2-40B4-BE49-F238E27FC236}">
                    <a16:creationId xmlns:a16="http://schemas.microsoft.com/office/drawing/2014/main" id="{D0577B98-ED87-080A-30FE-73BF599895F6}"/>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47">
                <a:extLst>
                  <a:ext uri="{FF2B5EF4-FFF2-40B4-BE49-F238E27FC236}">
                    <a16:creationId xmlns:a16="http://schemas.microsoft.com/office/drawing/2014/main" id="{5B28F4CB-1D04-39D1-28B9-D69C25FCCCF1}"/>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50">
                <a:extLst>
                  <a:ext uri="{FF2B5EF4-FFF2-40B4-BE49-F238E27FC236}">
                    <a16:creationId xmlns:a16="http://schemas.microsoft.com/office/drawing/2014/main" id="{BB0BBCAE-01FC-E5F7-E6B7-E2BE642F19A9}"/>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51">
                <a:extLst>
                  <a:ext uri="{FF2B5EF4-FFF2-40B4-BE49-F238E27FC236}">
                    <a16:creationId xmlns:a16="http://schemas.microsoft.com/office/drawing/2014/main" id="{2F56B264-63D3-1AD0-08CE-3017585A2E2C}"/>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52">
                <a:extLst>
                  <a:ext uri="{FF2B5EF4-FFF2-40B4-BE49-F238E27FC236}">
                    <a16:creationId xmlns:a16="http://schemas.microsoft.com/office/drawing/2014/main" id="{712BAF22-70C7-F7CD-763D-D450CC6FBFEF}"/>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53">
                <a:extLst>
                  <a:ext uri="{FF2B5EF4-FFF2-40B4-BE49-F238E27FC236}">
                    <a16:creationId xmlns:a16="http://schemas.microsoft.com/office/drawing/2014/main" id="{BBEFD09B-4183-626C-84E8-4E38FC75B6A4}"/>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54">
                <a:extLst>
                  <a:ext uri="{FF2B5EF4-FFF2-40B4-BE49-F238E27FC236}">
                    <a16:creationId xmlns:a16="http://schemas.microsoft.com/office/drawing/2014/main" id="{A0232A57-6961-420D-9181-33126A0098D8}"/>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55">
                <a:extLst>
                  <a:ext uri="{FF2B5EF4-FFF2-40B4-BE49-F238E27FC236}">
                    <a16:creationId xmlns:a16="http://schemas.microsoft.com/office/drawing/2014/main" id="{9D3E8746-6B3C-7993-C89A-025433A277DF}"/>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56">
                <a:extLst>
                  <a:ext uri="{FF2B5EF4-FFF2-40B4-BE49-F238E27FC236}">
                    <a16:creationId xmlns:a16="http://schemas.microsoft.com/office/drawing/2014/main" id="{19824B0F-EC19-412F-63B6-DA76F9D53CF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57">
                <a:extLst>
                  <a:ext uri="{FF2B5EF4-FFF2-40B4-BE49-F238E27FC236}">
                    <a16:creationId xmlns:a16="http://schemas.microsoft.com/office/drawing/2014/main" id="{4EB32B0B-A8ED-736C-0F27-15306CDAE3DA}"/>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58">
                <a:extLst>
                  <a:ext uri="{FF2B5EF4-FFF2-40B4-BE49-F238E27FC236}">
                    <a16:creationId xmlns:a16="http://schemas.microsoft.com/office/drawing/2014/main" id="{DD2FD592-388F-641F-697C-1ACE88AAC2F6}"/>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9">
                <a:extLst>
                  <a:ext uri="{FF2B5EF4-FFF2-40B4-BE49-F238E27FC236}">
                    <a16:creationId xmlns:a16="http://schemas.microsoft.com/office/drawing/2014/main" id="{6E44A347-E4EF-6206-66CD-F3AE4FBBCBD1}"/>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60">
                <a:extLst>
                  <a:ext uri="{FF2B5EF4-FFF2-40B4-BE49-F238E27FC236}">
                    <a16:creationId xmlns:a16="http://schemas.microsoft.com/office/drawing/2014/main" id="{F7F3A747-DC8E-E1C6-0EA7-F0169A962ADF}"/>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61">
                <a:extLst>
                  <a:ext uri="{FF2B5EF4-FFF2-40B4-BE49-F238E27FC236}">
                    <a16:creationId xmlns:a16="http://schemas.microsoft.com/office/drawing/2014/main" id="{B5950F8B-D5F1-C9BB-E408-5597A457D8A3}"/>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62">
                <a:extLst>
                  <a:ext uri="{FF2B5EF4-FFF2-40B4-BE49-F238E27FC236}">
                    <a16:creationId xmlns:a16="http://schemas.microsoft.com/office/drawing/2014/main" id="{C9AEC41E-3FD1-67AB-C354-92BD480730C4}"/>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63">
                <a:extLst>
                  <a:ext uri="{FF2B5EF4-FFF2-40B4-BE49-F238E27FC236}">
                    <a16:creationId xmlns:a16="http://schemas.microsoft.com/office/drawing/2014/main" id="{2C71EDD9-6FEA-3E08-43F9-C70F80AD4A99}"/>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64">
                <a:extLst>
                  <a:ext uri="{FF2B5EF4-FFF2-40B4-BE49-F238E27FC236}">
                    <a16:creationId xmlns:a16="http://schemas.microsoft.com/office/drawing/2014/main" id="{1F328236-1AC3-6DF1-BC1A-1CDCC672E373}"/>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65">
                <a:extLst>
                  <a:ext uri="{FF2B5EF4-FFF2-40B4-BE49-F238E27FC236}">
                    <a16:creationId xmlns:a16="http://schemas.microsoft.com/office/drawing/2014/main" id="{B3307287-D061-1975-6837-7DE12CA9E9A6}"/>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66">
                <a:extLst>
                  <a:ext uri="{FF2B5EF4-FFF2-40B4-BE49-F238E27FC236}">
                    <a16:creationId xmlns:a16="http://schemas.microsoft.com/office/drawing/2014/main" id="{A919CD49-B814-F8C0-4D42-A512E3CBD773}"/>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67">
                <a:extLst>
                  <a:ext uri="{FF2B5EF4-FFF2-40B4-BE49-F238E27FC236}">
                    <a16:creationId xmlns:a16="http://schemas.microsoft.com/office/drawing/2014/main" id="{7D87E469-0DEA-F772-93AA-6762DB26CD52}"/>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68">
                <a:extLst>
                  <a:ext uri="{FF2B5EF4-FFF2-40B4-BE49-F238E27FC236}">
                    <a16:creationId xmlns:a16="http://schemas.microsoft.com/office/drawing/2014/main" id="{8BF44673-CC95-512E-F7C4-3B09C85C324D}"/>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9">
                <a:extLst>
                  <a:ext uri="{FF2B5EF4-FFF2-40B4-BE49-F238E27FC236}">
                    <a16:creationId xmlns:a16="http://schemas.microsoft.com/office/drawing/2014/main" id="{548C4E6D-0C12-1EC2-575D-A7B8D9ED3451}"/>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70">
                <a:extLst>
                  <a:ext uri="{FF2B5EF4-FFF2-40B4-BE49-F238E27FC236}">
                    <a16:creationId xmlns:a16="http://schemas.microsoft.com/office/drawing/2014/main" id="{F6F81700-62EB-ECBC-F7CB-659CD630C7E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71">
                <a:extLst>
                  <a:ext uri="{FF2B5EF4-FFF2-40B4-BE49-F238E27FC236}">
                    <a16:creationId xmlns:a16="http://schemas.microsoft.com/office/drawing/2014/main" id="{36E0841B-971E-D5B7-C93F-455FCD8C219F}"/>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72">
                <a:extLst>
                  <a:ext uri="{FF2B5EF4-FFF2-40B4-BE49-F238E27FC236}">
                    <a16:creationId xmlns:a16="http://schemas.microsoft.com/office/drawing/2014/main" id="{EB70D005-EB9B-6598-EB5E-0DA6F66D3CA4}"/>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73">
                <a:extLst>
                  <a:ext uri="{FF2B5EF4-FFF2-40B4-BE49-F238E27FC236}">
                    <a16:creationId xmlns:a16="http://schemas.microsoft.com/office/drawing/2014/main" id="{03DF16DE-08FD-DF14-B8A2-ADD7135CAF5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74">
                <a:extLst>
                  <a:ext uri="{FF2B5EF4-FFF2-40B4-BE49-F238E27FC236}">
                    <a16:creationId xmlns:a16="http://schemas.microsoft.com/office/drawing/2014/main" id="{B002D1E6-5AA6-7D40-2863-1C8A8070B431}"/>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75">
                <a:extLst>
                  <a:ext uri="{FF2B5EF4-FFF2-40B4-BE49-F238E27FC236}">
                    <a16:creationId xmlns:a16="http://schemas.microsoft.com/office/drawing/2014/main" id="{0B30EF34-8726-88E7-80D5-E7781D0DEDEA}"/>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76">
                <a:extLst>
                  <a:ext uri="{FF2B5EF4-FFF2-40B4-BE49-F238E27FC236}">
                    <a16:creationId xmlns:a16="http://schemas.microsoft.com/office/drawing/2014/main" id="{F71DE16B-E88D-F3CD-C81A-2699FD7A8AAF}"/>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77">
                <a:extLst>
                  <a:ext uri="{FF2B5EF4-FFF2-40B4-BE49-F238E27FC236}">
                    <a16:creationId xmlns:a16="http://schemas.microsoft.com/office/drawing/2014/main" id="{3D8A471D-B8B7-03D0-4177-54DA771A0317}"/>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82">
                <a:extLst>
                  <a:ext uri="{FF2B5EF4-FFF2-40B4-BE49-F238E27FC236}">
                    <a16:creationId xmlns:a16="http://schemas.microsoft.com/office/drawing/2014/main" id="{1B781BCF-43F5-CDEB-6C3C-C5F0192EE646}"/>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83">
                <a:extLst>
                  <a:ext uri="{FF2B5EF4-FFF2-40B4-BE49-F238E27FC236}">
                    <a16:creationId xmlns:a16="http://schemas.microsoft.com/office/drawing/2014/main" id="{66F5B1AC-70A8-1CAC-2916-A191C21A47C6}"/>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84">
                <a:extLst>
                  <a:ext uri="{FF2B5EF4-FFF2-40B4-BE49-F238E27FC236}">
                    <a16:creationId xmlns:a16="http://schemas.microsoft.com/office/drawing/2014/main" id="{24C91371-DD04-C716-F96A-E50E47348D49}"/>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86">
                <a:extLst>
                  <a:ext uri="{FF2B5EF4-FFF2-40B4-BE49-F238E27FC236}">
                    <a16:creationId xmlns:a16="http://schemas.microsoft.com/office/drawing/2014/main" id="{402F9FF2-2535-E263-9AC9-3288CE93EDF3}"/>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89">
                <a:extLst>
                  <a:ext uri="{FF2B5EF4-FFF2-40B4-BE49-F238E27FC236}">
                    <a16:creationId xmlns:a16="http://schemas.microsoft.com/office/drawing/2014/main" id="{EFF9E5EB-F4B4-C4EA-2724-FF046EAC9C82}"/>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90">
                <a:extLst>
                  <a:ext uri="{FF2B5EF4-FFF2-40B4-BE49-F238E27FC236}">
                    <a16:creationId xmlns:a16="http://schemas.microsoft.com/office/drawing/2014/main" id="{CA320C95-7E7A-10DD-819B-555F50F79FA2}"/>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92">
                <a:extLst>
                  <a:ext uri="{FF2B5EF4-FFF2-40B4-BE49-F238E27FC236}">
                    <a16:creationId xmlns:a16="http://schemas.microsoft.com/office/drawing/2014/main" id="{EDE7BC55-6ECE-FBD9-B278-54D40281C91C}"/>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93">
                <a:extLst>
                  <a:ext uri="{FF2B5EF4-FFF2-40B4-BE49-F238E27FC236}">
                    <a16:creationId xmlns:a16="http://schemas.microsoft.com/office/drawing/2014/main" id="{94479928-0FB0-6DF5-AA81-49403087BB56}"/>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94">
                <a:extLst>
                  <a:ext uri="{FF2B5EF4-FFF2-40B4-BE49-F238E27FC236}">
                    <a16:creationId xmlns:a16="http://schemas.microsoft.com/office/drawing/2014/main" id="{128C7250-6552-DD8F-F866-E4FF32615B6F}"/>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96">
                <a:extLst>
                  <a:ext uri="{FF2B5EF4-FFF2-40B4-BE49-F238E27FC236}">
                    <a16:creationId xmlns:a16="http://schemas.microsoft.com/office/drawing/2014/main" id="{D90A7487-0049-B48D-7907-BB74A706D824}"/>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97">
                <a:extLst>
                  <a:ext uri="{FF2B5EF4-FFF2-40B4-BE49-F238E27FC236}">
                    <a16:creationId xmlns:a16="http://schemas.microsoft.com/office/drawing/2014/main" id="{854AD3A4-5ADD-A4FB-E8E5-1E072597E633}"/>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98">
                <a:extLst>
                  <a:ext uri="{FF2B5EF4-FFF2-40B4-BE49-F238E27FC236}">
                    <a16:creationId xmlns:a16="http://schemas.microsoft.com/office/drawing/2014/main" id="{8B99B015-1CD0-24B8-748F-94ED1B142D60}"/>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99">
                <a:extLst>
                  <a:ext uri="{FF2B5EF4-FFF2-40B4-BE49-F238E27FC236}">
                    <a16:creationId xmlns:a16="http://schemas.microsoft.com/office/drawing/2014/main" id="{F0446B44-ED3B-1563-ED81-7CC9221EC60A}"/>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500">
                <a:extLst>
                  <a:ext uri="{FF2B5EF4-FFF2-40B4-BE49-F238E27FC236}">
                    <a16:creationId xmlns:a16="http://schemas.microsoft.com/office/drawing/2014/main" id="{A133DFF1-117B-5F05-830D-B6915A19A554}"/>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501">
                <a:extLst>
                  <a:ext uri="{FF2B5EF4-FFF2-40B4-BE49-F238E27FC236}">
                    <a16:creationId xmlns:a16="http://schemas.microsoft.com/office/drawing/2014/main" id="{C03F3442-543D-BF2F-5700-DD0D3C0E50B5}"/>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502">
                <a:extLst>
                  <a:ext uri="{FF2B5EF4-FFF2-40B4-BE49-F238E27FC236}">
                    <a16:creationId xmlns:a16="http://schemas.microsoft.com/office/drawing/2014/main" id="{76AEC935-E642-DB24-B3E9-4DBCB59655D2}"/>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503">
                <a:extLst>
                  <a:ext uri="{FF2B5EF4-FFF2-40B4-BE49-F238E27FC236}">
                    <a16:creationId xmlns:a16="http://schemas.microsoft.com/office/drawing/2014/main" id="{693D158E-1FCC-A42A-7346-7ED49D4CEA4E}"/>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504">
                <a:extLst>
                  <a:ext uri="{FF2B5EF4-FFF2-40B4-BE49-F238E27FC236}">
                    <a16:creationId xmlns:a16="http://schemas.microsoft.com/office/drawing/2014/main" id="{BAB52CF9-70FD-56C5-941F-C04B68BB57B0}"/>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505">
                <a:extLst>
                  <a:ext uri="{FF2B5EF4-FFF2-40B4-BE49-F238E27FC236}">
                    <a16:creationId xmlns:a16="http://schemas.microsoft.com/office/drawing/2014/main" id="{316F5506-C4C8-8F06-F6B6-A5C297A7D7C2}"/>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506">
                <a:extLst>
                  <a:ext uri="{FF2B5EF4-FFF2-40B4-BE49-F238E27FC236}">
                    <a16:creationId xmlns:a16="http://schemas.microsoft.com/office/drawing/2014/main" id="{B3850E86-658F-A5D8-5F1D-110F85288BD7}"/>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507">
                <a:extLst>
                  <a:ext uri="{FF2B5EF4-FFF2-40B4-BE49-F238E27FC236}">
                    <a16:creationId xmlns:a16="http://schemas.microsoft.com/office/drawing/2014/main" id="{352ED0EB-2FF9-F609-8716-BECB8DEA95AF}"/>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508">
                <a:extLst>
                  <a:ext uri="{FF2B5EF4-FFF2-40B4-BE49-F238E27FC236}">
                    <a16:creationId xmlns:a16="http://schemas.microsoft.com/office/drawing/2014/main" id="{8D25887B-3672-700C-2C15-BF0C7C0D77E3}"/>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509">
                <a:extLst>
                  <a:ext uri="{FF2B5EF4-FFF2-40B4-BE49-F238E27FC236}">
                    <a16:creationId xmlns:a16="http://schemas.microsoft.com/office/drawing/2014/main" id="{E67096B4-B16F-3194-63AF-30DC2230BF3A}"/>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510">
                <a:extLst>
                  <a:ext uri="{FF2B5EF4-FFF2-40B4-BE49-F238E27FC236}">
                    <a16:creationId xmlns:a16="http://schemas.microsoft.com/office/drawing/2014/main" id="{347B6512-9CC5-4A6B-CDC3-C8E506F71A97}"/>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511">
                <a:extLst>
                  <a:ext uri="{FF2B5EF4-FFF2-40B4-BE49-F238E27FC236}">
                    <a16:creationId xmlns:a16="http://schemas.microsoft.com/office/drawing/2014/main" id="{F86603F1-E76D-4621-E7E8-24BE66B4B10D}"/>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522">
                <a:extLst>
                  <a:ext uri="{FF2B5EF4-FFF2-40B4-BE49-F238E27FC236}">
                    <a16:creationId xmlns:a16="http://schemas.microsoft.com/office/drawing/2014/main" id="{874585C4-EACA-4412-AAF8-401F8A73FDD9}"/>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523">
                <a:extLst>
                  <a:ext uri="{FF2B5EF4-FFF2-40B4-BE49-F238E27FC236}">
                    <a16:creationId xmlns:a16="http://schemas.microsoft.com/office/drawing/2014/main" id="{A71A9F75-111C-807D-4795-1F1E92D79EE8}"/>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524">
                <a:extLst>
                  <a:ext uri="{FF2B5EF4-FFF2-40B4-BE49-F238E27FC236}">
                    <a16:creationId xmlns:a16="http://schemas.microsoft.com/office/drawing/2014/main" id="{FB8BBC3F-7456-99DA-ABDA-ADD7AEE1DD4C}"/>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525">
                <a:extLst>
                  <a:ext uri="{FF2B5EF4-FFF2-40B4-BE49-F238E27FC236}">
                    <a16:creationId xmlns:a16="http://schemas.microsoft.com/office/drawing/2014/main" id="{9CC29B99-EFB3-0C19-C150-249E6EA831D0}"/>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526">
                <a:extLst>
                  <a:ext uri="{FF2B5EF4-FFF2-40B4-BE49-F238E27FC236}">
                    <a16:creationId xmlns:a16="http://schemas.microsoft.com/office/drawing/2014/main" id="{349B96D8-9C1C-0019-A1EB-A5E6851EE990}"/>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529">
                <a:extLst>
                  <a:ext uri="{FF2B5EF4-FFF2-40B4-BE49-F238E27FC236}">
                    <a16:creationId xmlns:a16="http://schemas.microsoft.com/office/drawing/2014/main" id="{0308266B-E703-1DBC-17C4-C64023467189}"/>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531">
                <a:extLst>
                  <a:ext uri="{FF2B5EF4-FFF2-40B4-BE49-F238E27FC236}">
                    <a16:creationId xmlns:a16="http://schemas.microsoft.com/office/drawing/2014/main" id="{F4BC8E8D-FA33-AC81-3A82-5C881DB2787A}"/>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532">
                <a:extLst>
                  <a:ext uri="{FF2B5EF4-FFF2-40B4-BE49-F238E27FC236}">
                    <a16:creationId xmlns:a16="http://schemas.microsoft.com/office/drawing/2014/main" id="{E188C8D9-D716-B181-D224-22FE3A5C789A}"/>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533">
                <a:extLst>
                  <a:ext uri="{FF2B5EF4-FFF2-40B4-BE49-F238E27FC236}">
                    <a16:creationId xmlns:a16="http://schemas.microsoft.com/office/drawing/2014/main" id="{409A3CE7-C949-B228-7A5A-02B277543B3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534">
                <a:extLst>
                  <a:ext uri="{FF2B5EF4-FFF2-40B4-BE49-F238E27FC236}">
                    <a16:creationId xmlns:a16="http://schemas.microsoft.com/office/drawing/2014/main" id="{0783B7B3-3E17-90A0-467A-95E8F2C07C7A}"/>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535">
                <a:extLst>
                  <a:ext uri="{FF2B5EF4-FFF2-40B4-BE49-F238E27FC236}">
                    <a16:creationId xmlns:a16="http://schemas.microsoft.com/office/drawing/2014/main" id="{F34E65FA-42FB-559E-D2A8-FE878480C752}"/>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536">
                <a:extLst>
                  <a:ext uri="{FF2B5EF4-FFF2-40B4-BE49-F238E27FC236}">
                    <a16:creationId xmlns:a16="http://schemas.microsoft.com/office/drawing/2014/main" id="{FBEE2460-1CCB-9F0E-1FFE-8920A4C89674}"/>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537">
                <a:extLst>
                  <a:ext uri="{FF2B5EF4-FFF2-40B4-BE49-F238E27FC236}">
                    <a16:creationId xmlns:a16="http://schemas.microsoft.com/office/drawing/2014/main" id="{83E2230C-0B0A-1AE9-3644-86B487060770}"/>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538">
                <a:extLst>
                  <a:ext uri="{FF2B5EF4-FFF2-40B4-BE49-F238E27FC236}">
                    <a16:creationId xmlns:a16="http://schemas.microsoft.com/office/drawing/2014/main" id="{0E934790-4502-77BB-7D1C-36CB57F8747F}"/>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539">
                <a:extLst>
                  <a:ext uri="{FF2B5EF4-FFF2-40B4-BE49-F238E27FC236}">
                    <a16:creationId xmlns:a16="http://schemas.microsoft.com/office/drawing/2014/main" id="{A33CDD6A-36B5-9F20-BA65-D3CAD2CCD89B}"/>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540">
                <a:extLst>
                  <a:ext uri="{FF2B5EF4-FFF2-40B4-BE49-F238E27FC236}">
                    <a16:creationId xmlns:a16="http://schemas.microsoft.com/office/drawing/2014/main" id="{7497EB4F-8EFE-DBE3-10D0-D479ECB91342}"/>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541">
                <a:extLst>
                  <a:ext uri="{FF2B5EF4-FFF2-40B4-BE49-F238E27FC236}">
                    <a16:creationId xmlns:a16="http://schemas.microsoft.com/office/drawing/2014/main" id="{FFCDB03D-BB74-D14C-6F99-6B7423959227}"/>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542">
                <a:extLst>
                  <a:ext uri="{FF2B5EF4-FFF2-40B4-BE49-F238E27FC236}">
                    <a16:creationId xmlns:a16="http://schemas.microsoft.com/office/drawing/2014/main" id="{E69EB495-47EA-7B88-CCDF-0E02C6803EF6}"/>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543">
                <a:extLst>
                  <a:ext uri="{FF2B5EF4-FFF2-40B4-BE49-F238E27FC236}">
                    <a16:creationId xmlns:a16="http://schemas.microsoft.com/office/drawing/2014/main" id="{DBC9089F-21DE-23EF-9F16-7FC3D0911DA8}"/>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544">
                <a:extLst>
                  <a:ext uri="{FF2B5EF4-FFF2-40B4-BE49-F238E27FC236}">
                    <a16:creationId xmlns:a16="http://schemas.microsoft.com/office/drawing/2014/main" id="{66C24C22-7F62-9C9F-1282-907886A0D26E}"/>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545">
                <a:extLst>
                  <a:ext uri="{FF2B5EF4-FFF2-40B4-BE49-F238E27FC236}">
                    <a16:creationId xmlns:a16="http://schemas.microsoft.com/office/drawing/2014/main" id="{6399BCEF-851B-C0DA-88D0-325C1F9036BB}"/>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546">
                <a:extLst>
                  <a:ext uri="{FF2B5EF4-FFF2-40B4-BE49-F238E27FC236}">
                    <a16:creationId xmlns:a16="http://schemas.microsoft.com/office/drawing/2014/main" id="{6A2B9131-F2DC-C6EE-A12C-090574742489}"/>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547">
                <a:extLst>
                  <a:ext uri="{FF2B5EF4-FFF2-40B4-BE49-F238E27FC236}">
                    <a16:creationId xmlns:a16="http://schemas.microsoft.com/office/drawing/2014/main" id="{A0CE5740-ADF7-F080-E3F0-502A536A8F2F}"/>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548">
                <a:extLst>
                  <a:ext uri="{FF2B5EF4-FFF2-40B4-BE49-F238E27FC236}">
                    <a16:creationId xmlns:a16="http://schemas.microsoft.com/office/drawing/2014/main" id="{5EA88CA2-C7C7-D19D-5AD5-83418364EAE8}"/>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549">
                <a:extLst>
                  <a:ext uri="{FF2B5EF4-FFF2-40B4-BE49-F238E27FC236}">
                    <a16:creationId xmlns:a16="http://schemas.microsoft.com/office/drawing/2014/main" id="{CB45545D-5B24-2152-D128-9AD0B4FC19D3}"/>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550">
                <a:extLst>
                  <a:ext uri="{FF2B5EF4-FFF2-40B4-BE49-F238E27FC236}">
                    <a16:creationId xmlns:a16="http://schemas.microsoft.com/office/drawing/2014/main" id="{9B7158FD-A70C-186D-7CB7-D454ECF6CAEF}"/>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51">
                <a:extLst>
                  <a:ext uri="{FF2B5EF4-FFF2-40B4-BE49-F238E27FC236}">
                    <a16:creationId xmlns:a16="http://schemas.microsoft.com/office/drawing/2014/main" id="{5D237DCD-59D8-9ED6-81DC-1B9267957B3F}"/>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53">
                <a:extLst>
                  <a:ext uri="{FF2B5EF4-FFF2-40B4-BE49-F238E27FC236}">
                    <a16:creationId xmlns:a16="http://schemas.microsoft.com/office/drawing/2014/main" id="{9E79CE29-3951-46C2-B074-0DBC7DE39810}"/>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55">
                <a:extLst>
                  <a:ext uri="{FF2B5EF4-FFF2-40B4-BE49-F238E27FC236}">
                    <a16:creationId xmlns:a16="http://schemas.microsoft.com/office/drawing/2014/main" id="{80A79F99-DD6C-DAC2-D5AC-2CED630A43F4}"/>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602">
                <a:extLst>
                  <a:ext uri="{FF2B5EF4-FFF2-40B4-BE49-F238E27FC236}">
                    <a16:creationId xmlns:a16="http://schemas.microsoft.com/office/drawing/2014/main" id="{78F078B1-4E11-EEC4-1FD7-385618C3E066}"/>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610">
                <a:extLst>
                  <a:ext uri="{FF2B5EF4-FFF2-40B4-BE49-F238E27FC236}">
                    <a16:creationId xmlns:a16="http://schemas.microsoft.com/office/drawing/2014/main" id="{4F96FEE9-592F-EF6B-3B59-DB7C2F94F9F9}"/>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611">
                <a:extLst>
                  <a:ext uri="{FF2B5EF4-FFF2-40B4-BE49-F238E27FC236}">
                    <a16:creationId xmlns:a16="http://schemas.microsoft.com/office/drawing/2014/main" id="{907332CC-36AD-5E3B-30A1-B5FB3AB4AFE2}"/>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12">
                <a:extLst>
                  <a:ext uri="{FF2B5EF4-FFF2-40B4-BE49-F238E27FC236}">
                    <a16:creationId xmlns:a16="http://schemas.microsoft.com/office/drawing/2014/main" id="{870A6FE0-DE50-BF71-ED68-07086165AA77}"/>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Rectangle 613">
                <a:extLst>
                  <a:ext uri="{FF2B5EF4-FFF2-40B4-BE49-F238E27FC236}">
                    <a16:creationId xmlns:a16="http://schemas.microsoft.com/office/drawing/2014/main" id="{B1F17E9F-D413-1A51-CE64-18BC8BF8DCA5}"/>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14">
                <a:extLst>
                  <a:ext uri="{FF2B5EF4-FFF2-40B4-BE49-F238E27FC236}">
                    <a16:creationId xmlns:a16="http://schemas.microsoft.com/office/drawing/2014/main" id="{E252140C-928C-C2B5-C5CA-7C5EDAE8A0BB}"/>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15">
                <a:extLst>
                  <a:ext uri="{FF2B5EF4-FFF2-40B4-BE49-F238E27FC236}">
                    <a16:creationId xmlns:a16="http://schemas.microsoft.com/office/drawing/2014/main" id="{79125B34-0FFD-2085-B55F-35CE2D8B864F}"/>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18">
                <a:extLst>
                  <a:ext uri="{FF2B5EF4-FFF2-40B4-BE49-F238E27FC236}">
                    <a16:creationId xmlns:a16="http://schemas.microsoft.com/office/drawing/2014/main" id="{1F3DF851-B6EA-1950-7BC6-5865FB068B90}"/>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19">
                <a:extLst>
                  <a:ext uri="{FF2B5EF4-FFF2-40B4-BE49-F238E27FC236}">
                    <a16:creationId xmlns:a16="http://schemas.microsoft.com/office/drawing/2014/main" id="{F38004A3-60E3-D628-6514-05EFDB45FC2E}"/>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20">
                <a:extLst>
                  <a:ext uri="{FF2B5EF4-FFF2-40B4-BE49-F238E27FC236}">
                    <a16:creationId xmlns:a16="http://schemas.microsoft.com/office/drawing/2014/main" id="{CBCA5DC0-7EF7-C125-281D-A01884EB5EC2}"/>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21">
                <a:extLst>
                  <a:ext uri="{FF2B5EF4-FFF2-40B4-BE49-F238E27FC236}">
                    <a16:creationId xmlns:a16="http://schemas.microsoft.com/office/drawing/2014/main" id="{6F6C5A3F-D2D0-4111-C163-24DAC1E31018}"/>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22">
                <a:extLst>
                  <a:ext uri="{FF2B5EF4-FFF2-40B4-BE49-F238E27FC236}">
                    <a16:creationId xmlns:a16="http://schemas.microsoft.com/office/drawing/2014/main" id="{A2D9A513-31E4-7515-B5BB-5A88FFBA1E31}"/>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623">
                <a:extLst>
                  <a:ext uri="{FF2B5EF4-FFF2-40B4-BE49-F238E27FC236}">
                    <a16:creationId xmlns:a16="http://schemas.microsoft.com/office/drawing/2014/main" id="{F666D61A-BB90-7B01-9A43-83C33E90183B}"/>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624">
                <a:extLst>
                  <a:ext uri="{FF2B5EF4-FFF2-40B4-BE49-F238E27FC236}">
                    <a16:creationId xmlns:a16="http://schemas.microsoft.com/office/drawing/2014/main" id="{BA5660FA-C8EF-DED5-8259-A8F884178C62}"/>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625">
                <a:extLst>
                  <a:ext uri="{FF2B5EF4-FFF2-40B4-BE49-F238E27FC236}">
                    <a16:creationId xmlns:a16="http://schemas.microsoft.com/office/drawing/2014/main" id="{3948A5ED-4501-2F9F-8138-A9D7B110EDE9}"/>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626">
                <a:extLst>
                  <a:ext uri="{FF2B5EF4-FFF2-40B4-BE49-F238E27FC236}">
                    <a16:creationId xmlns:a16="http://schemas.microsoft.com/office/drawing/2014/main" id="{78612EA2-4DDB-E6A2-860B-DADA0E9E42AC}"/>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27">
                <a:extLst>
                  <a:ext uri="{FF2B5EF4-FFF2-40B4-BE49-F238E27FC236}">
                    <a16:creationId xmlns:a16="http://schemas.microsoft.com/office/drawing/2014/main" id="{F9F4F2E5-2287-3EDD-A875-B25EFC4C5BA6}"/>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629">
                <a:extLst>
                  <a:ext uri="{FF2B5EF4-FFF2-40B4-BE49-F238E27FC236}">
                    <a16:creationId xmlns:a16="http://schemas.microsoft.com/office/drawing/2014/main" id="{D4EB7F5D-0A52-03D5-120E-8175D3E6E48B}"/>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631">
                <a:extLst>
                  <a:ext uri="{FF2B5EF4-FFF2-40B4-BE49-F238E27FC236}">
                    <a16:creationId xmlns:a16="http://schemas.microsoft.com/office/drawing/2014/main" id="{0FCE54CA-0A57-9F40-908E-7F67D7C68340}"/>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632">
                <a:extLst>
                  <a:ext uri="{FF2B5EF4-FFF2-40B4-BE49-F238E27FC236}">
                    <a16:creationId xmlns:a16="http://schemas.microsoft.com/office/drawing/2014/main" id="{81AAF87F-E1EE-20B4-58FE-1707ADA67E85}"/>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633">
                <a:extLst>
                  <a:ext uri="{FF2B5EF4-FFF2-40B4-BE49-F238E27FC236}">
                    <a16:creationId xmlns:a16="http://schemas.microsoft.com/office/drawing/2014/main" id="{B89E4701-D05E-B80E-889A-7406577A4D30}"/>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634">
                <a:extLst>
                  <a:ext uri="{FF2B5EF4-FFF2-40B4-BE49-F238E27FC236}">
                    <a16:creationId xmlns:a16="http://schemas.microsoft.com/office/drawing/2014/main" id="{F28B5704-3FEC-B2C7-7FF9-19C88B6E893F}"/>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635">
                <a:extLst>
                  <a:ext uri="{FF2B5EF4-FFF2-40B4-BE49-F238E27FC236}">
                    <a16:creationId xmlns:a16="http://schemas.microsoft.com/office/drawing/2014/main" id="{09789511-8C10-D01C-1D28-C9DB450B7450}"/>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636">
                <a:extLst>
                  <a:ext uri="{FF2B5EF4-FFF2-40B4-BE49-F238E27FC236}">
                    <a16:creationId xmlns:a16="http://schemas.microsoft.com/office/drawing/2014/main" id="{5B3A94FD-5D95-DF08-5735-2A38AAD71004}"/>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637">
                <a:extLst>
                  <a:ext uri="{FF2B5EF4-FFF2-40B4-BE49-F238E27FC236}">
                    <a16:creationId xmlns:a16="http://schemas.microsoft.com/office/drawing/2014/main" id="{53C374F6-22FF-A96B-3549-8B97D4B402E1}"/>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643">
                <a:extLst>
                  <a:ext uri="{FF2B5EF4-FFF2-40B4-BE49-F238E27FC236}">
                    <a16:creationId xmlns:a16="http://schemas.microsoft.com/office/drawing/2014/main" id="{9352072E-838E-4C50-465F-595BB46D43EE}"/>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644">
                <a:extLst>
                  <a:ext uri="{FF2B5EF4-FFF2-40B4-BE49-F238E27FC236}">
                    <a16:creationId xmlns:a16="http://schemas.microsoft.com/office/drawing/2014/main" id="{308D5552-F86E-8161-8994-44C8E96CECE3}"/>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645">
                <a:extLst>
                  <a:ext uri="{FF2B5EF4-FFF2-40B4-BE49-F238E27FC236}">
                    <a16:creationId xmlns:a16="http://schemas.microsoft.com/office/drawing/2014/main" id="{5EAE1AEC-4C26-2333-C54F-3E459CCBA482}"/>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646">
                <a:extLst>
                  <a:ext uri="{FF2B5EF4-FFF2-40B4-BE49-F238E27FC236}">
                    <a16:creationId xmlns:a16="http://schemas.microsoft.com/office/drawing/2014/main" id="{5E896E8C-37F2-79C8-382C-C98A8A85DBED}"/>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647">
                <a:extLst>
                  <a:ext uri="{FF2B5EF4-FFF2-40B4-BE49-F238E27FC236}">
                    <a16:creationId xmlns:a16="http://schemas.microsoft.com/office/drawing/2014/main" id="{23984BE3-6E57-6177-9E89-926744E8A90E}"/>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648">
                <a:extLst>
                  <a:ext uri="{FF2B5EF4-FFF2-40B4-BE49-F238E27FC236}">
                    <a16:creationId xmlns:a16="http://schemas.microsoft.com/office/drawing/2014/main" id="{506E6880-7399-F37E-F902-BC67AB14C9A8}"/>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650">
                <a:extLst>
                  <a:ext uri="{FF2B5EF4-FFF2-40B4-BE49-F238E27FC236}">
                    <a16:creationId xmlns:a16="http://schemas.microsoft.com/office/drawing/2014/main" id="{251E9E41-E56D-70D5-A7F2-F94C277BF39A}"/>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651">
                <a:extLst>
                  <a:ext uri="{FF2B5EF4-FFF2-40B4-BE49-F238E27FC236}">
                    <a16:creationId xmlns:a16="http://schemas.microsoft.com/office/drawing/2014/main" id="{4DB27031-2CCC-7EFC-70E1-2C5FD1DE2E1E}"/>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652">
                <a:extLst>
                  <a:ext uri="{FF2B5EF4-FFF2-40B4-BE49-F238E27FC236}">
                    <a16:creationId xmlns:a16="http://schemas.microsoft.com/office/drawing/2014/main" id="{032DA478-A8CF-0F8F-F55C-3718B5F75179}"/>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653">
                <a:extLst>
                  <a:ext uri="{FF2B5EF4-FFF2-40B4-BE49-F238E27FC236}">
                    <a16:creationId xmlns:a16="http://schemas.microsoft.com/office/drawing/2014/main" id="{FB523A34-A59F-8F21-E564-82F571162C4A}"/>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654">
                <a:extLst>
                  <a:ext uri="{FF2B5EF4-FFF2-40B4-BE49-F238E27FC236}">
                    <a16:creationId xmlns:a16="http://schemas.microsoft.com/office/drawing/2014/main" id="{F1646858-1D5D-8815-9B22-D5BBFD593674}"/>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656">
                <a:extLst>
                  <a:ext uri="{FF2B5EF4-FFF2-40B4-BE49-F238E27FC236}">
                    <a16:creationId xmlns:a16="http://schemas.microsoft.com/office/drawing/2014/main" id="{ADD5A5A5-19AF-24FF-4D3E-5507163FBD6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657">
                <a:extLst>
                  <a:ext uri="{FF2B5EF4-FFF2-40B4-BE49-F238E27FC236}">
                    <a16:creationId xmlns:a16="http://schemas.microsoft.com/office/drawing/2014/main" id="{FB204E40-CBA7-CFE5-4135-CCF464D16ACD}"/>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658">
                <a:extLst>
                  <a:ext uri="{FF2B5EF4-FFF2-40B4-BE49-F238E27FC236}">
                    <a16:creationId xmlns:a16="http://schemas.microsoft.com/office/drawing/2014/main" id="{DF28AA5C-D6DE-43D8-1162-E34FBB2CEE2A}"/>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659">
                <a:extLst>
                  <a:ext uri="{FF2B5EF4-FFF2-40B4-BE49-F238E27FC236}">
                    <a16:creationId xmlns:a16="http://schemas.microsoft.com/office/drawing/2014/main" id="{17335C71-9F7C-1CF1-9DCC-1A02653484AD}"/>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660">
                <a:extLst>
                  <a:ext uri="{FF2B5EF4-FFF2-40B4-BE49-F238E27FC236}">
                    <a16:creationId xmlns:a16="http://schemas.microsoft.com/office/drawing/2014/main" id="{38622AE4-B32C-7134-4FC2-9E795594F0BA}"/>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661">
                <a:extLst>
                  <a:ext uri="{FF2B5EF4-FFF2-40B4-BE49-F238E27FC236}">
                    <a16:creationId xmlns:a16="http://schemas.microsoft.com/office/drawing/2014/main" id="{6421944A-4389-AAA5-D0A4-D0DE1302706F}"/>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662">
                <a:extLst>
                  <a:ext uri="{FF2B5EF4-FFF2-40B4-BE49-F238E27FC236}">
                    <a16:creationId xmlns:a16="http://schemas.microsoft.com/office/drawing/2014/main" id="{AD254834-40D4-2242-CD7D-9445751A9FAE}"/>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663">
                <a:extLst>
                  <a:ext uri="{FF2B5EF4-FFF2-40B4-BE49-F238E27FC236}">
                    <a16:creationId xmlns:a16="http://schemas.microsoft.com/office/drawing/2014/main" id="{D41DCC4A-0195-C92C-B814-4E5B0730CDA5}"/>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664">
                <a:extLst>
                  <a:ext uri="{FF2B5EF4-FFF2-40B4-BE49-F238E27FC236}">
                    <a16:creationId xmlns:a16="http://schemas.microsoft.com/office/drawing/2014/main" id="{D52F9BA3-D1C9-24BA-97C0-5CEECC2DAF85}"/>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665">
                <a:extLst>
                  <a:ext uri="{FF2B5EF4-FFF2-40B4-BE49-F238E27FC236}">
                    <a16:creationId xmlns:a16="http://schemas.microsoft.com/office/drawing/2014/main" id="{472B0B27-43A9-DAE1-86AD-CA38FC8DA3B2}"/>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666">
                <a:extLst>
                  <a:ext uri="{FF2B5EF4-FFF2-40B4-BE49-F238E27FC236}">
                    <a16:creationId xmlns:a16="http://schemas.microsoft.com/office/drawing/2014/main" id="{4FE389A1-DC57-59AF-2AEE-E52454F681B7}"/>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667">
                <a:extLst>
                  <a:ext uri="{FF2B5EF4-FFF2-40B4-BE49-F238E27FC236}">
                    <a16:creationId xmlns:a16="http://schemas.microsoft.com/office/drawing/2014/main" id="{56BF3C82-7515-75E0-A03D-14399103EFB8}"/>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668">
                <a:extLst>
                  <a:ext uri="{FF2B5EF4-FFF2-40B4-BE49-F238E27FC236}">
                    <a16:creationId xmlns:a16="http://schemas.microsoft.com/office/drawing/2014/main" id="{D2387A19-CE65-9C71-DF07-1C24E963DE4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669">
                <a:extLst>
                  <a:ext uri="{FF2B5EF4-FFF2-40B4-BE49-F238E27FC236}">
                    <a16:creationId xmlns:a16="http://schemas.microsoft.com/office/drawing/2014/main" id="{3A005079-C58F-86FB-0140-8CCE15AC1196}"/>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671">
                <a:extLst>
                  <a:ext uri="{FF2B5EF4-FFF2-40B4-BE49-F238E27FC236}">
                    <a16:creationId xmlns:a16="http://schemas.microsoft.com/office/drawing/2014/main" id="{2B9952F4-3053-A04E-2B95-22D1E8A90345}"/>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673">
                <a:extLst>
                  <a:ext uri="{FF2B5EF4-FFF2-40B4-BE49-F238E27FC236}">
                    <a16:creationId xmlns:a16="http://schemas.microsoft.com/office/drawing/2014/main" id="{9F5F5ED6-4E47-92D8-39E3-3E5D24D507E5}"/>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74">
                <a:extLst>
                  <a:ext uri="{FF2B5EF4-FFF2-40B4-BE49-F238E27FC236}">
                    <a16:creationId xmlns:a16="http://schemas.microsoft.com/office/drawing/2014/main" id="{25602B86-7A17-FBC4-C2E8-91447B5C4F92}"/>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75">
                <a:extLst>
                  <a:ext uri="{FF2B5EF4-FFF2-40B4-BE49-F238E27FC236}">
                    <a16:creationId xmlns:a16="http://schemas.microsoft.com/office/drawing/2014/main" id="{C61305D3-0693-13AA-69C6-894F5A2D9D1D}"/>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76">
                <a:extLst>
                  <a:ext uri="{FF2B5EF4-FFF2-40B4-BE49-F238E27FC236}">
                    <a16:creationId xmlns:a16="http://schemas.microsoft.com/office/drawing/2014/main" id="{D02D4236-0EFA-5894-FBCE-4D2523BA8A28}"/>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77">
                <a:extLst>
                  <a:ext uri="{FF2B5EF4-FFF2-40B4-BE49-F238E27FC236}">
                    <a16:creationId xmlns:a16="http://schemas.microsoft.com/office/drawing/2014/main" id="{7A0BCC28-02EA-26F1-4DD5-D7BC6E4A7AFE}"/>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678">
                <a:extLst>
                  <a:ext uri="{FF2B5EF4-FFF2-40B4-BE49-F238E27FC236}">
                    <a16:creationId xmlns:a16="http://schemas.microsoft.com/office/drawing/2014/main" id="{79ECB03A-1EE2-C71E-E643-8C67F760C8BD}"/>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79">
                <a:extLst>
                  <a:ext uri="{FF2B5EF4-FFF2-40B4-BE49-F238E27FC236}">
                    <a16:creationId xmlns:a16="http://schemas.microsoft.com/office/drawing/2014/main" id="{594D9551-D1BF-777B-8CC5-F696FEBA2200}"/>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80">
                <a:extLst>
                  <a:ext uri="{FF2B5EF4-FFF2-40B4-BE49-F238E27FC236}">
                    <a16:creationId xmlns:a16="http://schemas.microsoft.com/office/drawing/2014/main" id="{9FDE4950-4363-4B45-0806-9EFDA75226B1}"/>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81">
                <a:extLst>
                  <a:ext uri="{FF2B5EF4-FFF2-40B4-BE49-F238E27FC236}">
                    <a16:creationId xmlns:a16="http://schemas.microsoft.com/office/drawing/2014/main" id="{8DF2C47C-A37D-5184-9960-BE4A50F5942F}"/>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82">
                <a:extLst>
                  <a:ext uri="{FF2B5EF4-FFF2-40B4-BE49-F238E27FC236}">
                    <a16:creationId xmlns:a16="http://schemas.microsoft.com/office/drawing/2014/main" id="{762DC568-2318-C573-2D9F-8B8B3192CD5C}"/>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84">
                <a:extLst>
                  <a:ext uri="{FF2B5EF4-FFF2-40B4-BE49-F238E27FC236}">
                    <a16:creationId xmlns:a16="http://schemas.microsoft.com/office/drawing/2014/main" id="{D1FEBD65-E390-EED4-1FA8-CED3A7B4D33A}"/>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85">
                <a:extLst>
                  <a:ext uri="{FF2B5EF4-FFF2-40B4-BE49-F238E27FC236}">
                    <a16:creationId xmlns:a16="http://schemas.microsoft.com/office/drawing/2014/main" id="{00287F14-AF6E-0D59-5278-659D415E240C}"/>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86">
                <a:extLst>
                  <a:ext uri="{FF2B5EF4-FFF2-40B4-BE49-F238E27FC236}">
                    <a16:creationId xmlns:a16="http://schemas.microsoft.com/office/drawing/2014/main" id="{B310537C-7FB6-0626-7ABD-CD3AE9BB202F}"/>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87">
                <a:extLst>
                  <a:ext uri="{FF2B5EF4-FFF2-40B4-BE49-F238E27FC236}">
                    <a16:creationId xmlns:a16="http://schemas.microsoft.com/office/drawing/2014/main" id="{3DAE97E1-8F45-72C5-2FBC-CF351204B8CB}"/>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88">
                <a:extLst>
                  <a:ext uri="{FF2B5EF4-FFF2-40B4-BE49-F238E27FC236}">
                    <a16:creationId xmlns:a16="http://schemas.microsoft.com/office/drawing/2014/main" id="{F8EF8926-A0A5-AF20-C7B2-5C3639F3B417}"/>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89">
                <a:extLst>
                  <a:ext uri="{FF2B5EF4-FFF2-40B4-BE49-F238E27FC236}">
                    <a16:creationId xmlns:a16="http://schemas.microsoft.com/office/drawing/2014/main" id="{149EE51A-F0CE-DB6A-7957-2458DB0CAD2E}"/>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90">
                <a:extLst>
                  <a:ext uri="{FF2B5EF4-FFF2-40B4-BE49-F238E27FC236}">
                    <a16:creationId xmlns:a16="http://schemas.microsoft.com/office/drawing/2014/main" id="{A1A8A234-3906-586F-38A8-B3542CCDE66F}"/>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91">
                <a:extLst>
                  <a:ext uri="{FF2B5EF4-FFF2-40B4-BE49-F238E27FC236}">
                    <a16:creationId xmlns:a16="http://schemas.microsoft.com/office/drawing/2014/main" id="{9BDC2B91-4080-32BB-C0C0-D02985A7CC1F}"/>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92">
                <a:extLst>
                  <a:ext uri="{FF2B5EF4-FFF2-40B4-BE49-F238E27FC236}">
                    <a16:creationId xmlns:a16="http://schemas.microsoft.com/office/drawing/2014/main" id="{FC0DF580-4668-0DD7-D7A3-6AF000B19B28}"/>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93">
                <a:extLst>
                  <a:ext uri="{FF2B5EF4-FFF2-40B4-BE49-F238E27FC236}">
                    <a16:creationId xmlns:a16="http://schemas.microsoft.com/office/drawing/2014/main" id="{645B625E-7AA9-5CBA-9CE1-56D84351D39A}"/>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94">
                <a:extLst>
                  <a:ext uri="{FF2B5EF4-FFF2-40B4-BE49-F238E27FC236}">
                    <a16:creationId xmlns:a16="http://schemas.microsoft.com/office/drawing/2014/main" id="{29AEE9CD-66A9-C282-5469-90749FE9F808}"/>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95">
                <a:extLst>
                  <a:ext uri="{FF2B5EF4-FFF2-40B4-BE49-F238E27FC236}">
                    <a16:creationId xmlns:a16="http://schemas.microsoft.com/office/drawing/2014/main" id="{3756C885-0456-1619-C534-912D4B695E7B}"/>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96">
                <a:extLst>
                  <a:ext uri="{FF2B5EF4-FFF2-40B4-BE49-F238E27FC236}">
                    <a16:creationId xmlns:a16="http://schemas.microsoft.com/office/drawing/2014/main" id="{801BCA6C-0949-9320-CA35-C6B9DF74FE4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97">
                <a:extLst>
                  <a:ext uri="{FF2B5EF4-FFF2-40B4-BE49-F238E27FC236}">
                    <a16:creationId xmlns:a16="http://schemas.microsoft.com/office/drawing/2014/main" id="{D1030895-9DFD-5C8E-2833-46BB61D47AFD}"/>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98">
                <a:extLst>
                  <a:ext uri="{FF2B5EF4-FFF2-40B4-BE49-F238E27FC236}">
                    <a16:creationId xmlns:a16="http://schemas.microsoft.com/office/drawing/2014/main" id="{31C5342A-4E30-142F-77B4-EC4118F1A2BD}"/>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99">
                <a:extLst>
                  <a:ext uri="{FF2B5EF4-FFF2-40B4-BE49-F238E27FC236}">
                    <a16:creationId xmlns:a16="http://schemas.microsoft.com/office/drawing/2014/main" id="{074FE70C-8D3B-A738-7981-80AC04135ECA}"/>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700">
                <a:extLst>
                  <a:ext uri="{FF2B5EF4-FFF2-40B4-BE49-F238E27FC236}">
                    <a16:creationId xmlns:a16="http://schemas.microsoft.com/office/drawing/2014/main" id="{21E3F491-8065-2FE2-5212-470390D90438}"/>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701">
                <a:extLst>
                  <a:ext uri="{FF2B5EF4-FFF2-40B4-BE49-F238E27FC236}">
                    <a16:creationId xmlns:a16="http://schemas.microsoft.com/office/drawing/2014/main" id="{067BF2AC-4330-C681-D96F-DCDB869D25E2}"/>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702">
                <a:extLst>
                  <a:ext uri="{FF2B5EF4-FFF2-40B4-BE49-F238E27FC236}">
                    <a16:creationId xmlns:a16="http://schemas.microsoft.com/office/drawing/2014/main" id="{FC37705E-B671-4BC6-DF7A-53E6B466DC5D}"/>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703">
                <a:extLst>
                  <a:ext uri="{FF2B5EF4-FFF2-40B4-BE49-F238E27FC236}">
                    <a16:creationId xmlns:a16="http://schemas.microsoft.com/office/drawing/2014/main" id="{7B500140-D89B-90B8-6C92-B5006DADD9B6}"/>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704">
                <a:extLst>
                  <a:ext uri="{FF2B5EF4-FFF2-40B4-BE49-F238E27FC236}">
                    <a16:creationId xmlns:a16="http://schemas.microsoft.com/office/drawing/2014/main" id="{AD3BA137-B01C-E003-BCF8-89789D1DDBBD}"/>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705">
                <a:extLst>
                  <a:ext uri="{FF2B5EF4-FFF2-40B4-BE49-F238E27FC236}">
                    <a16:creationId xmlns:a16="http://schemas.microsoft.com/office/drawing/2014/main" id="{3480A4B7-0AAC-0606-2867-F9F0D2E1831B}"/>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706">
                <a:extLst>
                  <a:ext uri="{FF2B5EF4-FFF2-40B4-BE49-F238E27FC236}">
                    <a16:creationId xmlns:a16="http://schemas.microsoft.com/office/drawing/2014/main" id="{696FD5AC-7174-7EFC-DC60-E6E9030B49E8}"/>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707">
                <a:extLst>
                  <a:ext uri="{FF2B5EF4-FFF2-40B4-BE49-F238E27FC236}">
                    <a16:creationId xmlns:a16="http://schemas.microsoft.com/office/drawing/2014/main" id="{5C798D08-1B86-5259-D020-599153BBF3D7}"/>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708">
                <a:extLst>
                  <a:ext uri="{FF2B5EF4-FFF2-40B4-BE49-F238E27FC236}">
                    <a16:creationId xmlns:a16="http://schemas.microsoft.com/office/drawing/2014/main" id="{DB5DAF06-124E-B0B9-DD17-0A3DB51B8473}"/>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709">
                <a:extLst>
                  <a:ext uri="{FF2B5EF4-FFF2-40B4-BE49-F238E27FC236}">
                    <a16:creationId xmlns:a16="http://schemas.microsoft.com/office/drawing/2014/main" id="{63BD5F82-1400-66E3-575D-BC5D4B1AF07F}"/>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710">
                <a:extLst>
                  <a:ext uri="{FF2B5EF4-FFF2-40B4-BE49-F238E27FC236}">
                    <a16:creationId xmlns:a16="http://schemas.microsoft.com/office/drawing/2014/main" id="{C5A39DE6-36A0-F0DA-5ED2-632A28C0958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711">
                <a:extLst>
                  <a:ext uri="{FF2B5EF4-FFF2-40B4-BE49-F238E27FC236}">
                    <a16:creationId xmlns:a16="http://schemas.microsoft.com/office/drawing/2014/main" id="{00637F93-D47A-9974-9CAE-D5F56229AF96}"/>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712">
                <a:extLst>
                  <a:ext uri="{FF2B5EF4-FFF2-40B4-BE49-F238E27FC236}">
                    <a16:creationId xmlns:a16="http://schemas.microsoft.com/office/drawing/2014/main" id="{5EDC8C13-591F-97CF-C8F7-CD7B49A535C3}"/>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713">
                <a:extLst>
                  <a:ext uri="{FF2B5EF4-FFF2-40B4-BE49-F238E27FC236}">
                    <a16:creationId xmlns:a16="http://schemas.microsoft.com/office/drawing/2014/main" id="{65958D36-2CB4-914B-46AD-9E02112ACED6}"/>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714">
                <a:extLst>
                  <a:ext uri="{FF2B5EF4-FFF2-40B4-BE49-F238E27FC236}">
                    <a16:creationId xmlns:a16="http://schemas.microsoft.com/office/drawing/2014/main" id="{3FFABA5C-F76D-7AD7-BD34-F660663F18F1}"/>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716">
                <a:extLst>
                  <a:ext uri="{FF2B5EF4-FFF2-40B4-BE49-F238E27FC236}">
                    <a16:creationId xmlns:a16="http://schemas.microsoft.com/office/drawing/2014/main" id="{E663A5F2-B3C4-6EC6-C0CA-DD854B2C619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717">
                <a:extLst>
                  <a:ext uri="{FF2B5EF4-FFF2-40B4-BE49-F238E27FC236}">
                    <a16:creationId xmlns:a16="http://schemas.microsoft.com/office/drawing/2014/main" id="{7AF8C38A-3BB2-6CC8-5A27-97EC8CAE04B7}"/>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718">
                <a:extLst>
                  <a:ext uri="{FF2B5EF4-FFF2-40B4-BE49-F238E27FC236}">
                    <a16:creationId xmlns:a16="http://schemas.microsoft.com/office/drawing/2014/main" id="{6346EBCA-2E9A-6C69-4349-7385C9812C0C}"/>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719">
                <a:extLst>
                  <a:ext uri="{FF2B5EF4-FFF2-40B4-BE49-F238E27FC236}">
                    <a16:creationId xmlns:a16="http://schemas.microsoft.com/office/drawing/2014/main" id="{23AC317E-F732-C02A-A019-C7AFA5A1BDAE}"/>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720">
                <a:extLst>
                  <a:ext uri="{FF2B5EF4-FFF2-40B4-BE49-F238E27FC236}">
                    <a16:creationId xmlns:a16="http://schemas.microsoft.com/office/drawing/2014/main" id="{71367059-7D02-E780-1623-52D4808750EC}"/>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721">
                <a:extLst>
                  <a:ext uri="{FF2B5EF4-FFF2-40B4-BE49-F238E27FC236}">
                    <a16:creationId xmlns:a16="http://schemas.microsoft.com/office/drawing/2014/main" id="{B7A47275-6B88-4FD5-E77A-B1A379060D51}"/>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722">
                <a:extLst>
                  <a:ext uri="{FF2B5EF4-FFF2-40B4-BE49-F238E27FC236}">
                    <a16:creationId xmlns:a16="http://schemas.microsoft.com/office/drawing/2014/main" id="{6950FEE7-9858-0A93-BD71-7FDA542486A3}"/>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723">
                <a:extLst>
                  <a:ext uri="{FF2B5EF4-FFF2-40B4-BE49-F238E27FC236}">
                    <a16:creationId xmlns:a16="http://schemas.microsoft.com/office/drawing/2014/main" id="{CCF6717F-B368-4999-0964-812DBA289B04}"/>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724">
                <a:extLst>
                  <a:ext uri="{FF2B5EF4-FFF2-40B4-BE49-F238E27FC236}">
                    <a16:creationId xmlns:a16="http://schemas.microsoft.com/office/drawing/2014/main" id="{919723E2-6ACF-A7FF-2615-FEEAB17DCADC}"/>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725">
                <a:extLst>
                  <a:ext uri="{FF2B5EF4-FFF2-40B4-BE49-F238E27FC236}">
                    <a16:creationId xmlns:a16="http://schemas.microsoft.com/office/drawing/2014/main" id="{B15DAEEE-165D-F115-C52F-4B4887E6B592}"/>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726">
                <a:extLst>
                  <a:ext uri="{FF2B5EF4-FFF2-40B4-BE49-F238E27FC236}">
                    <a16:creationId xmlns:a16="http://schemas.microsoft.com/office/drawing/2014/main" id="{33BEFE11-CEC0-F452-C5FF-7616949164BF}"/>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727">
                <a:extLst>
                  <a:ext uri="{FF2B5EF4-FFF2-40B4-BE49-F238E27FC236}">
                    <a16:creationId xmlns:a16="http://schemas.microsoft.com/office/drawing/2014/main" id="{7ED1EE14-158E-7BE0-E610-AEB8AB8853AB}"/>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728">
                <a:extLst>
                  <a:ext uri="{FF2B5EF4-FFF2-40B4-BE49-F238E27FC236}">
                    <a16:creationId xmlns:a16="http://schemas.microsoft.com/office/drawing/2014/main" id="{25289C8C-DDAD-E644-E0E9-8701ADBD0B2C}"/>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729">
                <a:extLst>
                  <a:ext uri="{FF2B5EF4-FFF2-40B4-BE49-F238E27FC236}">
                    <a16:creationId xmlns:a16="http://schemas.microsoft.com/office/drawing/2014/main" id="{0C4E7216-8C8D-99EE-43EE-6B34F254F54A}"/>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730">
                <a:extLst>
                  <a:ext uri="{FF2B5EF4-FFF2-40B4-BE49-F238E27FC236}">
                    <a16:creationId xmlns:a16="http://schemas.microsoft.com/office/drawing/2014/main" id="{DB20C0D5-B99B-AF56-A610-3EE8A374D0E4}"/>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731">
                <a:extLst>
                  <a:ext uri="{FF2B5EF4-FFF2-40B4-BE49-F238E27FC236}">
                    <a16:creationId xmlns:a16="http://schemas.microsoft.com/office/drawing/2014/main" id="{C255102C-D404-8DCC-AAEA-02ADC499AA0F}"/>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732">
                <a:extLst>
                  <a:ext uri="{FF2B5EF4-FFF2-40B4-BE49-F238E27FC236}">
                    <a16:creationId xmlns:a16="http://schemas.microsoft.com/office/drawing/2014/main" id="{340A5816-C21B-09EE-A7CD-E56FDB517E90}"/>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733">
                <a:extLst>
                  <a:ext uri="{FF2B5EF4-FFF2-40B4-BE49-F238E27FC236}">
                    <a16:creationId xmlns:a16="http://schemas.microsoft.com/office/drawing/2014/main" id="{755969E8-EC2F-0245-B514-19DA4933AAB6}"/>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734">
                <a:extLst>
                  <a:ext uri="{FF2B5EF4-FFF2-40B4-BE49-F238E27FC236}">
                    <a16:creationId xmlns:a16="http://schemas.microsoft.com/office/drawing/2014/main" id="{ACDDB063-0785-A396-C0E4-9E52EE3D33D0}"/>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735">
                <a:extLst>
                  <a:ext uri="{FF2B5EF4-FFF2-40B4-BE49-F238E27FC236}">
                    <a16:creationId xmlns:a16="http://schemas.microsoft.com/office/drawing/2014/main" id="{ADFC18A6-9B61-AEC4-7A63-6F2BC76E5B63}"/>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736">
                <a:extLst>
                  <a:ext uri="{FF2B5EF4-FFF2-40B4-BE49-F238E27FC236}">
                    <a16:creationId xmlns:a16="http://schemas.microsoft.com/office/drawing/2014/main" id="{FEA0BA34-CD59-CC8A-8469-61041B8421C4}"/>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737">
                <a:extLst>
                  <a:ext uri="{FF2B5EF4-FFF2-40B4-BE49-F238E27FC236}">
                    <a16:creationId xmlns:a16="http://schemas.microsoft.com/office/drawing/2014/main" id="{519753E0-9D4C-532E-5C31-1EAFB97FDCDC}"/>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738">
                <a:extLst>
                  <a:ext uri="{FF2B5EF4-FFF2-40B4-BE49-F238E27FC236}">
                    <a16:creationId xmlns:a16="http://schemas.microsoft.com/office/drawing/2014/main" id="{47515980-7214-1CEA-5F0E-4F420D362A42}"/>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739">
                <a:extLst>
                  <a:ext uri="{FF2B5EF4-FFF2-40B4-BE49-F238E27FC236}">
                    <a16:creationId xmlns:a16="http://schemas.microsoft.com/office/drawing/2014/main" id="{8D4D519A-436C-48F8-AE9F-34C13ABB88C1}"/>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740">
                <a:extLst>
                  <a:ext uri="{FF2B5EF4-FFF2-40B4-BE49-F238E27FC236}">
                    <a16:creationId xmlns:a16="http://schemas.microsoft.com/office/drawing/2014/main" id="{9526469D-1054-2018-E164-381D25F42273}"/>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741">
                <a:extLst>
                  <a:ext uri="{FF2B5EF4-FFF2-40B4-BE49-F238E27FC236}">
                    <a16:creationId xmlns:a16="http://schemas.microsoft.com/office/drawing/2014/main" id="{0D6574C8-BC35-1166-78DF-92D0593E874D}"/>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742">
                <a:extLst>
                  <a:ext uri="{FF2B5EF4-FFF2-40B4-BE49-F238E27FC236}">
                    <a16:creationId xmlns:a16="http://schemas.microsoft.com/office/drawing/2014/main" id="{7834290A-0868-BF63-61FA-1A7F5B1E58E4}"/>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743">
                <a:extLst>
                  <a:ext uri="{FF2B5EF4-FFF2-40B4-BE49-F238E27FC236}">
                    <a16:creationId xmlns:a16="http://schemas.microsoft.com/office/drawing/2014/main" id="{C7687CD9-15C1-C5CE-9D06-720E77B93461}"/>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744">
                <a:extLst>
                  <a:ext uri="{FF2B5EF4-FFF2-40B4-BE49-F238E27FC236}">
                    <a16:creationId xmlns:a16="http://schemas.microsoft.com/office/drawing/2014/main" id="{F26C095F-AAE0-9354-A224-D0E3AC7591B4}"/>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745">
                <a:extLst>
                  <a:ext uri="{FF2B5EF4-FFF2-40B4-BE49-F238E27FC236}">
                    <a16:creationId xmlns:a16="http://schemas.microsoft.com/office/drawing/2014/main" id="{330CD934-8E5B-4EE6-C024-574249571AA7}"/>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746">
                <a:extLst>
                  <a:ext uri="{FF2B5EF4-FFF2-40B4-BE49-F238E27FC236}">
                    <a16:creationId xmlns:a16="http://schemas.microsoft.com/office/drawing/2014/main" id="{6467C570-A071-D727-9BC5-B092C71005F8}"/>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747">
                <a:extLst>
                  <a:ext uri="{FF2B5EF4-FFF2-40B4-BE49-F238E27FC236}">
                    <a16:creationId xmlns:a16="http://schemas.microsoft.com/office/drawing/2014/main" id="{EEA08497-6DAD-C572-0BCA-D17D63BB0302}"/>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748">
                <a:extLst>
                  <a:ext uri="{FF2B5EF4-FFF2-40B4-BE49-F238E27FC236}">
                    <a16:creationId xmlns:a16="http://schemas.microsoft.com/office/drawing/2014/main" id="{D18C7BBB-3EC5-78CF-3098-167F1D31E4CA}"/>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749">
                <a:extLst>
                  <a:ext uri="{FF2B5EF4-FFF2-40B4-BE49-F238E27FC236}">
                    <a16:creationId xmlns:a16="http://schemas.microsoft.com/office/drawing/2014/main" id="{D4C6C43C-E722-357C-1328-EF5B7F8DEB5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750">
                <a:extLst>
                  <a:ext uri="{FF2B5EF4-FFF2-40B4-BE49-F238E27FC236}">
                    <a16:creationId xmlns:a16="http://schemas.microsoft.com/office/drawing/2014/main" id="{54BF3918-0028-A064-E3B2-01D8480FCAEC}"/>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751">
                <a:extLst>
                  <a:ext uri="{FF2B5EF4-FFF2-40B4-BE49-F238E27FC236}">
                    <a16:creationId xmlns:a16="http://schemas.microsoft.com/office/drawing/2014/main" id="{A8F092D6-A88C-5117-BD89-74B48CB429D8}"/>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752">
                <a:extLst>
                  <a:ext uri="{FF2B5EF4-FFF2-40B4-BE49-F238E27FC236}">
                    <a16:creationId xmlns:a16="http://schemas.microsoft.com/office/drawing/2014/main" id="{C9A877A5-C792-F137-BB04-02BC82194021}"/>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53">
                <a:extLst>
                  <a:ext uri="{FF2B5EF4-FFF2-40B4-BE49-F238E27FC236}">
                    <a16:creationId xmlns:a16="http://schemas.microsoft.com/office/drawing/2014/main" id="{7ECF7B80-AE23-9DFB-02F4-3868D93CFCE2}"/>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54">
                <a:extLst>
                  <a:ext uri="{FF2B5EF4-FFF2-40B4-BE49-F238E27FC236}">
                    <a16:creationId xmlns:a16="http://schemas.microsoft.com/office/drawing/2014/main" id="{D7B63834-0206-DC89-E79C-53B673F1AF23}"/>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55">
                <a:extLst>
                  <a:ext uri="{FF2B5EF4-FFF2-40B4-BE49-F238E27FC236}">
                    <a16:creationId xmlns:a16="http://schemas.microsoft.com/office/drawing/2014/main" id="{09F1ABF6-0B0E-0CC4-B2F1-5CB9D3993DEE}"/>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56">
                <a:extLst>
                  <a:ext uri="{FF2B5EF4-FFF2-40B4-BE49-F238E27FC236}">
                    <a16:creationId xmlns:a16="http://schemas.microsoft.com/office/drawing/2014/main" id="{9C335EB7-D5F2-0021-74D8-60BC813775FE}"/>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57">
                <a:extLst>
                  <a:ext uri="{FF2B5EF4-FFF2-40B4-BE49-F238E27FC236}">
                    <a16:creationId xmlns:a16="http://schemas.microsoft.com/office/drawing/2014/main" id="{8CE5E248-51F4-705A-706B-758055685292}"/>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58">
                <a:extLst>
                  <a:ext uri="{FF2B5EF4-FFF2-40B4-BE49-F238E27FC236}">
                    <a16:creationId xmlns:a16="http://schemas.microsoft.com/office/drawing/2014/main" id="{F40D1C32-9872-52E4-17C2-FFA6078A9237}"/>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59">
                <a:extLst>
                  <a:ext uri="{FF2B5EF4-FFF2-40B4-BE49-F238E27FC236}">
                    <a16:creationId xmlns:a16="http://schemas.microsoft.com/office/drawing/2014/main" id="{C85F5F45-7E41-FEA2-1AA4-0804BE5B6AED}"/>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60">
                <a:extLst>
                  <a:ext uri="{FF2B5EF4-FFF2-40B4-BE49-F238E27FC236}">
                    <a16:creationId xmlns:a16="http://schemas.microsoft.com/office/drawing/2014/main" id="{870537AD-F71B-8BDD-00AE-11A29DA1E6DD}"/>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61">
                <a:extLst>
                  <a:ext uri="{FF2B5EF4-FFF2-40B4-BE49-F238E27FC236}">
                    <a16:creationId xmlns:a16="http://schemas.microsoft.com/office/drawing/2014/main" id="{1F5961EF-07DB-9D9A-E3FB-D24DA36B403C}"/>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62">
                <a:extLst>
                  <a:ext uri="{FF2B5EF4-FFF2-40B4-BE49-F238E27FC236}">
                    <a16:creationId xmlns:a16="http://schemas.microsoft.com/office/drawing/2014/main" id="{9D88EFC9-0AC5-F2BC-E25C-3AF4CC5629F5}"/>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63">
                <a:extLst>
                  <a:ext uri="{FF2B5EF4-FFF2-40B4-BE49-F238E27FC236}">
                    <a16:creationId xmlns:a16="http://schemas.microsoft.com/office/drawing/2014/main" id="{63E78438-F82D-75A3-6CD2-5981AE9BFA53}"/>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64">
                <a:extLst>
                  <a:ext uri="{FF2B5EF4-FFF2-40B4-BE49-F238E27FC236}">
                    <a16:creationId xmlns:a16="http://schemas.microsoft.com/office/drawing/2014/main" id="{B170275D-08FA-5A89-0F9B-868140A04D1D}"/>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65">
                <a:extLst>
                  <a:ext uri="{FF2B5EF4-FFF2-40B4-BE49-F238E27FC236}">
                    <a16:creationId xmlns:a16="http://schemas.microsoft.com/office/drawing/2014/main" id="{1B8AF447-0778-BDDF-CD36-F81A02C1C81C}"/>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66">
                <a:extLst>
                  <a:ext uri="{FF2B5EF4-FFF2-40B4-BE49-F238E27FC236}">
                    <a16:creationId xmlns:a16="http://schemas.microsoft.com/office/drawing/2014/main" id="{F699A41F-1927-E31F-7E25-4F9F6C286CFA}"/>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67">
                <a:extLst>
                  <a:ext uri="{FF2B5EF4-FFF2-40B4-BE49-F238E27FC236}">
                    <a16:creationId xmlns:a16="http://schemas.microsoft.com/office/drawing/2014/main" id="{AB88756F-BC67-425E-B46A-2254E6EFAD08}"/>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68">
                <a:extLst>
                  <a:ext uri="{FF2B5EF4-FFF2-40B4-BE49-F238E27FC236}">
                    <a16:creationId xmlns:a16="http://schemas.microsoft.com/office/drawing/2014/main" id="{7FA27D1F-C9D8-011F-D5FA-DD0C124DA41A}"/>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69">
                <a:extLst>
                  <a:ext uri="{FF2B5EF4-FFF2-40B4-BE49-F238E27FC236}">
                    <a16:creationId xmlns:a16="http://schemas.microsoft.com/office/drawing/2014/main" id="{B750606D-4237-3C9C-2593-14742CD4CAFD}"/>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71">
                <a:extLst>
                  <a:ext uri="{FF2B5EF4-FFF2-40B4-BE49-F238E27FC236}">
                    <a16:creationId xmlns:a16="http://schemas.microsoft.com/office/drawing/2014/main" id="{F1B2422A-59D9-804E-5073-0E448D45E69E}"/>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72">
                <a:extLst>
                  <a:ext uri="{FF2B5EF4-FFF2-40B4-BE49-F238E27FC236}">
                    <a16:creationId xmlns:a16="http://schemas.microsoft.com/office/drawing/2014/main" id="{96EDC068-63C7-8482-AE46-35ADBE2DD3D7}"/>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73">
                <a:extLst>
                  <a:ext uri="{FF2B5EF4-FFF2-40B4-BE49-F238E27FC236}">
                    <a16:creationId xmlns:a16="http://schemas.microsoft.com/office/drawing/2014/main" id="{9B1E0CE0-1966-B06A-42FC-8CB2859FF1F9}"/>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74">
                <a:extLst>
                  <a:ext uri="{FF2B5EF4-FFF2-40B4-BE49-F238E27FC236}">
                    <a16:creationId xmlns:a16="http://schemas.microsoft.com/office/drawing/2014/main" id="{397E85FD-40B3-B212-79D5-D8D509EF8833}"/>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75">
                <a:extLst>
                  <a:ext uri="{FF2B5EF4-FFF2-40B4-BE49-F238E27FC236}">
                    <a16:creationId xmlns:a16="http://schemas.microsoft.com/office/drawing/2014/main" id="{78D46D9B-C436-5377-E674-B992A3164FCE}"/>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76">
                <a:extLst>
                  <a:ext uri="{FF2B5EF4-FFF2-40B4-BE49-F238E27FC236}">
                    <a16:creationId xmlns:a16="http://schemas.microsoft.com/office/drawing/2014/main" id="{66BEDF70-1A0B-ADAA-55BC-B4B57DF6B930}"/>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aphicFrame>
        <p:nvGraphicFramePr>
          <p:cNvPr id="509" name="Table 5">
            <a:extLst>
              <a:ext uri="{FF2B5EF4-FFF2-40B4-BE49-F238E27FC236}">
                <a16:creationId xmlns:a16="http://schemas.microsoft.com/office/drawing/2014/main" id="{12009C2D-7FDC-26E7-5952-EFCD2599ED04}"/>
              </a:ext>
            </a:extLst>
          </p:cNvPr>
          <p:cNvGraphicFramePr>
            <a:graphicFrameLocks noGrp="1"/>
          </p:cNvGraphicFramePr>
          <p:nvPr>
            <p:extLst>
              <p:ext uri="{D42A27DB-BD31-4B8C-83A1-F6EECF244321}">
                <p14:modId xmlns:p14="http://schemas.microsoft.com/office/powerpoint/2010/main" val="3504222341"/>
              </p:ext>
            </p:extLst>
          </p:nvPr>
        </p:nvGraphicFramePr>
        <p:xfrm>
          <a:off x="2695588" y="2907036"/>
          <a:ext cx="1086457" cy="1434779"/>
        </p:xfrm>
        <a:graphic>
          <a:graphicData uri="http://schemas.openxmlformats.org/drawingml/2006/table">
            <a:tbl>
              <a:tblPr firstRow="1" bandRow="1">
                <a:tableStyleId>{F800B559-55DF-4324-A70D-7A5FB1BD5379}</a:tableStyleId>
              </a:tblPr>
              <a:tblGrid>
                <a:gridCol w="1086457">
                  <a:extLst>
                    <a:ext uri="{9D8B030D-6E8A-4147-A177-3AD203B41FA5}">
                      <a16:colId xmlns:a16="http://schemas.microsoft.com/office/drawing/2014/main" val="3024770205"/>
                    </a:ext>
                  </a:extLst>
                </a:gridCol>
              </a:tblGrid>
              <a:tr h="108454">
                <a:tc>
                  <a:txBody>
                    <a:bodyPr/>
                    <a:lstStyle/>
                    <a:p>
                      <a:pPr algn="ctr"/>
                      <a:r>
                        <a:rPr lang="en-IN" sz="600" b="1">
                          <a:solidFill>
                            <a:schemeClr val="bg1"/>
                          </a:solidFill>
                          <a:latin typeface="+mn-lt"/>
                        </a:rPr>
                        <a:t>List of Countries</a:t>
                      </a:r>
                    </a:p>
                  </a:txBody>
                  <a:tcPr marL="36576" marR="36576" marT="18288" marB="18288"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52258">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r>
                        <a:rPr lang="en-IN" sz="600" b="0" i="0" u="none" strike="noStrike" kern="1200" dirty="0">
                          <a:solidFill>
                            <a:srgbClr val="000000"/>
                          </a:solidFill>
                          <a:effectLst/>
                          <a:latin typeface="+mn-lt"/>
                          <a:ea typeface="+mn-ea"/>
                          <a:cs typeface="+mn-cs"/>
                        </a:rPr>
                        <a:t>United States                    </a:t>
                      </a: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r>
                        <a:rPr lang="en-IN" sz="600" b="0" i="0" u="none" strike="noStrike" kern="1200" dirty="0">
                          <a:solidFill>
                            <a:srgbClr val="000000"/>
                          </a:solidFill>
                          <a:effectLst/>
                          <a:latin typeface="+mn-lt"/>
                          <a:ea typeface="+mn-ea"/>
                          <a:cs typeface="+mn-cs"/>
                        </a:rPr>
                        <a:t>Argentina</a:t>
                      </a: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80470133"/>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4039036954"/>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1069354866"/>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3382636619"/>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966254597"/>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1570170988"/>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4204556095"/>
                  </a:ext>
                </a:extLst>
              </a:tr>
              <a:tr h="10662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22997984"/>
                  </a:ext>
                </a:extLst>
              </a:tr>
              <a:tr h="95274">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2109469924"/>
                  </a:ext>
                </a:extLst>
              </a:tr>
              <a:tr h="10662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tcPr>
                </a:tc>
                <a:extLst>
                  <a:ext uri="{0D108BD9-81ED-4DB2-BD59-A6C34878D82A}">
                    <a16:rowId xmlns:a16="http://schemas.microsoft.com/office/drawing/2014/main" val="3693592258"/>
                  </a:ext>
                </a:extLst>
              </a:tr>
              <a:tr h="0">
                <a:tc>
                  <a:txBody>
                    <a:bodyPr/>
                    <a:lstStyle/>
                    <a:p>
                      <a:pPr marL="91440" lvl="0" indent="-91440" algn="l" defTabSz="685800" rtl="0" eaLnBrk="1" fontAlgn="b" latinLnBrk="0" hangingPunct="1">
                        <a:lnSpc>
                          <a:spcPct val="115000"/>
                        </a:lnSpc>
                        <a:spcAft>
                          <a:spcPts val="800"/>
                        </a:spcAft>
                        <a:buFont typeface="Verdana" panose="020B0604030504040204" pitchFamily="34" charset="0"/>
                        <a:buChar char="•"/>
                        <a:tabLst>
                          <a:tab pos="457200" algn="l"/>
                        </a:tabLst>
                      </a:pPr>
                      <a:endParaRPr lang="en-IN" sz="600" b="0" i="0" u="none" strike="noStrike" kern="1200" dirty="0">
                        <a:solidFill>
                          <a:srgbClr val="000000"/>
                        </a:solidFill>
                        <a:effectLst/>
                        <a:latin typeface="+mn-lt"/>
                        <a:ea typeface="+mn-ea"/>
                        <a:cs typeface="+mn-cs"/>
                      </a:endParaRPr>
                    </a:p>
                  </a:txBody>
                  <a:tcPr marL="36830" marR="36830" marT="8890" marB="8890">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B w="635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86347702"/>
                  </a:ext>
                </a:extLst>
              </a:tr>
            </a:tbl>
          </a:graphicData>
        </a:graphic>
      </p:graphicFrame>
      <p:sp>
        <p:nvSpPr>
          <p:cNvPr id="510" name="Freeform: Shape 509">
            <a:hlinkClick r:id="" action="ppaction://noaction"/>
            <a:extLst>
              <a:ext uri="{FF2B5EF4-FFF2-40B4-BE49-F238E27FC236}">
                <a16:creationId xmlns:a16="http://schemas.microsoft.com/office/drawing/2014/main" id="{96F4F0C3-FA0B-CCB0-FFB5-D7DE5FA0C4F5}"/>
              </a:ext>
            </a:extLst>
          </p:cNvPr>
          <p:cNvSpPr/>
          <p:nvPr/>
        </p:nvSpPr>
        <p:spPr>
          <a:xfrm>
            <a:off x="234950" y="2170712"/>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11" name="Freeform: Shape 510">
            <a:hlinkClick r:id="" action="ppaction://noaction"/>
            <a:extLst>
              <a:ext uri="{FF2B5EF4-FFF2-40B4-BE49-F238E27FC236}">
                <a16:creationId xmlns:a16="http://schemas.microsoft.com/office/drawing/2014/main" id="{B627AE1C-6AC5-F614-76F2-407A56A69C08}"/>
              </a:ext>
            </a:extLst>
          </p:cNvPr>
          <p:cNvSpPr/>
          <p:nvPr/>
        </p:nvSpPr>
        <p:spPr>
          <a:xfrm>
            <a:off x="234950" y="2495549"/>
            <a:ext cx="2184400" cy="133351"/>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 name="TextBox 3">
            <a:hlinkClick r:id="" action="ppaction://noaction"/>
            <a:extLst>
              <a:ext uri="{FF2B5EF4-FFF2-40B4-BE49-F238E27FC236}">
                <a16:creationId xmlns:a16="http://schemas.microsoft.com/office/drawing/2014/main" id="{9D8683C3-B587-D887-65A0-C789E10094A7}"/>
              </a:ext>
            </a:extLst>
          </p:cNvPr>
          <p:cNvSpPr txBox="1"/>
          <p:nvPr/>
        </p:nvSpPr>
        <p:spPr>
          <a:xfrm>
            <a:off x="239651" y="1596866"/>
            <a:ext cx="2257678" cy="215444"/>
          </a:xfrm>
          <a:prstGeom prst="rect">
            <a:avLst/>
          </a:prstGeom>
          <a:noFill/>
        </p:spPr>
        <p:txBody>
          <a:bodyPr wrap="square" rtlCol="0">
            <a:spAutoFit/>
          </a:bodyPr>
          <a:lstStyle/>
          <a:p>
            <a:endParaRPr lang="en-IN" sz="800"/>
          </a:p>
        </p:txBody>
      </p:sp>
      <p:grpSp>
        <p:nvGrpSpPr>
          <p:cNvPr id="353" name="Group 352">
            <a:extLst>
              <a:ext uri="{FF2B5EF4-FFF2-40B4-BE49-F238E27FC236}">
                <a16:creationId xmlns:a16="http://schemas.microsoft.com/office/drawing/2014/main" id="{FE09F8E0-293D-761B-E453-948747E33631}"/>
              </a:ext>
            </a:extLst>
          </p:cNvPr>
          <p:cNvGrpSpPr/>
          <p:nvPr/>
        </p:nvGrpSpPr>
        <p:grpSpPr>
          <a:xfrm>
            <a:off x="8085275" y="3975860"/>
            <a:ext cx="240660" cy="300280"/>
            <a:chOff x="7189422" y="1263026"/>
            <a:chExt cx="24546" cy="30627"/>
          </a:xfrm>
          <a:solidFill>
            <a:srgbClr val="BFBFBF"/>
          </a:solidFill>
        </p:grpSpPr>
        <p:sp>
          <p:nvSpPr>
            <p:cNvPr id="354" name="Freeform 353">
              <a:extLst>
                <a:ext uri="{FF2B5EF4-FFF2-40B4-BE49-F238E27FC236}">
                  <a16:creationId xmlns:a16="http://schemas.microsoft.com/office/drawing/2014/main" id="{36E48B39-A0E4-F41C-25BE-E3965DB89B31}"/>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260FE47E-2DC4-DBA8-61A9-C549E2B9F6DA}"/>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sp>
        <p:nvSpPr>
          <p:cNvPr id="15" name="Freeform 326">
            <a:extLst>
              <a:ext uri="{FF2B5EF4-FFF2-40B4-BE49-F238E27FC236}">
                <a16:creationId xmlns:a16="http://schemas.microsoft.com/office/drawing/2014/main" id="{EF0A35B1-74B0-6E1C-DD5F-DA8ADDFDB54C}"/>
              </a:ext>
            </a:extLst>
          </p:cNvPr>
          <p:cNvSpPr>
            <a:spLocks/>
          </p:cNvSpPr>
          <p:nvPr/>
        </p:nvSpPr>
        <p:spPr bwMode="gray">
          <a:xfrm>
            <a:off x="6942745" y="3225396"/>
            <a:ext cx="34560" cy="63495"/>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sp>
        <p:nvSpPr>
          <p:cNvPr id="517" name="Text Placeholder 16">
            <a:extLst>
              <a:ext uri="{FF2B5EF4-FFF2-40B4-BE49-F238E27FC236}">
                <a16:creationId xmlns:a16="http://schemas.microsoft.com/office/drawing/2014/main" id="{56294CEA-9E46-2165-B218-CAE6D2BF3AD8}"/>
              </a:ext>
            </a:extLst>
          </p:cNvPr>
          <p:cNvSpPr>
            <a:spLocks noGrp="1"/>
          </p:cNvSpPr>
          <p:nvPr>
            <p:ph type="body" sz="quarter" idx="48"/>
          </p:nvPr>
        </p:nvSpPr>
        <p:spPr>
          <a:xfrm>
            <a:off x="333729" y="1149313"/>
            <a:ext cx="1982017" cy="307777"/>
          </a:xfrm>
        </p:spPr>
        <p:txBody>
          <a:bodyPr>
            <a:noAutofit/>
          </a:bodyPr>
          <a:lstStyle/>
          <a:p>
            <a:r>
              <a:rPr lang="en-IN" dirty="0"/>
              <a:t>Myotonic Dystrophy Type 1</a:t>
            </a:r>
            <a:endParaRPr lang="en-IN" sz="1100" dirty="0"/>
          </a:p>
        </p:txBody>
      </p:sp>
      <p:sp>
        <p:nvSpPr>
          <p:cNvPr id="518" name="Title 18">
            <a:extLst>
              <a:ext uri="{FF2B5EF4-FFF2-40B4-BE49-F238E27FC236}">
                <a16:creationId xmlns:a16="http://schemas.microsoft.com/office/drawing/2014/main" id="{CE3B51F8-A74F-A8EC-1317-25D54F93EE14}"/>
              </a:ext>
            </a:extLst>
          </p:cNvPr>
          <p:cNvSpPr>
            <a:spLocks noGrp="1"/>
          </p:cNvSpPr>
          <p:nvPr>
            <p:ph type="title"/>
          </p:nvPr>
        </p:nvSpPr>
        <p:spPr>
          <a:xfrm>
            <a:off x="331199" y="532800"/>
            <a:ext cx="1982017" cy="561185"/>
          </a:xfrm>
        </p:spPr>
        <p:txBody>
          <a:bodyPr/>
          <a:lstStyle/>
          <a:p>
            <a:r>
              <a:rPr lang="en-IN" dirty="0"/>
              <a:t>SAR446268</a:t>
            </a:r>
          </a:p>
        </p:txBody>
      </p:sp>
      <p:sp>
        <p:nvSpPr>
          <p:cNvPr id="5" name="Freeform: Shape 4">
            <a:hlinkClick r:id="rId2" action="ppaction://hlinksldjump"/>
            <a:extLst>
              <a:ext uri="{FF2B5EF4-FFF2-40B4-BE49-F238E27FC236}">
                <a16:creationId xmlns:a16="http://schemas.microsoft.com/office/drawing/2014/main" id="{187B3C70-3B99-F2F7-C286-A5E590DE4723}"/>
              </a:ext>
            </a:extLst>
          </p:cNvPr>
          <p:cNvSpPr/>
          <p:nvPr/>
        </p:nvSpPr>
        <p:spPr>
          <a:xfrm>
            <a:off x="234950" y="216854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17" name="Rectangle: Rounded Corners 16">
            <a:hlinkClick r:id="" action="ppaction://noaction"/>
            <a:extLst>
              <a:ext uri="{FF2B5EF4-FFF2-40B4-BE49-F238E27FC236}">
                <a16:creationId xmlns:a16="http://schemas.microsoft.com/office/drawing/2014/main" id="{F5E63693-F58D-C013-AE52-C64935B9D9FC}"/>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Rectangle: Rounded Corners 18">
            <a:hlinkClick r:id="" action="ppaction://noaction"/>
            <a:extLst>
              <a:ext uri="{FF2B5EF4-FFF2-40B4-BE49-F238E27FC236}">
                <a16:creationId xmlns:a16="http://schemas.microsoft.com/office/drawing/2014/main" id="{96B2F056-0505-5D41-84B0-BF4E2F749EB1}"/>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513" name="Picture 2">
            <a:extLst>
              <a:ext uri="{FF2B5EF4-FFF2-40B4-BE49-F238E27FC236}">
                <a16:creationId xmlns:a16="http://schemas.microsoft.com/office/drawing/2014/main" id="{A6FAB9E4-2982-AB7D-8AE5-6ED2F0BBA2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00325" y="402040"/>
            <a:ext cx="1410456" cy="488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 name="object 23">
            <a:extLst>
              <a:ext uri="{FF2B5EF4-FFF2-40B4-BE49-F238E27FC236}">
                <a16:creationId xmlns:a16="http://schemas.microsoft.com/office/drawing/2014/main" id="{CE4F63A9-4B80-3ACB-EE12-7A793F778638}"/>
              </a:ext>
            </a:extLst>
          </p:cNvPr>
          <p:cNvSpPr txBox="1">
            <a:spLocks/>
          </p:cNvSpPr>
          <p:nvPr/>
        </p:nvSpPr>
        <p:spPr>
          <a:xfrm>
            <a:off x="2619114" y="4521492"/>
            <a:ext cx="4691124" cy="538609"/>
          </a:xfrm>
          <a:prstGeom prst="rect">
            <a:avLst/>
          </a:prstGeom>
        </p:spPr>
        <p:txBody>
          <a:bodyPr vert="horz" wrap="square" lIns="0" tIns="0" rIns="0" bIns="0" rtlCol="0" anchor="b">
            <a:spAutoFit/>
          </a:bodyPr>
          <a:lstStyle/>
          <a:p>
            <a:pPr>
              <a:spcAft>
                <a:spcPts val="600"/>
              </a:spcAft>
            </a:pP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SAR446268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1380456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5829343" cy="236561"/>
          </a:xfrm>
        </p:spPr>
        <p:txBody>
          <a:bodyPr/>
          <a:lstStyle/>
          <a:p>
            <a:r>
              <a:rPr lang="en-IN" dirty="0"/>
              <a:t>Efdoralprin alfa* IN Alpha-1 Antitrypsin Deficiency</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2" name="object 23">
            <a:extLst>
              <a:ext uri="{FF2B5EF4-FFF2-40B4-BE49-F238E27FC236}">
                <a16:creationId xmlns:a16="http://schemas.microsoft.com/office/drawing/2014/main" id="{2342B982-63EC-3F0E-AD90-7C7111BBB7CF}"/>
              </a:ext>
            </a:extLst>
          </p:cNvPr>
          <p:cNvSpPr txBox="1">
            <a:spLocks/>
          </p:cNvSpPr>
          <p:nvPr/>
        </p:nvSpPr>
        <p:spPr>
          <a:xfrm>
            <a:off x="1257299" y="4765947"/>
            <a:ext cx="5911200" cy="184666"/>
          </a:xfrm>
          <a:prstGeom prst="rect">
            <a:avLst/>
          </a:prstGeom>
        </p:spPr>
        <p:txBody>
          <a:bodyPr vert="horz" wrap="square" lIns="0" tIns="0" rIns="0" bIns="0" rtlCol="0" anchor="b">
            <a:spAutoFit/>
          </a:bodyPr>
          <a:lstStyle/>
          <a:p>
            <a:pPr algn="ctr">
              <a:lnSpc>
                <a:spcPct val="100000"/>
              </a:lnSpc>
              <a:spcBef>
                <a:spcPts val="100"/>
              </a:spcBef>
              <a:spcAft>
                <a:spcPts val="300"/>
              </a:spcAft>
            </a:pPr>
            <a:r>
              <a:rPr lang="en-IN" sz="600" spc="-5" dirty="0">
                <a:solidFill>
                  <a:schemeClr val="bg1"/>
                </a:solidFill>
                <a:cs typeface="Calibri"/>
              </a:rPr>
              <a:t>*Efdoralprin alfa is investigational and has not been approved by the US Food and Drug Administration (FDA) or any other regulatory agency worldwide for the uses under investigation. No conclusions regarding safety and efficacy should be drawn for such agents.</a:t>
            </a:r>
          </a:p>
        </p:txBody>
      </p:sp>
    </p:spTree>
    <p:extLst>
      <p:ext uri="{BB962C8B-B14F-4D97-AF65-F5344CB8AC3E}">
        <p14:creationId xmlns:p14="http://schemas.microsoft.com/office/powerpoint/2010/main" val="2168376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 name="Freeform: Shape 355">
            <a:hlinkClick r:id="rId3" action="ppaction://hlinksldjump"/>
            <a:extLst>
              <a:ext uri="{FF2B5EF4-FFF2-40B4-BE49-F238E27FC236}">
                <a16:creationId xmlns:a16="http://schemas.microsoft.com/office/drawing/2014/main" id="{0EF36464-5502-4739-8C8C-B8C0F760DBEA}"/>
              </a:ext>
            </a:extLst>
          </p:cNvPr>
          <p:cNvSpPr/>
          <p:nvPr/>
        </p:nvSpPr>
        <p:spPr>
          <a:xfrm>
            <a:off x="263525" y="1596897"/>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2807574"/>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ln/>
        </p:spPr>
        <p:style>
          <a:lnRef idx="1">
            <a:schemeClr val="accent1"/>
          </a:lnRef>
          <a:fillRef idx="0">
            <a:schemeClr val="accent1"/>
          </a:fillRef>
          <a:effectRef idx="0">
            <a:schemeClr val="accent1"/>
          </a:effectRef>
          <a:fontRef idx="minor">
            <a:schemeClr val="tx1"/>
          </a:fontRef>
        </p:style>
        <p:txBody>
          <a:bodyPr rtlCol="0" anchor="ctr"/>
          <a:lstStyle/>
          <a:p>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34</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dirty="0"/>
              <a:t> </a:t>
            </a:r>
            <a:r>
              <a:rPr lang="en-IN" i="1" dirty="0"/>
              <a:t>(Phase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Efdoralprin alfa</a:t>
            </a:r>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1646" y="2501896"/>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4"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360" name="Freeform: Shape 359">
            <a:extLst>
              <a:ext uri="{FF2B5EF4-FFF2-40B4-BE49-F238E27FC236}">
                <a16:creationId xmlns:a16="http://schemas.microsoft.com/office/drawing/2014/main" id="{6FFB7C2F-D28B-43A0-AFFC-8C1783E86620}"/>
              </a:ext>
            </a:extLst>
          </p:cNvPr>
          <p:cNvSpPr/>
          <p:nvPr/>
        </p:nvSpPr>
        <p:spPr>
          <a:xfrm>
            <a:off x="234950" y="3045660"/>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5"/>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Proposed mechanism of action under investigation</a:t>
            </a:r>
          </a:p>
        </p:txBody>
      </p:sp>
      <p:sp>
        <p:nvSpPr>
          <p:cNvPr id="337" name="Freeform: Shape 336">
            <a:hlinkClick r:id="rId6" action="ppaction://hlinksldjump"/>
            <a:extLst>
              <a:ext uri="{FF2B5EF4-FFF2-40B4-BE49-F238E27FC236}">
                <a16:creationId xmlns:a16="http://schemas.microsoft.com/office/drawing/2014/main" id="{2590CF81-D8D1-66D7-B568-FB6BFFD032D8}"/>
              </a:ext>
            </a:extLst>
          </p:cNvPr>
          <p:cNvSpPr/>
          <p:nvPr/>
        </p:nvSpPr>
        <p:spPr>
          <a:xfrm>
            <a:off x="263525" y="2767605"/>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 name="Rectangle: Rounded Corners 3">
            <a:hlinkClick r:id="rId7" action="ppaction://hlinksldjump"/>
            <a:extLst>
              <a:ext uri="{FF2B5EF4-FFF2-40B4-BE49-F238E27FC236}">
                <a16:creationId xmlns:a16="http://schemas.microsoft.com/office/drawing/2014/main" id="{8C4F6E9D-5C6E-D056-3CF1-C25ACE15C99E}"/>
              </a:ext>
            </a:extLst>
          </p:cNvPr>
          <p:cNvSpPr/>
          <p:nvPr/>
        </p:nvSpPr>
        <p:spPr>
          <a:xfrm>
            <a:off x="234950" y="166287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 name="Rectangle: Rounded Corners 4">
            <a:hlinkClick r:id="rId8" action="ppaction://hlinksldjump"/>
            <a:extLst>
              <a:ext uri="{FF2B5EF4-FFF2-40B4-BE49-F238E27FC236}">
                <a16:creationId xmlns:a16="http://schemas.microsoft.com/office/drawing/2014/main" id="{457BA9B3-EBF8-A1FF-DCC4-BD20BB30F832}"/>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9" action="ppaction://hlinksldjump"/>
            <a:extLst>
              <a:ext uri="{FF2B5EF4-FFF2-40B4-BE49-F238E27FC236}">
                <a16:creationId xmlns:a16="http://schemas.microsoft.com/office/drawing/2014/main" id="{A0A534D1-F37B-0602-D28A-D0A292F28DDD}"/>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10" action="ppaction://hlinksldjump"/>
            <a:extLst>
              <a:ext uri="{FF2B5EF4-FFF2-40B4-BE49-F238E27FC236}">
                <a16:creationId xmlns:a16="http://schemas.microsoft.com/office/drawing/2014/main" id="{674E6F69-E26D-731A-4B41-A3751C1F2D28}"/>
              </a:ext>
            </a:extLst>
          </p:cNvPr>
          <p:cNvSpPr/>
          <p:nvPr/>
        </p:nvSpPr>
        <p:spPr>
          <a:xfrm>
            <a:off x="234950" y="301651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TextBox 1">
            <a:extLst>
              <a:ext uri="{FF2B5EF4-FFF2-40B4-BE49-F238E27FC236}">
                <a16:creationId xmlns:a16="http://schemas.microsoft.com/office/drawing/2014/main" id="{FFEC6496-BFE3-3F6D-249E-30BC58D5D4B9}"/>
              </a:ext>
            </a:extLst>
          </p:cNvPr>
          <p:cNvSpPr txBox="1"/>
          <p:nvPr/>
        </p:nvSpPr>
        <p:spPr>
          <a:xfrm>
            <a:off x="2611438" y="1587236"/>
            <a:ext cx="6210300" cy="469359"/>
          </a:xfrm>
          <a:prstGeom prst="rect">
            <a:avLst/>
          </a:prstGeom>
          <a:noFill/>
        </p:spPr>
        <p:txBody>
          <a:bodyPr wrap="square" lIns="0" tIns="0" rIns="0" bIns="0" rtlCol="0">
            <a:spAutoFit/>
          </a:bodyPr>
          <a:lstStyle/>
          <a:p>
            <a:pPr marL="134938" indent="-134938">
              <a:buClr>
                <a:srgbClr val="7A00E6"/>
              </a:buClr>
              <a:buFont typeface="Arial" panose="020B0604020202020204" pitchFamily="34" charset="0"/>
              <a:buChar char="•"/>
            </a:pPr>
            <a:r>
              <a:rPr lang="en-IN" sz="1000" dirty="0"/>
              <a:t>Efdoralprin alfa is a recombinant human alpha-1 antitrypsin(</a:t>
            </a:r>
            <a:r>
              <a:rPr lang="en-IN" sz="1050" dirty="0" err="1"/>
              <a:t>rhAA</a:t>
            </a:r>
            <a:r>
              <a:rPr lang="en-IN" sz="1000" dirty="0" err="1"/>
              <a:t>T</a:t>
            </a:r>
            <a:r>
              <a:rPr lang="en-IN" sz="1000" dirty="0"/>
              <a:t>)-Fc fusion protein under investigation for its potential to extend the dosing interval of augmentation therapy from weekly doses to once monthly.</a:t>
            </a:r>
            <a:endParaRPr lang="en-IN" sz="1050" dirty="0"/>
          </a:p>
        </p:txBody>
      </p:sp>
      <p:grpSp>
        <p:nvGrpSpPr>
          <p:cNvPr id="16" name="Group 15">
            <a:extLst>
              <a:ext uri="{FF2B5EF4-FFF2-40B4-BE49-F238E27FC236}">
                <a16:creationId xmlns:a16="http://schemas.microsoft.com/office/drawing/2014/main" id="{086C3C6A-EFC6-A1FC-335A-1CFB752A64BC}"/>
              </a:ext>
            </a:extLst>
          </p:cNvPr>
          <p:cNvGrpSpPr/>
          <p:nvPr/>
        </p:nvGrpSpPr>
        <p:grpSpPr>
          <a:xfrm>
            <a:off x="4072467" y="2025455"/>
            <a:ext cx="4605866" cy="2420203"/>
            <a:chOff x="4072467" y="2125768"/>
            <a:chExt cx="4605866" cy="2420203"/>
          </a:xfrm>
        </p:grpSpPr>
        <p:pic>
          <p:nvPicPr>
            <p:cNvPr id="11" name="Picture 10">
              <a:extLst>
                <a:ext uri="{FF2B5EF4-FFF2-40B4-BE49-F238E27FC236}">
                  <a16:creationId xmlns:a16="http://schemas.microsoft.com/office/drawing/2014/main" id="{24F11625-6A12-7287-7CDC-1A1D83BA73D9}"/>
                </a:ext>
              </a:extLst>
            </p:cNvPr>
            <p:cNvPicPr>
              <a:picLocks noChangeAspect="1"/>
            </p:cNvPicPr>
            <p:nvPr/>
          </p:nvPicPr>
          <p:blipFill>
            <a:blip r:embed="rId11"/>
            <a:stretch>
              <a:fillRect/>
            </a:stretch>
          </p:blipFill>
          <p:spPr>
            <a:xfrm>
              <a:off x="4072467" y="2125768"/>
              <a:ext cx="2751666" cy="2420203"/>
            </a:xfrm>
            <a:prstGeom prst="rect">
              <a:avLst/>
            </a:prstGeom>
          </p:spPr>
        </p:pic>
        <p:sp>
          <p:nvSpPr>
            <p:cNvPr id="12" name="TextBox 11">
              <a:extLst>
                <a:ext uri="{FF2B5EF4-FFF2-40B4-BE49-F238E27FC236}">
                  <a16:creationId xmlns:a16="http://schemas.microsoft.com/office/drawing/2014/main" id="{9BCAE709-60DB-3D96-793F-431C13429022}"/>
                </a:ext>
              </a:extLst>
            </p:cNvPr>
            <p:cNvSpPr txBox="1"/>
            <p:nvPr/>
          </p:nvSpPr>
          <p:spPr>
            <a:xfrm>
              <a:off x="6764866" y="2895599"/>
              <a:ext cx="1913467" cy="461665"/>
            </a:xfrm>
            <a:prstGeom prst="rect">
              <a:avLst/>
            </a:prstGeom>
            <a:noFill/>
          </p:spPr>
          <p:txBody>
            <a:bodyPr wrap="square" rtlCol="0">
              <a:spAutoFit/>
            </a:bodyPr>
            <a:lstStyle/>
            <a:p>
              <a:r>
                <a:rPr lang="en-US" sz="800" dirty="0">
                  <a:latin typeface="+mj-lt"/>
                  <a:cs typeface="Calibri" panose="020F0502020204030204" pitchFamily="34" charset="0"/>
                </a:rPr>
                <a:t>T</a:t>
              </a:r>
              <a:r>
                <a:rPr lang="en-US" sz="800" dirty="0">
                  <a:solidFill>
                    <a:schemeClr val="tx1"/>
                  </a:solidFill>
                  <a:latin typeface="+mj-lt"/>
                  <a:cs typeface="Calibri" panose="020F0502020204030204" pitchFamily="34" charset="0"/>
                </a:rPr>
                <a:t>wo AAT molecules fused with an Fc* portion of IgG4, selected for its minimal effector function</a:t>
              </a:r>
              <a:endParaRPr lang="en-IN" sz="800" dirty="0"/>
            </a:p>
          </p:txBody>
        </p:sp>
      </p:grpSp>
      <p:sp>
        <p:nvSpPr>
          <p:cNvPr id="14" name="TextBox 13">
            <a:extLst>
              <a:ext uri="{FF2B5EF4-FFF2-40B4-BE49-F238E27FC236}">
                <a16:creationId xmlns:a16="http://schemas.microsoft.com/office/drawing/2014/main" id="{7A2A4116-65E4-E1CA-4C61-5376E97A4B67}"/>
              </a:ext>
            </a:extLst>
          </p:cNvPr>
          <p:cNvSpPr txBox="1"/>
          <p:nvPr/>
        </p:nvSpPr>
        <p:spPr>
          <a:xfrm>
            <a:off x="2659656" y="2552467"/>
            <a:ext cx="1648819" cy="1692771"/>
          </a:xfrm>
          <a:prstGeom prst="rect">
            <a:avLst/>
          </a:prstGeom>
          <a:noFill/>
        </p:spPr>
        <p:txBody>
          <a:bodyPr wrap="square">
            <a:spAutoFit/>
          </a:bodyPr>
          <a:lstStyle/>
          <a:p>
            <a:r>
              <a:rPr lang="en-US" sz="800" dirty="0">
                <a:solidFill>
                  <a:schemeClr val="tx1"/>
                </a:solidFill>
                <a:latin typeface="+mj-lt"/>
                <a:cs typeface="Calibri" panose="020F0502020204030204" pitchFamily="34" charset="0"/>
              </a:rPr>
              <a:t>4 mutations to reduce </a:t>
            </a:r>
            <a:br>
              <a:rPr lang="en-US" sz="800" dirty="0">
                <a:solidFill>
                  <a:schemeClr val="tx1"/>
                </a:solidFill>
                <a:latin typeface="+mj-lt"/>
                <a:cs typeface="Calibri" panose="020F0502020204030204" pitchFamily="34" charset="0"/>
              </a:rPr>
            </a:br>
            <a:r>
              <a:rPr lang="en-US" sz="800" dirty="0">
                <a:solidFill>
                  <a:schemeClr val="tx1"/>
                </a:solidFill>
                <a:latin typeface="+mj-lt"/>
                <a:cs typeface="Calibri" panose="020F0502020204030204" pitchFamily="34" charset="0"/>
              </a:rPr>
              <a:t>Ab-mediated cytotoxicity/ complement activation and increase the half-life</a:t>
            </a:r>
          </a:p>
          <a:p>
            <a:pPr marL="171450" indent="-171450">
              <a:buClr>
                <a:schemeClr val="accent2"/>
              </a:buClr>
              <a:buFont typeface="Arial" panose="020B0604020202020204" pitchFamily="34" charset="0"/>
              <a:buChar char="•"/>
            </a:pPr>
            <a:r>
              <a:rPr lang="en-IN" sz="800" dirty="0">
                <a:latin typeface="+mj-lt"/>
              </a:rPr>
              <a:t>S228P stabilizing mutation to prevent strand exchange with endogenous IgG4</a:t>
            </a:r>
          </a:p>
          <a:p>
            <a:pPr marL="171450" indent="-171450">
              <a:buClr>
                <a:schemeClr val="accent2"/>
              </a:buClr>
              <a:buFont typeface="Arial" panose="020B0604020202020204" pitchFamily="34" charset="0"/>
              <a:buChar char="•"/>
            </a:pPr>
            <a:r>
              <a:rPr lang="en-IN" sz="800" dirty="0">
                <a:latin typeface="+mj-lt"/>
              </a:rPr>
              <a:t>L235E to further silence IgG4 effector function</a:t>
            </a:r>
          </a:p>
          <a:p>
            <a:pPr marL="171450" indent="-171450">
              <a:buClr>
                <a:schemeClr val="accent2"/>
              </a:buClr>
              <a:buFont typeface="Arial" panose="020B0604020202020204" pitchFamily="34" charset="0"/>
              <a:buChar char="•"/>
            </a:pPr>
            <a:r>
              <a:rPr lang="en-IN" sz="800" dirty="0">
                <a:latin typeface="+mj-lt"/>
              </a:rPr>
              <a:t>M252Y and M428L to increase binding to FcRN and increase half-life</a:t>
            </a:r>
          </a:p>
        </p:txBody>
      </p:sp>
      <p:sp>
        <p:nvSpPr>
          <p:cNvPr id="18" name="Rectangle: Rounded Corners 17">
            <a:hlinkClick r:id="rId8" action="ppaction://hlinksldjump"/>
            <a:extLst>
              <a:ext uri="{FF2B5EF4-FFF2-40B4-BE49-F238E27FC236}">
                <a16:creationId xmlns:a16="http://schemas.microsoft.com/office/drawing/2014/main" id="{85DF097E-95EA-7FE4-A8E1-12CE643AF766}"/>
              </a:ext>
            </a:extLst>
          </p:cNvPr>
          <p:cNvSpPr/>
          <p:nvPr/>
        </p:nvSpPr>
        <p:spPr>
          <a:xfrm>
            <a:off x="111441" y="2182970"/>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0" name="Rectangle: Rounded Corners 19">
            <a:hlinkClick r:id="rId9" action="ppaction://hlinksldjump"/>
            <a:extLst>
              <a:ext uri="{FF2B5EF4-FFF2-40B4-BE49-F238E27FC236}">
                <a16:creationId xmlns:a16="http://schemas.microsoft.com/office/drawing/2014/main" id="{992D1B81-56AB-ACDF-898C-B207C30491C3}"/>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Rectangle: Rounded Corners 20">
            <a:hlinkClick r:id="rId10" action="ppaction://hlinksldjump"/>
            <a:extLst>
              <a:ext uri="{FF2B5EF4-FFF2-40B4-BE49-F238E27FC236}">
                <a16:creationId xmlns:a16="http://schemas.microsoft.com/office/drawing/2014/main" id="{C3F8CDD3-0159-0D37-5B98-DD4059043BB1}"/>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2" name="Rectangle: Rounded Corners 21">
            <a:hlinkClick r:id="rId7" action="ppaction://hlinksldjump"/>
            <a:extLst>
              <a:ext uri="{FF2B5EF4-FFF2-40B4-BE49-F238E27FC236}">
                <a16:creationId xmlns:a16="http://schemas.microsoft.com/office/drawing/2014/main" id="{629663B9-3525-18FE-0B09-354A272BFD4F}"/>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object 23">
            <a:extLst>
              <a:ext uri="{FF2B5EF4-FFF2-40B4-BE49-F238E27FC236}">
                <a16:creationId xmlns:a16="http://schemas.microsoft.com/office/drawing/2014/main" id="{67472A19-4B41-4F07-7436-8981030584D3}"/>
              </a:ext>
            </a:extLst>
          </p:cNvPr>
          <p:cNvSpPr txBox="1">
            <a:spLocks/>
          </p:cNvSpPr>
          <p:nvPr/>
        </p:nvSpPr>
        <p:spPr>
          <a:xfrm>
            <a:off x="2619114" y="4444548"/>
            <a:ext cx="4691124" cy="615553"/>
          </a:xfrm>
          <a:prstGeom prst="rect">
            <a:avLst/>
          </a:prstGeom>
        </p:spPr>
        <p:txBody>
          <a:bodyPr vert="horz" wrap="square" lIns="0" tIns="0" rIns="0" bIns="0" rtlCol="0" anchor="b">
            <a:spAutoFit/>
          </a:bodyPr>
          <a:lstStyle/>
          <a:p>
            <a:pPr>
              <a:spcAft>
                <a:spcPts val="600"/>
              </a:spcAft>
            </a:pPr>
            <a:r>
              <a:rPr lang="en-IN" sz="500" spc="-5" dirty="0">
                <a:cs typeface="Calibri"/>
              </a:rPr>
              <a:t>*Fc is the tail region of an antibody that interacts with cell surface receptors.</a:t>
            </a:r>
            <a:br>
              <a:rPr lang="en-IN" sz="500" spc="-5" dirty="0">
                <a:cs typeface="Calibri"/>
              </a:rPr>
            </a:br>
            <a:r>
              <a:rPr lang="en-IN" sz="500" spc="-5" dirty="0">
                <a:cs typeface="Calibri"/>
              </a:rPr>
              <a:t>AAT, alpha-1 antitrypsin; </a:t>
            </a:r>
            <a:r>
              <a:rPr lang="en-IN" sz="500" spc="-5" dirty="0" err="1">
                <a:cs typeface="Calibri"/>
              </a:rPr>
              <a:t>FcRN</a:t>
            </a:r>
            <a:r>
              <a:rPr lang="en-IN" sz="500" spc="-5" dirty="0">
                <a:cs typeface="Calibri"/>
              </a:rPr>
              <a:t>, neonatal Fc receptor; IgG4, immunoglobulin G4; rh-AAT, recombinant human AAT.</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Efdoralprin alfa is investigational and has not been approved by the US Food and Drug Administration (FDA) or any other regulatory agency worldwide for the uses under investigation. No conclusions regarding safety and efficacy should be drawn for such agents.</a:t>
            </a:r>
          </a:p>
        </p:txBody>
      </p:sp>
      <p:pic>
        <p:nvPicPr>
          <p:cNvPr id="9" name="Picture 8">
            <a:extLst>
              <a:ext uri="{FF2B5EF4-FFF2-40B4-BE49-F238E27FC236}">
                <a16:creationId xmlns:a16="http://schemas.microsoft.com/office/drawing/2014/main" id="{F77EECA2-0660-1DB5-A0F9-0760C03348BB}"/>
              </a:ext>
            </a:extLst>
          </p:cNvPr>
          <p:cNvPicPr>
            <a:picLocks noChangeAspect="1"/>
          </p:cNvPicPr>
          <p:nvPr/>
        </p:nvPicPr>
        <p:blipFill>
          <a:blip r:embed="rId12"/>
          <a:stretch>
            <a:fillRect/>
          </a:stretch>
        </p:blipFill>
        <p:spPr>
          <a:xfrm>
            <a:off x="2750151" y="634454"/>
            <a:ext cx="781871" cy="510445"/>
          </a:xfrm>
          <a:prstGeom prst="rect">
            <a:avLst/>
          </a:prstGeom>
        </p:spPr>
      </p:pic>
    </p:spTree>
    <p:extLst>
      <p:ext uri="{BB962C8B-B14F-4D97-AF65-F5344CB8AC3E}">
        <p14:creationId xmlns:p14="http://schemas.microsoft.com/office/powerpoint/2010/main" val="110114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4700DD9B-3C29-4A47-A710-E9975ED8FB5D}"/>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4" name="Group 3">
            <a:extLst>
              <a:ext uri="{FF2B5EF4-FFF2-40B4-BE49-F238E27FC236}">
                <a16:creationId xmlns:a16="http://schemas.microsoft.com/office/drawing/2014/main" id="{B2D1350F-669E-04F6-D3F0-C3544D69B022}"/>
              </a:ext>
            </a:extLst>
          </p:cNvPr>
          <p:cNvGrpSpPr/>
          <p:nvPr/>
        </p:nvGrpSpPr>
        <p:grpSpPr>
          <a:xfrm>
            <a:off x="234950" y="2168272"/>
            <a:ext cx="2232000" cy="205184"/>
            <a:chOff x="234950" y="1884632"/>
            <a:chExt cx="2232025" cy="205184"/>
          </a:xfrm>
        </p:grpSpPr>
        <p:sp>
          <p:nvSpPr>
            <p:cNvPr id="5" name="Freeform: Shape 4">
              <a:extLst>
                <a:ext uri="{FF2B5EF4-FFF2-40B4-BE49-F238E27FC236}">
                  <a16:creationId xmlns:a16="http://schemas.microsoft.com/office/drawing/2014/main" id="{6106D6A0-340F-B380-43CD-DD0AD9E33B91}"/>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Graphique 4">
              <a:extLst>
                <a:ext uri="{FF2B5EF4-FFF2-40B4-BE49-F238E27FC236}">
                  <a16:creationId xmlns:a16="http://schemas.microsoft.com/office/drawing/2014/main" id="{DD580024-7279-44EA-E37E-6109590E6C86}"/>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114" name="Graphique 4">
            <a:extLst>
              <a:ext uri="{FF2B5EF4-FFF2-40B4-BE49-F238E27FC236}">
                <a16:creationId xmlns:a16="http://schemas.microsoft.com/office/drawing/2014/main" id="{56794089-7D29-4051-A05C-84EDD2A8F326}"/>
              </a:ext>
            </a:extLst>
          </p:cNvPr>
          <p:cNvSpPr>
            <a:spLocks noChangeAspect="1"/>
          </p:cNvSpPr>
          <p:nvPr/>
        </p:nvSpPr>
        <p:spPr>
          <a:xfrm rot="10800000" flipV="1">
            <a:off x="282443" y="2807574"/>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ln/>
        </p:spPr>
        <p:style>
          <a:lnRef idx="1">
            <a:schemeClr val="accent1"/>
          </a:lnRef>
          <a:fillRef idx="0">
            <a:schemeClr val="accent1"/>
          </a:fillRef>
          <a:effectRef idx="0">
            <a:schemeClr val="accent1"/>
          </a:effectRef>
          <a:fontRef idx="minor">
            <a:schemeClr val="tx1"/>
          </a:fontRef>
        </p:style>
        <p:txBody>
          <a:bodyPr rtlCol="0" anchor="ctr"/>
          <a:lstStyle/>
          <a:p>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dirty="0"/>
              <a:t> </a:t>
            </a:r>
            <a:r>
              <a:rPr lang="en-IN" i="1" dirty="0"/>
              <a:t>(Phase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Efdoralprin alfa</a:t>
            </a:r>
          </a:p>
        </p:txBody>
      </p:sp>
      <p:sp>
        <p:nvSpPr>
          <p:cNvPr id="352" name="Graphique 4">
            <a:extLst>
              <a:ext uri="{FF2B5EF4-FFF2-40B4-BE49-F238E27FC236}">
                <a16:creationId xmlns:a16="http://schemas.microsoft.com/office/drawing/2014/main" id="{A272CB56-FDC2-4856-B228-E0BEF97453E6}"/>
              </a:ext>
            </a:extLst>
          </p:cNvPr>
          <p:cNvSpPr>
            <a:spLocks noChangeAspect="1"/>
          </p:cNvSpPr>
          <p:nvPr/>
        </p:nvSpPr>
        <p:spPr>
          <a:xfrm rot="10800000" flipV="1">
            <a:off x="281646" y="2501896"/>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Study design</a:t>
            </a:r>
          </a:p>
        </p:txBody>
      </p:sp>
      <p:sp>
        <p:nvSpPr>
          <p:cNvPr id="2" name="Rectangle: Rounded Corners 1">
            <a:hlinkClick r:id="rId4" action="ppaction://hlinksldjump"/>
            <a:extLst>
              <a:ext uri="{FF2B5EF4-FFF2-40B4-BE49-F238E27FC236}">
                <a16:creationId xmlns:a16="http://schemas.microsoft.com/office/drawing/2014/main" id="{D14A25EA-D037-285C-67B7-EA35EAF0E3A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7B091024-A9B4-7DCB-C324-9A9688DACF53}"/>
              </a:ext>
            </a:extLst>
          </p:cNvPr>
          <p:cNvSpPr/>
          <p:nvPr/>
        </p:nvSpPr>
        <p:spPr>
          <a:xfrm>
            <a:off x="111441" y="2182970"/>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6" action="ppaction://hlinksldjump"/>
            <a:extLst>
              <a:ext uri="{FF2B5EF4-FFF2-40B4-BE49-F238E27FC236}">
                <a16:creationId xmlns:a16="http://schemas.microsoft.com/office/drawing/2014/main" id="{6E562B50-BD74-BE98-8FF0-3CD412AB42CE}"/>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7" action="ppaction://hlinksldjump"/>
            <a:extLst>
              <a:ext uri="{FF2B5EF4-FFF2-40B4-BE49-F238E27FC236}">
                <a16:creationId xmlns:a16="http://schemas.microsoft.com/office/drawing/2014/main" id="{33048FB8-BF22-EB86-DF74-65139AF48872}"/>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1" name="object 18">
            <a:extLst>
              <a:ext uri="{FF2B5EF4-FFF2-40B4-BE49-F238E27FC236}">
                <a16:creationId xmlns:a16="http://schemas.microsoft.com/office/drawing/2014/main" id="{B453CD25-2B0E-2A30-CBFB-D783E1C9B181}"/>
              </a:ext>
            </a:extLst>
          </p:cNvPr>
          <p:cNvSpPr txBox="1"/>
          <p:nvPr/>
        </p:nvSpPr>
        <p:spPr>
          <a:xfrm>
            <a:off x="7051040" y="2220042"/>
            <a:ext cx="1742760" cy="422552"/>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a:t>
            </a:r>
            <a:r>
              <a:rPr sz="900" i="1" spc="-5" dirty="0" err="1">
                <a:solidFill>
                  <a:schemeClr val="accent2"/>
                </a:solidFill>
                <a:latin typeface="Georgia" panose="02040502050405020303" pitchFamily="18" charset="0"/>
                <a:cs typeface="Calibri"/>
              </a:rPr>
              <a:t>r</a:t>
            </a:r>
            <a:r>
              <a:rPr sz="900" i="1" spc="-10" dirty="0" err="1">
                <a:solidFill>
                  <a:schemeClr val="accent2"/>
                </a:solidFill>
                <a:latin typeface="Georgia" panose="02040502050405020303" pitchFamily="18" charset="0"/>
                <a:cs typeface="Calibri"/>
              </a:rPr>
              <a:t>i</a:t>
            </a:r>
            <a:r>
              <a:rPr sz="900" i="1" spc="-5" dirty="0" err="1">
                <a:solidFill>
                  <a:schemeClr val="accent2"/>
                </a:solidFill>
                <a:latin typeface="Georgia" panose="02040502050405020303" pitchFamily="18" charset="0"/>
                <a:cs typeface="Calibri"/>
              </a:rPr>
              <a:t>ma</a:t>
            </a:r>
            <a:r>
              <a:rPr sz="900" i="1" dirty="0" err="1">
                <a:solidFill>
                  <a:schemeClr val="accent2"/>
                </a:solidFill>
                <a:latin typeface="Georgia" panose="02040502050405020303" pitchFamily="18" charset="0"/>
                <a:cs typeface="Calibri"/>
              </a:rPr>
              <a:t>r</a:t>
            </a:r>
            <a:r>
              <a:rPr sz="900" i="1" spc="-5" dirty="0" err="1">
                <a:solidFill>
                  <a:schemeClr val="accent2"/>
                </a:solidFill>
                <a:latin typeface="Georgia" panose="02040502050405020303" pitchFamily="18" charset="0"/>
                <a:cs typeface="Calibri"/>
              </a:rPr>
              <a:t>y</a:t>
            </a:r>
            <a:r>
              <a:rPr sz="900" i="1" spc="-5" dirty="0">
                <a:solidFill>
                  <a:schemeClr val="accent2"/>
                </a:solidFill>
                <a:latin typeface="Georgia" panose="02040502050405020303" pitchFamily="18" charset="0"/>
                <a:cs typeface="Calibri"/>
              </a:rPr>
              <a:t> </a:t>
            </a:r>
            <a:r>
              <a:rPr lang="en-IN" sz="900" i="1" dirty="0">
                <a:solidFill>
                  <a:schemeClr val="accent2"/>
                </a:solidFill>
                <a:latin typeface="Georgia" panose="02040502050405020303" pitchFamily="18" charset="0"/>
                <a:cs typeface="Calibri"/>
              </a:rPr>
              <a:t>endpoint</a:t>
            </a:r>
            <a:endParaRPr sz="900" i="1" dirty="0">
              <a:solidFill>
                <a:schemeClr val="accent2"/>
              </a:solidFill>
              <a:latin typeface="Georgia" panose="02040502050405020303" pitchFamily="18" charset="0"/>
              <a:cs typeface="Calibri"/>
            </a:endParaRPr>
          </a:p>
          <a:p>
            <a:pPr>
              <a:lnSpc>
                <a:spcPct val="100000"/>
              </a:lnSpc>
              <a:spcAft>
                <a:spcPts val="300"/>
              </a:spcAft>
              <a:buClr>
                <a:schemeClr val="accent2"/>
              </a:buClr>
              <a:tabLst>
                <a:tab pos="114300" algn="l"/>
              </a:tabLst>
            </a:pPr>
            <a:r>
              <a:rPr lang="en-IN" sz="800" b="0" i="0" dirty="0">
                <a:solidFill>
                  <a:srgbClr val="000000"/>
                </a:solidFill>
                <a:effectLst/>
              </a:rPr>
              <a:t>Steady state serum functional AAT (fAAT) levels at 32 weeks</a:t>
            </a:r>
          </a:p>
        </p:txBody>
      </p:sp>
      <p:sp>
        <p:nvSpPr>
          <p:cNvPr id="22" name="object 18">
            <a:extLst>
              <a:ext uri="{FF2B5EF4-FFF2-40B4-BE49-F238E27FC236}">
                <a16:creationId xmlns:a16="http://schemas.microsoft.com/office/drawing/2014/main" id="{42E5F60A-279D-2F3C-007F-9933D7B1BAB9}"/>
              </a:ext>
            </a:extLst>
          </p:cNvPr>
          <p:cNvSpPr txBox="1"/>
          <p:nvPr/>
        </p:nvSpPr>
        <p:spPr>
          <a:xfrm>
            <a:off x="7051040" y="2703097"/>
            <a:ext cx="1742760" cy="1335622"/>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71450" indent="-171450">
              <a:buClr>
                <a:schemeClr val="accent2"/>
              </a:buClr>
              <a:buFont typeface="Arial" panose="020B0604020202020204" pitchFamily="34" charset="0"/>
              <a:buChar char="•"/>
              <a:tabLst>
                <a:tab pos="114300" algn="l"/>
              </a:tabLst>
            </a:pPr>
            <a:r>
              <a:rPr lang="en-IN" sz="800" spc="-5" dirty="0">
                <a:cs typeface="Calibri"/>
              </a:rPr>
              <a:t>Change from baseline to </a:t>
            </a:r>
            <a:br>
              <a:rPr lang="en-IN" sz="800" spc="-5" dirty="0">
                <a:cs typeface="Calibri"/>
              </a:rPr>
            </a:br>
            <a:r>
              <a:rPr lang="en-IN" sz="800" spc="-5" dirty="0">
                <a:cs typeface="Calibri"/>
              </a:rPr>
              <a:t>Week 32 in the following parameters:</a:t>
            </a:r>
          </a:p>
          <a:p>
            <a:pPr marL="285750" lvl="1" indent="-171450">
              <a:spcAft>
                <a:spcPts val="200"/>
              </a:spcAft>
              <a:buClr>
                <a:schemeClr val="accent2"/>
              </a:buClr>
              <a:buFont typeface="Arial" panose="020B0604020202020204" pitchFamily="34" charset="0"/>
              <a:buChar char="–"/>
              <a:tabLst>
                <a:tab pos="114300" algn="l"/>
              </a:tabLst>
              <a:defRPr/>
            </a:pPr>
            <a:r>
              <a:rPr lang="en-IN" sz="800" spc="-5" dirty="0" err="1">
                <a:cs typeface="Calibri"/>
              </a:rPr>
              <a:t>fAAT</a:t>
            </a:r>
            <a:r>
              <a:rPr lang="en-IN" sz="800" spc="-5" dirty="0">
                <a:cs typeface="Calibri"/>
              </a:rPr>
              <a:t> concentration</a:t>
            </a:r>
          </a:p>
          <a:p>
            <a:pPr marL="285750" lvl="1" indent="-171450">
              <a:spcAft>
                <a:spcPts val="200"/>
              </a:spcAft>
              <a:buClr>
                <a:schemeClr val="accent2"/>
              </a:buClr>
              <a:buFont typeface="Arial" panose="020B0604020202020204" pitchFamily="34" charset="0"/>
              <a:buChar char="–"/>
              <a:tabLst>
                <a:tab pos="114300" algn="l"/>
              </a:tabLst>
              <a:defRPr/>
            </a:pPr>
            <a:r>
              <a:rPr lang="en-IN" sz="800" spc="-5" dirty="0">
                <a:cs typeface="Calibri"/>
              </a:rPr>
              <a:t>Percentage of days with fAAT &gt;LLN</a:t>
            </a:r>
          </a:p>
          <a:p>
            <a:pPr marL="114300" indent="-114300">
              <a:buClr>
                <a:schemeClr val="accent2"/>
              </a:buClr>
              <a:buFont typeface="Arial"/>
              <a:buChar char="•"/>
              <a:tabLst>
                <a:tab pos="114300" algn="l"/>
              </a:tabLst>
            </a:pPr>
            <a:r>
              <a:rPr lang="en-IN" sz="800" spc="-5" dirty="0">
                <a:cs typeface="Calibri"/>
              </a:rPr>
              <a:t>Safety, pharmacokinetics</a:t>
            </a:r>
          </a:p>
          <a:p>
            <a:pPr marL="114300" indent="-114300">
              <a:buClr>
                <a:schemeClr val="accent2"/>
              </a:buClr>
              <a:buFont typeface="Arial"/>
              <a:buChar char="•"/>
              <a:tabLst>
                <a:tab pos="114300" algn="l"/>
              </a:tabLst>
            </a:pPr>
            <a:r>
              <a:rPr lang="en-IN" sz="800" spc="-5" dirty="0">
                <a:cs typeface="Calibri"/>
              </a:rPr>
              <a:t>Frequency of anti-drug antibodies at 32 weeks</a:t>
            </a:r>
          </a:p>
        </p:txBody>
      </p:sp>
      <p:sp>
        <p:nvSpPr>
          <p:cNvPr id="23" name="object 6">
            <a:extLst>
              <a:ext uri="{FF2B5EF4-FFF2-40B4-BE49-F238E27FC236}">
                <a16:creationId xmlns:a16="http://schemas.microsoft.com/office/drawing/2014/main" id="{AE9D8232-096B-6154-B02A-371FCA71EC93}"/>
              </a:ext>
            </a:extLst>
          </p:cNvPr>
          <p:cNvSpPr txBox="1">
            <a:spLocks/>
          </p:cNvSpPr>
          <p:nvPr/>
        </p:nvSpPr>
        <p:spPr>
          <a:xfrm>
            <a:off x="2611439" y="1466231"/>
            <a:ext cx="6208711" cy="509157"/>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800" b="1" spc="-5" dirty="0">
                <a:cs typeface="Calibri Light"/>
              </a:rPr>
              <a:t>Phase 2, double-blind, randomized, active-control, parallel group to evaluate the pharmacokinetics, pharmacodynamics, immunogenicity, and safety of </a:t>
            </a:r>
            <a:r>
              <a:rPr lang="en-IN" sz="800" b="1" spc="-5" dirty="0" err="1">
                <a:cs typeface="Calibri Light"/>
              </a:rPr>
              <a:t>efdoralprin</a:t>
            </a:r>
            <a:r>
              <a:rPr lang="en-IN" sz="800" b="1" spc="-5" dirty="0">
                <a:cs typeface="Calibri Light"/>
              </a:rPr>
              <a:t> alfa* in adults with alpha-1 antitrypsin deficiency (AATD) emphysema</a:t>
            </a:r>
          </a:p>
        </p:txBody>
      </p:sp>
      <p:sp>
        <p:nvSpPr>
          <p:cNvPr id="25" name="object 23">
            <a:extLst>
              <a:ext uri="{FF2B5EF4-FFF2-40B4-BE49-F238E27FC236}">
                <a16:creationId xmlns:a16="http://schemas.microsoft.com/office/drawing/2014/main" id="{D4DABC84-453D-E961-6CAC-7B18A4BAA149}"/>
              </a:ext>
            </a:extLst>
          </p:cNvPr>
          <p:cNvSpPr txBox="1">
            <a:spLocks/>
          </p:cNvSpPr>
          <p:nvPr/>
        </p:nvSpPr>
        <p:spPr>
          <a:xfrm>
            <a:off x="2619114" y="4367604"/>
            <a:ext cx="4691124" cy="692497"/>
          </a:xfrm>
          <a:prstGeom prst="rect">
            <a:avLst/>
          </a:prstGeom>
        </p:spPr>
        <p:txBody>
          <a:bodyPr vert="horz" wrap="square" lIns="0" tIns="0" rIns="0" bIns="0" rtlCol="0" anchor="b">
            <a:spAutoFit/>
          </a:bodyPr>
          <a:lstStyle/>
          <a:p>
            <a:pPr>
              <a:spcAft>
                <a:spcPts val="600"/>
              </a:spcAft>
            </a:pPr>
            <a:r>
              <a:rPr lang="en-IN" sz="500" spc="-5" dirty="0">
                <a:cs typeface="Calibri"/>
              </a:rPr>
              <a:t>*versus plasma-derived alpha1-proteinase inhibitor (A1PI) augmentation therapy</a:t>
            </a:r>
            <a:br>
              <a:rPr lang="en-IN" sz="700" b="1" spc="-5" dirty="0">
                <a:cs typeface="Calibri Light"/>
              </a:rPr>
            </a:br>
            <a:r>
              <a:rPr lang="en-IN" sz="500" spc="-5" dirty="0">
                <a:cs typeface="Calibri"/>
              </a:rPr>
              <a:t>A1PI, alpha1-proteinase inhibitor; AATD, alpha-1 antitrypsin deficiency; </a:t>
            </a:r>
            <a:r>
              <a:rPr lang="en-IN" sz="500" spc="-5" dirty="0" err="1">
                <a:cs typeface="Calibri"/>
              </a:rPr>
              <a:t>fAAT</a:t>
            </a:r>
            <a:r>
              <a:rPr lang="en-IN" sz="500" spc="-5" dirty="0">
                <a:cs typeface="Calibri"/>
              </a:rPr>
              <a:t>, functional alpha-1 antitrypsin; LLN, lower limit of normal; </a:t>
            </a:r>
            <a:br>
              <a:rPr lang="en-IN" sz="500" spc="-5" dirty="0">
                <a:cs typeface="Calibri"/>
              </a:rPr>
            </a:br>
            <a:r>
              <a:rPr lang="en-IN" sz="500" spc="-5" dirty="0">
                <a:cs typeface="Calibri"/>
              </a:rPr>
              <a:t>QW, every week; Q3W, every 3 weeks; Q4W, every 4 weeks.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Efdoralprin alfa is investigational and has not been approved by the US Food and Drug Administration (FDA) or any other regulatory agency worldwide for the uses under investigation. No conclusions regarding safety and efficacy should be drawn for such agents.</a:t>
            </a:r>
          </a:p>
        </p:txBody>
      </p:sp>
      <p:grpSp>
        <p:nvGrpSpPr>
          <p:cNvPr id="54" name="Group 53">
            <a:extLst>
              <a:ext uri="{FF2B5EF4-FFF2-40B4-BE49-F238E27FC236}">
                <a16:creationId xmlns:a16="http://schemas.microsoft.com/office/drawing/2014/main" id="{AAA17FE7-6D8D-0A96-962F-F448DF34A22B}"/>
              </a:ext>
            </a:extLst>
          </p:cNvPr>
          <p:cNvGrpSpPr/>
          <p:nvPr/>
        </p:nvGrpSpPr>
        <p:grpSpPr>
          <a:xfrm>
            <a:off x="2677536" y="2541607"/>
            <a:ext cx="3112561" cy="1717579"/>
            <a:chOff x="3033136" y="2541607"/>
            <a:chExt cx="3112561" cy="1717579"/>
          </a:xfrm>
        </p:grpSpPr>
        <p:grpSp>
          <p:nvGrpSpPr>
            <p:cNvPr id="53" name="Group 52">
              <a:extLst>
                <a:ext uri="{FF2B5EF4-FFF2-40B4-BE49-F238E27FC236}">
                  <a16:creationId xmlns:a16="http://schemas.microsoft.com/office/drawing/2014/main" id="{A4A37B02-1E15-18CB-B2B5-0C179C082FC6}"/>
                </a:ext>
              </a:extLst>
            </p:cNvPr>
            <p:cNvGrpSpPr/>
            <p:nvPr/>
          </p:nvGrpSpPr>
          <p:grpSpPr>
            <a:xfrm>
              <a:off x="3033136" y="2541607"/>
              <a:ext cx="3012522" cy="1393738"/>
              <a:chOff x="3033136" y="2541607"/>
              <a:chExt cx="3012522" cy="1393738"/>
            </a:xfrm>
          </p:grpSpPr>
          <p:grpSp>
            <p:nvGrpSpPr>
              <p:cNvPr id="47" name="Group 46">
                <a:extLst>
                  <a:ext uri="{FF2B5EF4-FFF2-40B4-BE49-F238E27FC236}">
                    <a16:creationId xmlns:a16="http://schemas.microsoft.com/office/drawing/2014/main" id="{BC3D01A9-032D-82BB-0B0F-62D7E30D5F3C}"/>
                  </a:ext>
                </a:extLst>
              </p:cNvPr>
              <p:cNvGrpSpPr/>
              <p:nvPr/>
            </p:nvGrpSpPr>
            <p:grpSpPr>
              <a:xfrm>
                <a:off x="3033136" y="2541607"/>
                <a:ext cx="2986665" cy="1244756"/>
                <a:chOff x="2993719" y="2433657"/>
                <a:chExt cx="2702231" cy="1244756"/>
              </a:xfrm>
            </p:grpSpPr>
            <p:sp>
              <p:nvSpPr>
                <p:cNvPr id="27" name="Rectangle: Rounded Corners 26">
                  <a:extLst>
                    <a:ext uri="{FF2B5EF4-FFF2-40B4-BE49-F238E27FC236}">
                      <a16:creationId xmlns:a16="http://schemas.microsoft.com/office/drawing/2014/main" id="{67779CB5-42F0-C1B2-F7C6-51B5981B32C8}"/>
                    </a:ext>
                  </a:extLst>
                </p:cNvPr>
                <p:cNvSpPr/>
                <p:nvPr/>
              </p:nvSpPr>
              <p:spPr>
                <a:xfrm>
                  <a:off x="2993719" y="2433657"/>
                  <a:ext cx="983008" cy="1244756"/>
                </a:xfrm>
                <a:prstGeom prst="roundRect">
                  <a:avLst>
                    <a:gd name="adj" fmla="val 6775"/>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800" dirty="0">
                      <a:solidFill>
                        <a:schemeClr val="tx1"/>
                      </a:solidFill>
                      <a:latin typeface="+mj-lt"/>
                    </a:rPr>
                    <a:t>Adults 18-80 years of age (N=90) with diagnosis of AATD</a:t>
                  </a:r>
                  <a:endParaRPr lang="en-US" sz="800" dirty="0">
                    <a:solidFill>
                      <a:schemeClr val="tx1"/>
                    </a:solidFill>
                    <a:latin typeface="+mj-lt"/>
                  </a:endParaRPr>
                </a:p>
              </p:txBody>
            </p:sp>
            <p:sp>
              <p:nvSpPr>
                <p:cNvPr id="29" name="Arrow: Pentagon 28">
                  <a:extLst>
                    <a:ext uri="{FF2B5EF4-FFF2-40B4-BE49-F238E27FC236}">
                      <a16:creationId xmlns:a16="http://schemas.microsoft.com/office/drawing/2014/main" id="{415A23AF-CF42-202C-B9B3-FF6E05147EF7}"/>
                    </a:ext>
                  </a:extLst>
                </p:cNvPr>
                <p:cNvSpPr/>
                <p:nvPr/>
              </p:nvSpPr>
              <p:spPr>
                <a:xfrm>
                  <a:off x="4357826" y="2478914"/>
                  <a:ext cx="1338124" cy="304636"/>
                </a:xfrm>
                <a:prstGeom prst="homePlate">
                  <a:avLst/>
                </a:prstGeom>
                <a:solidFill>
                  <a:schemeClr val="accent2"/>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err="1">
                      <a:solidFill>
                        <a:srgbClr val="FFFFFF"/>
                      </a:solidFill>
                      <a:latin typeface="+mj-lt"/>
                    </a:rPr>
                    <a:t>Efdoralprin</a:t>
                  </a:r>
                  <a:r>
                    <a:rPr lang="en-US" sz="600" b="1" kern="0" dirty="0">
                      <a:solidFill>
                        <a:srgbClr val="FFFFFF"/>
                      </a:solidFill>
                      <a:latin typeface="+mj-lt"/>
                    </a:rPr>
                    <a:t> alfa Q3W</a:t>
                  </a:r>
                </a:p>
                <a:p>
                  <a:pPr algn="ctr"/>
                  <a:r>
                    <a:rPr lang="en-US" sz="600" b="1" kern="0" dirty="0">
                      <a:solidFill>
                        <a:srgbClr val="FFFFFF"/>
                      </a:solidFill>
                      <a:latin typeface="+mj-lt"/>
                    </a:rPr>
                    <a:t>(N=36)</a:t>
                  </a:r>
                </a:p>
              </p:txBody>
            </p:sp>
            <p:sp>
              <p:nvSpPr>
                <p:cNvPr id="30" name="Arrow: Pentagon 29">
                  <a:extLst>
                    <a:ext uri="{FF2B5EF4-FFF2-40B4-BE49-F238E27FC236}">
                      <a16:creationId xmlns:a16="http://schemas.microsoft.com/office/drawing/2014/main" id="{283D402D-56C1-E75D-F362-05F41B146500}"/>
                    </a:ext>
                  </a:extLst>
                </p:cNvPr>
                <p:cNvSpPr/>
                <p:nvPr/>
              </p:nvSpPr>
              <p:spPr>
                <a:xfrm>
                  <a:off x="4351182" y="2912033"/>
                  <a:ext cx="1338124" cy="300492"/>
                </a:xfrm>
                <a:prstGeom prst="homePlate">
                  <a:avLst/>
                </a:prstGeom>
                <a:solidFill>
                  <a:schemeClr val="accent2">
                    <a:lumMod val="60000"/>
                    <a:lumOff val="4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err="1">
                      <a:solidFill>
                        <a:srgbClr val="FFFFFF"/>
                      </a:solidFill>
                      <a:latin typeface="+mj-lt"/>
                    </a:rPr>
                    <a:t>Efdoralprin</a:t>
                  </a:r>
                  <a:r>
                    <a:rPr lang="en-US" sz="600" b="1" kern="0" dirty="0">
                      <a:solidFill>
                        <a:srgbClr val="FFFFFF"/>
                      </a:solidFill>
                      <a:latin typeface="+mj-lt"/>
                    </a:rPr>
                    <a:t> alfa Q4W</a:t>
                  </a:r>
                </a:p>
                <a:p>
                  <a:pPr algn="ctr"/>
                  <a:r>
                    <a:rPr lang="en-US" sz="600" b="1" kern="0" dirty="0">
                      <a:solidFill>
                        <a:srgbClr val="FFFFFF"/>
                      </a:solidFill>
                      <a:latin typeface="+mj-lt"/>
                    </a:rPr>
                    <a:t>(N=36)</a:t>
                  </a:r>
                </a:p>
              </p:txBody>
            </p:sp>
            <p:cxnSp>
              <p:nvCxnSpPr>
                <p:cNvPr id="33" name="Connector: Elbow 32">
                  <a:extLst>
                    <a:ext uri="{FF2B5EF4-FFF2-40B4-BE49-F238E27FC236}">
                      <a16:creationId xmlns:a16="http://schemas.microsoft.com/office/drawing/2014/main" id="{F671404A-2BCD-464B-DF56-417D8BFB5565}"/>
                    </a:ext>
                  </a:extLst>
                </p:cNvPr>
                <p:cNvCxnSpPr>
                  <a:cxnSpLocks/>
                </p:cNvCxnSpPr>
                <p:nvPr/>
              </p:nvCxnSpPr>
              <p:spPr>
                <a:xfrm rot="10800000" flipV="1">
                  <a:off x="4359638" y="2660035"/>
                  <a:ext cx="12700" cy="792000"/>
                </a:xfrm>
                <a:prstGeom prst="bentConnector3">
                  <a:avLst>
                    <a:gd name="adj1" fmla="val 180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B3D1EDB-3213-837D-7FAF-D0A066D53BAB}"/>
                    </a:ext>
                  </a:extLst>
                </p:cNvPr>
                <p:cNvCxnSpPr>
                  <a:cxnSpLocks/>
                </p:cNvCxnSpPr>
                <p:nvPr/>
              </p:nvCxnSpPr>
              <p:spPr>
                <a:xfrm>
                  <a:off x="3980792" y="3061538"/>
                  <a:ext cx="158400" cy="0"/>
                </a:xfrm>
                <a:prstGeom prst="line">
                  <a:avLst/>
                </a:prstGeom>
              </p:spPr>
              <p:style>
                <a:lnRef idx="1">
                  <a:schemeClr val="accent1"/>
                </a:lnRef>
                <a:fillRef idx="0">
                  <a:schemeClr val="accent1"/>
                </a:fillRef>
                <a:effectRef idx="0">
                  <a:schemeClr val="accent1"/>
                </a:effectRef>
                <a:fontRef idx="minor">
                  <a:schemeClr val="tx1"/>
                </a:fontRef>
              </p:style>
            </p:cxnSp>
            <p:sp>
              <p:nvSpPr>
                <p:cNvPr id="40" name="Arrow: Pentagon 39">
                  <a:extLst>
                    <a:ext uri="{FF2B5EF4-FFF2-40B4-BE49-F238E27FC236}">
                      <a16:creationId xmlns:a16="http://schemas.microsoft.com/office/drawing/2014/main" id="{89425071-1528-39B7-B376-B79032A97102}"/>
                    </a:ext>
                  </a:extLst>
                </p:cNvPr>
                <p:cNvSpPr/>
                <p:nvPr/>
              </p:nvSpPr>
              <p:spPr>
                <a:xfrm>
                  <a:off x="4351182" y="3318433"/>
                  <a:ext cx="1338124" cy="300492"/>
                </a:xfrm>
                <a:prstGeom prst="homePlate">
                  <a:avLst/>
                </a:prstGeom>
                <a:solidFill>
                  <a:schemeClr val="tx1">
                    <a:lumMod val="50000"/>
                    <a:lumOff val="5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a:r>
                    <a:rPr lang="en-US" sz="600" b="1" kern="0" dirty="0">
                      <a:solidFill>
                        <a:srgbClr val="FFFFFF"/>
                      </a:solidFill>
                      <a:latin typeface="+mj-lt"/>
                    </a:rPr>
                    <a:t>A1PI QW</a:t>
                  </a:r>
                </a:p>
                <a:p>
                  <a:pPr algn="ctr"/>
                  <a:r>
                    <a:rPr lang="en-US" sz="600" b="1" kern="0" dirty="0">
                      <a:solidFill>
                        <a:srgbClr val="FFFFFF"/>
                      </a:solidFill>
                      <a:latin typeface="+mj-lt"/>
                    </a:rPr>
                    <a:t>(N=18)</a:t>
                  </a:r>
                </a:p>
              </p:txBody>
            </p:sp>
            <p:cxnSp>
              <p:nvCxnSpPr>
                <p:cNvPr id="45" name="Straight Arrow Connector 44">
                  <a:extLst>
                    <a:ext uri="{FF2B5EF4-FFF2-40B4-BE49-F238E27FC236}">
                      <a16:creationId xmlns:a16="http://schemas.microsoft.com/office/drawing/2014/main" id="{A8156A86-D6D5-6B00-B105-B9998D97C778}"/>
                    </a:ext>
                  </a:extLst>
                </p:cNvPr>
                <p:cNvCxnSpPr>
                  <a:cxnSpLocks/>
                </p:cNvCxnSpPr>
                <p:nvPr/>
              </p:nvCxnSpPr>
              <p:spPr>
                <a:xfrm>
                  <a:off x="4139652" y="3061538"/>
                  <a:ext cx="22160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cxnSp>
            <p:nvCxnSpPr>
              <p:cNvPr id="48" name="Straight Connector 47">
                <a:extLst>
                  <a:ext uri="{FF2B5EF4-FFF2-40B4-BE49-F238E27FC236}">
                    <a16:creationId xmlns:a16="http://schemas.microsoft.com/office/drawing/2014/main" id="{87A2E7D6-8EE3-D5B3-E075-9ED368A1E58D}"/>
                  </a:ext>
                </a:extLst>
              </p:cNvPr>
              <p:cNvCxnSpPr>
                <a:cxnSpLocks/>
              </p:cNvCxnSpPr>
              <p:nvPr/>
            </p:nvCxnSpPr>
            <p:spPr>
              <a:xfrm>
                <a:off x="4389658" y="3896873"/>
                <a:ext cx="165600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2810587-433D-F098-F393-F3EAE65FBCE7}"/>
                  </a:ext>
                </a:extLst>
              </p:cNvPr>
              <p:cNvCxnSpPr>
                <a:cxnSpLocks/>
              </p:cNvCxnSpPr>
              <p:nvPr/>
            </p:nvCxnSpPr>
            <p:spPr>
              <a:xfrm>
                <a:off x="4390903" y="3869482"/>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0EA642E-AF83-F01B-A6A9-5718BB22FC86}"/>
                  </a:ext>
                </a:extLst>
              </p:cNvPr>
              <p:cNvCxnSpPr>
                <a:cxnSpLocks/>
              </p:cNvCxnSpPr>
              <p:nvPr/>
            </p:nvCxnSpPr>
            <p:spPr>
              <a:xfrm>
                <a:off x="6043056" y="3869482"/>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
            <p:nvSpPr>
              <p:cNvPr id="51" name="TextBox 50">
                <a:extLst>
                  <a:ext uri="{FF2B5EF4-FFF2-40B4-BE49-F238E27FC236}">
                    <a16:creationId xmlns:a16="http://schemas.microsoft.com/office/drawing/2014/main" id="{47A69540-2198-15E5-21CC-C8EE9B170840}"/>
                  </a:ext>
                </a:extLst>
              </p:cNvPr>
              <p:cNvSpPr txBox="1"/>
              <p:nvPr/>
            </p:nvSpPr>
            <p:spPr>
              <a:xfrm>
                <a:off x="4990835" y="3858401"/>
                <a:ext cx="452304" cy="76944"/>
              </a:xfrm>
              <a:prstGeom prst="rect">
                <a:avLst/>
              </a:prstGeom>
              <a:solidFill>
                <a:schemeClr val="bg1"/>
              </a:solidFill>
            </p:spPr>
            <p:txBody>
              <a:bodyPr wrap="none" lIns="73152" tIns="0" rIns="73152" bIns="0" rtlCol="0" anchor="ctr">
                <a:spAutoFit/>
              </a:bodyPr>
              <a:lstStyle/>
              <a:p>
                <a:pPr algn="ctr"/>
                <a:r>
                  <a:rPr lang="en-IN" sz="500" dirty="0">
                    <a:latin typeface="+mj-lt"/>
                  </a:rPr>
                  <a:t>32 weeks</a:t>
                </a:r>
              </a:p>
            </p:txBody>
          </p:sp>
        </p:grpSp>
        <p:sp>
          <p:nvSpPr>
            <p:cNvPr id="52" name="Rectangle 51">
              <a:extLst>
                <a:ext uri="{FF2B5EF4-FFF2-40B4-BE49-F238E27FC236}">
                  <a16:creationId xmlns:a16="http://schemas.microsoft.com/office/drawing/2014/main" id="{EE4151A1-05C0-9DAC-C57E-91227FD8266C}"/>
                </a:ext>
              </a:extLst>
            </p:cNvPr>
            <p:cNvSpPr/>
            <p:nvPr/>
          </p:nvSpPr>
          <p:spPr>
            <a:xfrm>
              <a:off x="4288276" y="3945914"/>
              <a:ext cx="1857421" cy="313272"/>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a:r>
                <a:rPr lang="en-US" sz="700" i="1" spc="-5" dirty="0">
                  <a:solidFill>
                    <a:schemeClr val="tx1"/>
                  </a:solidFill>
                  <a:latin typeface="+mj-lt"/>
                  <a:cs typeface="Calibri"/>
                </a:rPr>
                <a:t>Treatment duration</a:t>
              </a:r>
            </a:p>
          </p:txBody>
        </p:sp>
      </p:grpSp>
      <p:sp>
        <p:nvSpPr>
          <p:cNvPr id="55" name="Oval 54">
            <a:extLst>
              <a:ext uri="{FF2B5EF4-FFF2-40B4-BE49-F238E27FC236}">
                <a16:creationId xmlns:a16="http://schemas.microsoft.com/office/drawing/2014/main" id="{5466B0AF-0E78-8657-B845-0784FC39983B}"/>
              </a:ext>
            </a:extLst>
          </p:cNvPr>
          <p:cNvSpPr/>
          <p:nvPr/>
        </p:nvSpPr>
        <p:spPr>
          <a:xfrm>
            <a:off x="3842150" y="3048980"/>
            <a:ext cx="240817" cy="232944"/>
          </a:xfrm>
          <a:prstGeom prst="ellipse">
            <a:avLst/>
          </a:prstGeom>
          <a:solidFill>
            <a:schemeClr val="accent3"/>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none" tIns="0" bIns="36000" rtlCol="0" anchor="ctr"/>
          <a:lstStyle/>
          <a:p>
            <a:pPr algn="ctr">
              <a:lnSpc>
                <a:spcPts val="800"/>
              </a:lnSpc>
            </a:pPr>
            <a:r>
              <a:rPr lang="en-IN" sz="500" dirty="0">
                <a:solidFill>
                  <a:schemeClr val="bg1"/>
                </a:solidFill>
              </a:rPr>
              <a:t>R</a:t>
            </a:r>
          </a:p>
          <a:p>
            <a:pPr algn="ctr">
              <a:lnSpc>
                <a:spcPts val="800"/>
              </a:lnSpc>
            </a:pPr>
            <a:r>
              <a:rPr lang="en-IN" sz="500" dirty="0">
                <a:solidFill>
                  <a:schemeClr val="bg1"/>
                </a:solidFill>
              </a:rPr>
              <a:t>2:2:1</a:t>
            </a:r>
          </a:p>
        </p:txBody>
      </p:sp>
      <p:sp>
        <p:nvSpPr>
          <p:cNvPr id="56" name="Rectangle: Rounded Corners 15">
            <a:extLst>
              <a:ext uri="{FF2B5EF4-FFF2-40B4-BE49-F238E27FC236}">
                <a16:creationId xmlns:a16="http://schemas.microsoft.com/office/drawing/2014/main" id="{A34E6007-DCDA-69DA-5664-48577B9BFFDD}"/>
              </a:ext>
            </a:extLst>
          </p:cNvPr>
          <p:cNvSpPr/>
          <p:nvPr/>
        </p:nvSpPr>
        <p:spPr>
          <a:xfrm>
            <a:off x="5863823" y="2663126"/>
            <a:ext cx="1003822" cy="414000"/>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Efdoralprin alfa</a:t>
            </a:r>
          </a:p>
        </p:txBody>
      </p:sp>
      <p:cxnSp>
        <p:nvCxnSpPr>
          <p:cNvPr id="57" name="Connector: Elbow 19">
            <a:extLst>
              <a:ext uri="{FF2B5EF4-FFF2-40B4-BE49-F238E27FC236}">
                <a16:creationId xmlns:a16="http://schemas.microsoft.com/office/drawing/2014/main" id="{1DC135A1-E486-D637-2C85-451254D9416C}"/>
              </a:ext>
            </a:extLst>
          </p:cNvPr>
          <p:cNvCxnSpPr>
            <a:cxnSpLocks/>
          </p:cNvCxnSpPr>
          <p:nvPr/>
        </p:nvCxnSpPr>
        <p:spPr>
          <a:xfrm>
            <a:off x="5647021" y="2559570"/>
            <a:ext cx="216802" cy="1080000"/>
          </a:xfrm>
          <a:prstGeom prst="bentConnector3">
            <a:avLst>
              <a:gd name="adj1" fmla="val 51464"/>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nector: Elbow 22">
            <a:extLst>
              <a:ext uri="{FF2B5EF4-FFF2-40B4-BE49-F238E27FC236}">
                <a16:creationId xmlns:a16="http://schemas.microsoft.com/office/drawing/2014/main" id="{00BBF084-FB85-9669-9645-15AFAFBA3F2B}"/>
              </a:ext>
            </a:extLst>
          </p:cNvPr>
          <p:cNvCxnSpPr>
            <a:cxnSpLocks/>
          </p:cNvCxnSpPr>
          <p:nvPr/>
        </p:nvCxnSpPr>
        <p:spPr>
          <a:xfrm flipV="1">
            <a:off x="5647021" y="2884209"/>
            <a:ext cx="216802" cy="900000"/>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C5CD973E-A801-D48B-7EEE-EFD3D62494B3}"/>
              </a:ext>
            </a:extLst>
          </p:cNvPr>
          <p:cNvSpPr txBox="1"/>
          <p:nvPr/>
        </p:nvSpPr>
        <p:spPr>
          <a:xfrm>
            <a:off x="5900709" y="2511694"/>
            <a:ext cx="930054" cy="91219"/>
          </a:xfrm>
          <a:prstGeom prst="rect">
            <a:avLst/>
          </a:prstGeom>
          <a:solidFill>
            <a:schemeClr val="bg1"/>
          </a:solidFill>
        </p:spPr>
        <p:txBody>
          <a:bodyPr wrap="none" lIns="73152" tIns="0" rIns="73152" bIns="0" rtlCol="0">
            <a:spAutoFit/>
          </a:bodyPr>
          <a:lstStyle/>
          <a:p>
            <a:pPr algn="ctr"/>
            <a:r>
              <a:rPr lang="en-IN" sz="700" dirty="0"/>
              <a:t>Open-label extension</a:t>
            </a:r>
          </a:p>
        </p:txBody>
      </p:sp>
      <p:grpSp>
        <p:nvGrpSpPr>
          <p:cNvPr id="60" name="Group 59">
            <a:extLst>
              <a:ext uri="{FF2B5EF4-FFF2-40B4-BE49-F238E27FC236}">
                <a16:creationId xmlns:a16="http://schemas.microsoft.com/office/drawing/2014/main" id="{AF46A3D0-BAC3-5601-F9F5-531C48CAEDDA}"/>
              </a:ext>
            </a:extLst>
          </p:cNvPr>
          <p:cNvGrpSpPr/>
          <p:nvPr/>
        </p:nvGrpSpPr>
        <p:grpSpPr>
          <a:xfrm>
            <a:off x="5866481" y="3101065"/>
            <a:ext cx="1003822" cy="128711"/>
            <a:chOff x="4781928" y="3668211"/>
            <a:chExt cx="1746364" cy="151996"/>
          </a:xfrm>
        </p:grpSpPr>
        <p:sp>
          <p:nvSpPr>
            <p:cNvPr id="61" name="TextBox 60">
              <a:extLst>
                <a:ext uri="{FF2B5EF4-FFF2-40B4-BE49-F238E27FC236}">
                  <a16:creationId xmlns:a16="http://schemas.microsoft.com/office/drawing/2014/main" id="{EE9BB777-335C-C01C-45A9-8EF84488F8DA}"/>
                </a:ext>
              </a:extLst>
            </p:cNvPr>
            <p:cNvSpPr txBox="1"/>
            <p:nvPr/>
          </p:nvSpPr>
          <p:spPr>
            <a:xfrm>
              <a:off x="5182196" y="3729343"/>
              <a:ext cx="945839" cy="90864"/>
            </a:xfrm>
            <a:prstGeom prst="rect">
              <a:avLst/>
            </a:prstGeom>
            <a:solidFill>
              <a:schemeClr val="bg1"/>
            </a:solidFill>
          </p:spPr>
          <p:txBody>
            <a:bodyPr wrap="none" lIns="73152" tIns="0" rIns="73152" bIns="0" rtlCol="0">
              <a:spAutoFit/>
            </a:bodyPr>
            <a:lstStyle/>
            <a:p>
              <a:pPr algn="ctr"/>
              <a:r>
                <a:rPr lang="en-IN" sz="500" dirty="0"/>
                <a:t>≥36 months</a:t>
              </a:r>
            </a:p>
          </p:txBody>
        </p:sp>
        <p:grpSp>
          <p:nvGrpSpPr>
            <p:cNvPr id="62" name="Group 61">
              <a:extLst>
                <a:ext uri="{FF2B5EF4-FFF2-40B4-BE49-F238E27FC236}">
                  <a16:creationId xmlns:a16="http://schemas.microsoft.com/office/drawing/2014/main" id="{45597FAA-B7AC-AB43-11BD-26A25EBFCDC2}"/>
                </a:ext>
              </a:extLst>
            </p:cNvPr>
            <p:cNvGrpSpPr/>
            <p:nvPr/>
          </p:nvGrpSpPr>
          <p:grpSpPr>
            <a:xfrm>
              <a:off x="4781928" y="3668211"/>
              <a:ext cx="1746364" cy="54782"/>
              <a:chOff x="4735792" y="3950161"/>
              <a:chExt cx="1242551" cy="54782"/>
            </a:xfrm>
          </p:grpSpPr>
          <p:cxnSp>
            <p:nvCxnSpPr>
              <p:cNvPr id="63" name="Straight Connector 62">
                <a:extLst>
                  <a:ext uri="{FF2B5EF4-FFF2-40B4-BE49-F238E27FC236}">
                    <a16:creationId xmlns:a16="http://schemas.microsoft.com/office/drawing/2014/main" id="{34793893-F566-2F01-3166-25990E99248B}"/>
                  </a:ext>
                </a:extLst>
              </p:cNvPr>
              <p:cNvCxnSpPr>
                <a:cxnSpLocks/>
              </p:cNvCxnSpPr>
              <p:nvPr/>
            </p:nvCxnSpPr>
            <p:spPr>
              <a:xfrm>
                <a:off x="4735792" y="3977552"/>
                <a:ext cx="124255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ED2D0BB3-D3ED-F5EE-011B-BB42CFA5B817}"/>
                  </a:ext>
                </a:extLst>
              </p:cNvPr>
              <p:cNvCxnSpPr>
                <a:cxnSpLocks/>
              </p:cNvCxnSpPr>
              <p:nvPr/>
            </p:nvCxnSpPr>
            <p:spPr>
              <a:xfrm>
                <a:off x="4735792"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4BFBC00-A117-1DF7-8873-DAACEE01227D}"/>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grpSp>
      <p:sp>
        <p:nvSpPr>
          <p:cNvPr id="67" name="Rectangle: Rounded Corners 15">
            <a:extLst>
              <a:ext uri="{FF2B5EF4-FFF2-40B4-BE49-F238E27FC236}">
                <a16:creationId xmlns:a16="http://schemas.microsoft.com/office/drawing/2014/main" id="{00E55F5E-A44E-9069-858A-A5ED654BBFBE}"/>
              </a:ext>
            </a:extLst>
          </p:cNvPr>
          <p:cNvSpPr/>
          <p:nvPr/>
        </p:nvSpPr>
        <p:spPr>
          <a:xfrm>
            <a:off x="5863823" y="3430207"/>
            <a:ext cx="1003822" cy="425513"/>
          </a:xfrm>
          <a:prstGeom prst="roundRect">
            <a:avLst>
              <a:gd name="adj" fmla="val 9037"/>
            </a:avLst>
          </a:prstGeom>
          <a:solidFill>
            <a:schemeClr val="accent2">
              <a:lumMod val="40000"/>
              <a:lumOff val="60000"/>
            </a:schemeClr>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algn="ctr"/>
            <a:r>
              <a:rPr lang="en-IN" sz="700" dirty="0">
                <a:solidFill>
                  <a:schemeClr val="tx1"/>
                </a:solidFill>
              </a:rPr>
              <a:t> Safety follow-up (4 weeks) and end of study visit (12 weeks)</a:t>
            </a:r>
          </a:p>
        </p:txBody>
      </p:sp>
      <p:sp>
        <p:nvSpPr>
          <p:cNvPr id="68" name="TextBox 67">
            <a:extLst>
              <a:ext uri="{FF2B5EF4-FFF2-40B4-BE49-F238E27FC236}">
                <a16:creationId xmlns:a16="http://schemas.microsoft.com/office/drawing/2014/main" id="{56D9A6FE-9885-A4CB-9CD6-623F39E4B24A}"/>
              </a:ext>
            </a:extLst>
          </p:cNvPr>
          <p:cNvSpPr txBox="1"/>
          <p:nvPr/>
        </p:nvSpPr>
        <p:spPr>
          <a:xfrm>
            <a:off x="6230425" y="3309254"/>
            <a:ext cx="280782" cy="107722"/>
          </a:xfrm>
          <a:prstGeom prst="rect">
            <a:avLst/>
          </a:prstGeom>
          <a:solidFill>
            <a:schemeClr val="bg1"/>
          </a:solidFill>
        </p:spPr>
        <p:txBody>
          <a:bodyPr wrap="none" lIns="73152" tIns="0" rIns="73152" bIns="0" rtlCol="0">
            <a:spAutoFit/>
          </a:bodyPr>
          <a:lstStyle/>
          <a:p>
            <a:pPr algn="ctr"/>
            <a:r>
              <a:rPr lang="en-IN" sz="700" dirty="0"/>
              <a:t>OR</a:t>
            </a:r>
          </a:p>
        </p:txBody>
      </p:sp>
      <p:pic>
        <p:nvPicPr>
          <p:cNvPr id="12" name="Picture 11">
            <a:extLst>
              <a:ext uri="{FF2B5EF4-FFF2-40B4-BE49-F238E27FC236}">
                <a16:creationId xmlns:a16="http://schemas.microsoft.com/office/drawing/2014/main" id="{3C42D98F-0F54-FA5A-F0E6-3B33DD60E6EA}"/>
              </a:ext>
            </a:extLst>
          </p:cNvPr>
          <p:cNvPicPr>
            <a:picLocks noChangeAspect="1"/>
          </p:cNvPicPr>
          <p:nvPr/>
        </p:nvPicPr>
        <p:blipFill>
          <a:blip r:embed="rId8"/>
          <a:stretch>
            <a:fillRect/>
          </a:stretch>
        </p:blipFill>
        <p:spPr>
          <a:xfrm>
            <a:off x="2750151" y="634454"/>
            <a:ext cx="781871" cy="510445"/>
          </a:xfrm>
          <a:prstGeom prst="rect">
            <a:avLst/>
          </a:prstGeom>
        </p:spPr>
      </p:pic>
    </p:spTree>
    <p:extLst>
      <p:ext uri="{BB962C8B-B14F-4D97-AF65-F5344CB8AC3E}">
        <p14:creationId xmlns:p14="http://schemas.microsoft.com/office/powerpoint/2010/main" val="1840800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E856CECE-378F-4241-AF01-A6B9845A6BF4}"/>
              </a:ext>
            </a:extLst>
          </p:cNvPr>
          <p:cNvSpPr/>
          <p:nvPr/>
        </p:nvSpPr>
        <p:spPr>
          <a:xfrm>
            <a:off x="226483" y="2470890"/>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 name="Freeform: Shape 8">
            <a:extLst>
              <a:ext uri="{FF2B5EF4-FFF2-40B4-BE49-F238E27FC236}">
                <a16:creationId xmlns:a16="http://schemas.microsoft.com/office/drawing/2014/main" id="{3A858872-E1A4-A6AC-1080-2586AF68DD4B}"/>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i="1" dirty="0"/>
              <a:t> (Phase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Efdoralprin alfa</a:t>
            </a:r>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Patient population</a:t>
            </a:r>
          </a:p>
        </p:txBody>
      </p:sp>
      <p:sp>
        <p:nvSpPr>
          <p:cNvPr id="2" name="Rectangle: Rounded Corners 1">
            <a:hlinkClick r:id="rId4" action="ppaction://hlinksldjump"/>
            <a:extLst>
              <a:ext uri="{FF2B5EF4-FFF2-40B4-BE49-F238E27FC236}">
                <a16:creationId xmlns:a16="http://schemas.microsoft.com/office/drawing/2014/main" id="{3FC16DAC-67F2-2037-A800-7B7681A39F3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99E61BFA-7E84-B9C4-35D1-B5E41A4ACB1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object 18">
            <a:extLst>
              <a:ext uri="{FF2B5EF4-FFF2-40B4-BE49-F238E27FC236}">
                <a16:creationId xmlns:a16="http://schemas.microsoft.com/office/drawing/2014/main" id="{4B15B244-3BD6-C912-9F8B-78B95997E889}"/>
              </a:ext>
            </a:extLst>
          </p:cNvPr>
          <p:cNvSpPr txBox="1">
            <a:spLocks/>
          </p:cNvSpPr>
          <p:nvPr/>
        </p:nvSpPr>
        <p:spPr>
          <a:xfrm>
            <a:off x="2617972" y="1463458"/>
            <a:ext cx="2671123" cy="1084271"/>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Males or females 18–80 years of age, inclusive, at the time of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Diagnosis of AATD</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Evidence of emphysema secondary to AATD</a:t>
            </a:r>
          </a:p>
          <a:p>
            <a:pPr marL="114300" indent="-114300">
              <a:lnSpc>
                <a:spcPct val="100000"/>
              </a:lnSpc>
              <a:spcAft>
                <a:spcPts val="300"/>
              </a:spcAft>
              <a:buClr>
                <a:schemeClr val="accent2"/>
              </a:buClr>
              <a:buFont typeface="Arial"/>
              <a:buChar char="•"/>
              <a:tabLst>
                <a:tab pos="114300" algn="l"/>
              </a:tabLst>
            </a:pPr>
            <a:r>
              <a:rPr lang="en-IN" sz="800" spc="-5" dirty="0">
                <a:cs typeface="Calibri"/>
              </a:rPr>
              <a:t>FEV</a:t>
            </a:r>
            <a:r>
              <a:rPr lang="en-IN" sz="800" spc="-5" baseline="-25000" dirty="0">
                <a:cs typeface="Calibri"/>
              </a:rPr>
              <a:t>1</a:t>
            </a:r>
            <a:r>
              <a:rPr lang="en-IN" sz="800" spc="-5" dirty="0">
                <a:cs typeface="Calibri"/>
              </a:rPr>
              <a:t> of ≥30% and ≤80% predicted at screening</a:t>
            </a:r>
          </a:p>
          <a:p>
            <a:pPr marL="114300" indent="-114300">
              <a:lnSpc>
                <a:spcPct val="100000"/>
              </a:lnSpc>
              <a:spcAft>
                <a:spcPts val="300"/>
              </a:spcAft>
              <a:buClr>
                <a:schemeClr val="accent2"/>
              </a:buClr>
              <a:buFont typeface="Arial"/>
              <a:buChar char="•"/>
              <a:tabLst>
                <a:tab pos="114300" algn="l"/>
              </a:tabLst>
            </a:pPr>
            <a:r>
              <a:rPr lang="en-IN" sz="800" spc="-5" dirty="0">
                <a:cs typeface="Calibri"/>
              </a:rPr>
              <a:t>Current non-smoking status</a:t>
            </a:r>
          </a:p>
        </p:txBody>
      </p:sp>
      <p:sp>
        <p:nvSpPr>
          <p:cNvPr id="14" name="object 18">
            <a:extLst>
              <a:ext uri="{FF2B5EF4-FFF2-40B4-BE49-F238E27FC236}">
                <a16:creationId xmlns:a16="http://schemas.microsoft.com/office/drawing/2014/main" id="{4392BE9E-BF40-14CB-18F3-DF1424159891}"/>
              </a:ext>
            </a:extLst>
          </p:cNvPr>
          <p:cNvSpPr txBox="1">
            <a:spLocks/>
          </p:cNvSpPr>
          <p:nvPr/>
        </p:nvSpPr>
        <p:spPr>
          <a:xfrm>
            <a:off x="5370286" y="1463458"/>
            <a:ext cx="3440341" cy="2669320"/>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Receipt of A1PI augmentation therapy within 5 weeks prior to the first dose of study drug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or suspected allergy to components of </a:t>
            </a:r>
            <a:r>
              <a:rPr lang="en-IN" sz="800" spc="-5" dirty="0" err="1">
                <a:highlight>
                  <a:srgbClr val="FFFFFF"/>
                </a:highlight>
                <a:cs typeface="Calibri"/>
              </a:rPr>
              <a:t>efdoralprin</a:t>
            </a:r>
            <a:r>
              <a:rPr lang="en-IN" sz="800" spc="-5" dirty="0">
                <a:highlight>
                  <a:srgbClr val="FFFFFF"/>
                </a:highlight>
                <a:cs typeface="Calibri"/>
              </a:rPr>
              <a:t> alfa, A1PI or human IgG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selective or severe Immunoglobulin A (IgA) deficiency</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Known or suspected diagnosis of type 1 diabetes or diagnosed with uncontrolled type 2 diabetes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Received IV immunoglobulins, monoclonal antibodies and/or other biologic therapies within 30 days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Acute respiratory tract infection or COPD exacerbation within 4 weeks prior to or during screening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Active cancers or a history of malignancy within 5 years prior to screening</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On waiting list for lung or liver transplant</a:t>
            </a:r>
          </a:p>
          <a:p>
            <a:pPr marL="114300" indent="-114300">
              <a:spcAft>
                <a:spcPts val="300"/>
              </a:spcAft>
              <a:buClr>
                <a:schemeClr val="accent2"/>
              </a:buClr>
              <a:buFont typeface="Arial"/>
              <a:buChar char="•"/>
              <a:tabLst>
                <a:tab pos="114300" algn="l"/>
              </a:tabLst>
            </a:pPr>
            <a:r>
              <a:rPr lang="en-IN" sz="800" spc="-5" dirty="0">
                <a:highlight>
                  <a:srgbClr val="FFFFFF"/>
                </a:highlight>
                <a:cs typeface="Calibri"/>
              </a:rPr>
              <a:t>Evidence of decompensated cirrhosis</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History of unstable </a:t>
            </a:r>
            <a:r>
              <a:rPr lang="en-IN" sz="800" spc="-5" dirty="0" err="1">
                <a:highlight>
                  <a:srgbClr val="FFFFFF"/>
                </a:highlight>
                <a:cs typeface="Calibri"/>
              </a:rPr>
              <a:t>cor</a:t>
            </a:r>
            <a:r>
              <a:rPr lang="en-IN" sz="800" spc="-5" dirty="0">
                <a:highlight>
                  <a:srgbClr val="FFFFFF"/>
                </a:highlight>
                <a:cs typeface="Calibri"/>
              </a:rPr>
              <a:t> pulmonale</a:t>
            </a:r>
          </a:p>
          <a:p>
            <a:pPr marL="114300" indent="-114300">
              <a:lnSpc>
                <a:spcPct val="100000"/>
              </a:lnSpc>
              <a:spcAft>
                <a:spcPts val="300"/>
              </a:spcAft>
              <a:buClr>
                <a:schemeClr val="accent2"/>
              </a:buClr>
              <a:buFont typeface="Arial"/>
              <a:buChar char="•"/>
              <a:tabLst>
                <a:tab pos="114300" algn="l"/>
              </a:tabLst>
            </a:pPr>
            <a:r>
              <a:rPr lang="en-IN" sz="800" spc="-5" dirty="0">
                <a:highlight>
                  <a:srgbClr val="FFFFFF"/>
                </a:highlight>
                <a:cs typeface="Calibri"/>
              </a:rPr>
              <a:t>Clinically significant congestive heart failure</a:t>
            </a:r>
          </a:p>
        </p:txBody>
      </p:sp>
      <p:sp>
        <p:nvSpPr>
          <p:cNvPr id="16" name="Rectangle: Rounded Corners 15">
            <a:hlinkClick r:id="rId6" action="ppaction://hlinksldjump"/>
            <a:extLst>
              <a:ext uri="{FF2B5EF4-FFF2-40B4-BE49-F238E27FC236}">
                <a16:creationId xmlns:a16="http://schemas.microsoft.com/office/drawing/2014/main" id="{4D826040-5D4F-5855-F48A-A801DD4E6DB1}"/>
              </a:ext>
            </a:extLst>
          </p:cNvPr>
          <p:cNvSpPr/>
          <p:nvPr/>
        </p:nvSpPr>
        <p:spPr>
          <a:xfrm>
            <a:off x="231563" y="247115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8" name="Rectangle: Rounded Corners 17">
            <a:hlinkClick r:id="rId7" action="ppaction://hlinksldjump"/>
            <a:extLst>
              <a:ext uri="{FF2B5EF4-FFF2-40B4-BE49-F238E27FC236}">
                <a16:creationId xmlns:a16="http://schemas.microsoft.com/office/drawing/2014/main" id="{1F7A2D92-B0D9-E292-87F9-84C3E42B82F6}"/>
              </a:ext>
            </a:extLst>
          </p:cNvPr>
          <p:cNvSpPr/>
          <p:nvPr/>
        </p:nvSpPr>
        <p:spPr>
          <a:xfrm>
            <a:off x="24765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0" name="Graphique 4">
            <a:extLst>
              <a:ext uri="{FF2B5EF4-FFF2-40B4-BE49-F238E27FC236}">
                <a16:creationId xmlns:a16="http://schemas.microsoft.com/office/drawing/2014/main" id="{D60E5423-5B10-A10E-3AE6-31BECB8D292E}"/>
              </a:ext>
            </a:extLst>
          </p:cNvPr>
          <p:cNvSpPr>
            <a:spLocks noChangeAspect="1"/>
          </p:cNvSpPr>
          <p:nvPr/>
        </p:nvSpPr>
        <p:spPr>
          <a:xfrm rot="10800000" flipV="1">
            <a:off x="286676" y="2499791"/>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sp>
        <p:nvSpPr>
          <p:cNvPr id="31" name="object 23">
            <a:extLst>
              <a:ext uri="{FF2B5EF4-FFF2-40B4-BE49-F238E27FC236}">
                <a16:creationId xmlns:a16="http://schemas.microsoft.com/office/drawing/2014/main" id="{35793F84-BB0D-3E38-BAB6-2A8BA1766A84}"/>
              </a:ext>
            </a:extLst>
          </p:cNvPr>
          <p:cNvSpPr txBox="1">
            <a:spLocks/>
          </p:cNvSpPr>
          <p:nvPr/>
        </p:nvSpPr>
        <p:spPr>
          <a:xfrm>
            <a:off x="2619114" y="4213715"/>
            <a:ext cx="4691124" cy="846386"/>
          </a:xfrm>
          <a:prstGeom prst="rect">
            <a:avLst/>
          </a:prstGeom>
        </p:spPr>
        <p:txBody>
          <a:bodyPr vert="horz" wrap="square" lIns="0" tIns="0" rIns="0" bIns="0" rtlCol="0" anchor="b">
            <a:spAutoFit/>
          </a:bodyPr>
          <a:lstStyle/>
          <a:p>
            <a:pPr>
              <a:spcAft>
                <a:spcPts val="600"/>
              </a:spcAft>
            </a:pPr>
            <a:r>
              <a:rPr lang="en-IN" sz="500" spc="-5" dirty="0">
                <a:cs typeface="Calibri"/>
              </a:rPr>
              <a:t>*versus plasma-derived alpha1-proteinase inhibitor (A1PI)</a:t>
            </a:r>
            <a:br>
              <a:rPr lang="en-IN" sz="700" b="1" spc="-5" dirty="0">
                <a:cs typeface="Calibri Light"/>
              </a:rPr>
            </a:br>
            <a:r>
              <a:rPr lang="en-IN" sz="500" spc="-5" dirty="0">
                <a:cs typeface="Calibri"/>
              </a:rPr>
              <a:t>A1PI, alpha1-proteinase inhibitor; AATD, alpha-1 antitrypsin deficiency; COPD, chronic obstructive pulmonary disease; </a:t>
            </a:r>
            <a:br>
              <a:rPr lang="en-IN" sz="500" spc="-5" dirty="0">
                <a:cs typeface="Calibri"/>
              </a:rPr>
            </a:br>
            <a:r>
              <a:rPr lang="en-IN" sz="500" spc="-5" dirty="0" err="1">
                <a:cs typeface="Calibri"/>
              </a:rPr>
              <a:t>fAAT</a:t>
            </a:r>
            <a:r>
              <a:rPr lang="en-IN" sz="500" spc="-5" dirty="0">
                <a:cs typeface="Calibri"/>
              </a:rPr>
              <a:t>, functional alpha-1 antitrypsin; FEV</a:t>
            </a:r>
            <a:r>
              <a:rPr lang="en-IN" sz="500" spc="-5" baseline="-25000" dirty="0">
                <a:cs typeface="Calibri"/>
              </a:rPr>
              <a:t>1</a:t>
            </a:r>
            <a:r>
              <a:rPr lang="en-IN" sz="500" spc="-5" dirty="0">
                <a:cs typeface="Calibri"/>
              </a:rPr>
              <a:t>, forced expiratory volume in one second; IgG, immunoglobulin G; LLN, lower limit of normal;</a:t>
            </a:r>
            <a:br>
              <a:rPr lang="en-IN" sz="500" spc="-5" dirty="0">
                <a:cs typeface="Calibri"/>
              </a:rPr>
            </a:br>
            <a:r>
              <a:rPr lang="en-IN" sz="500" spc="-5" dirty="0">
                <a:cs typeface="Calibri"/>
              </a:rPr>
              <a:t>QW, every week; Q3W, every 3 weeks; Q4W, every 4 weeks.</a:t>
            </a:r>
            <a:br>
              <a:rPr lang="en-IN" sz="500" spc="-5" dirty="0">
                <a:cs typeface="Calibri"/>
              </a:rPr>
            </a:br>
            <a:r>
              <a:rPr lang="en-IN" sz="500" spc="-5" dirty="0">
                <a:cs typeface="Calibri"/>
              </a:rPr>
              <a:t>A full list of inclusion and exclusion criteria are available on </a:t>
            </a:r>
            <a:r>
              <a:rPr lang="en-IN" sz="500" spc="-5" dirty="0">
                <a:cs typeface="Calibri"/>
                <a:hlinkClick r:id="rId8"/>
              </a:rPr>
              <a:t>www.clinicaltrials.gov</a:t>
            </a:r>
            <a:r>
              <a:rPr lang="en-IN" sz="500" spc="-5" dirty="0">
                <a:cs typeface="Calibri"/>
              </a:rPr>
              <a:t> (NCT05856331).</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Efdoralprin alfa is investigational and has not been approved by the US Food and Drug Administration (FDA) or any other regulatory agency worldwide for the uses under investigation. No conclusions regarding safety and efficacy should be drawn for such agents.</a:t>
            </a:r>
          </a:p>
        </p:txBody>
      </p:sp>
      <p:pic>
        <p:nvPicPr>
          <p:cNvPr id="4" name="Picture 3">
            <a:extLst>
              <a:ext uri="{FF2B5EF4-FFF2-40B4-BE49-F238E27FC236}">
                <a16:creationId xmlns:a16="http://schemas.microsoft.com/office/drawing/2014/main" id="{311AB051-AE1E-E0A0-D536-E7B797947753}"/>
              </a:ext>
            </a:extLst>
          </p:cNvPr>
          <p:cNvPicPr>
            <a:picLocks noChangeAspect="1"/>
          </p:cNvPicPr>
          <p:nvPr/>
        </p:nvPicPr>
        <p:blipFill>
          <a:blip r:embed="rId9"/>
          <a:stretch>
            <a:fillRect/>
          </a:stretch>
        </p:blipFill>
        <p:spPr>
          <a:xfrm>
            <a:off x="2750151" y="634454"/>
            <a:ext cx="781871" cy="510445"/>
          </a:xfrm>
          <a:prstGeom prst="rect">
            <a:avLst/>
          </a:prstGeom>
        </p:spPr>
      </p:pic>
    </p:spTree>
    <p:extLst>
      <p:ext uri="{BB962C8B-B14F-4D97-AF65-F5344CB8AC3E}">
        <p14:creationId xmlns:p14="http://schemas.microsoft.com/office/powerpoint/2010/main" val="2958056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B5103816-3BAF-CB9B-3CFC-BA53F0EB03D1}"/>
              </a:ext>
            </a:extLst>
          </p:cNvPr>
          <p:cNvSpPr/>
          <p:nvPr/>
        </p:nvSpPr>
        <p:spPr>
          <a:xfrm>
            <a:off x="226483" y="2750290"/>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 name="Freeform: Shape 8">
            <a:extLst>
              <a:ext uri="{FF2B5EF4-FFF2-40B4-BE49-F238E27FC236}">
                <a16:creationId xmlns:a16="http://schemas.microsoft.com/office/drawing/2014/main" id="{238709CB-286C-2DDC-66B1-E6258A7981BB}"/>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Alpha-1 Antitrypsin Deficiency</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198" y="1619488"/>
            <a:ext cx="1982017" cy="3057528"/>
          </a:xfrm>
        </p:spPr>
        <p:txBody>
          <a:bodyPr/>
          <a:lstStyle/>
          <a:p>
            <a:pPr>
              <a:spcAft>
                <a:spcPts val="1200"/>
              </a:spcAft>
            </a:pPr>
            <a:r>
              <a:rPr lang="en-IN" dirty="0"/>
              <a:t>Proposed mechanism of action</a:t>
            </a:r>
          </a:p>
          <a:p>
            <a:pPr>
              <a:spcAft>
                <a:spcPts val="1200"/>
              </a:spcAft>
            </a:pPr>
            <a:r>
              <a:rPr lang="en-IN" dirty="0" err="1"/>
              <a:t>elevAATe</a:t>
            </a:r>
            <a:r>
              <a:rPr lang="en-IN" i="1" dirty="0"/>
              <a:t> (Phase 2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a:t>Efdoralprin alfa</a:t>
            </a:r>
          </a:p>
        </p:txBody>
      </p:sp>
      <p:grpSp>
        <p:nvGrpSpPr>
          <p:cNvPr id="340" name="Group 339">
            <a:extLst>
              <a:ext uri="{FF2B5EF4-FFF2-40B4-BE49-F238E27FC236}">
                <a16:creationId xmlns:a16="http://schemas.microsoft.com/office/drawing/2014/main" id="{3AB0DF56-110C-4DD5-8045-1414469F4303}"/>
              </a:ext>
            </a:extLst>
          </p:cNvPr>
          <p:cNvGrpSpPr/>
          <p:nvPr/>
        </p:nvGrpSpPr>
        <p:grpSpPr>
          <a:xfrm>
            <a:off x="234950" y="1884963"/>
            <a:ext cx="2194560" cy="205184"/>
            <a:chOff x="234950" y="1884632"/>
            <a:chExt cx="2232025" cy="205184"/>
          </a:xfrm>
          <a:noFill/>
        </p:grpSpPr>
        <p:sp>
          <p:nvSpPr>
            <p:cNvPr id="347" name="Freeform: Shape 346">
              <a:hlinkClick r:id="rId2" action="ppaction://hlinksldjump"/>
              <a:extLst>
                <a:ext uri="{FF2B5EF4-FFF2-40B4-BE49-F238E27FC236}">
                  <a16:creationId xmlns:a16="http://schemas.microsoft.com/office/drawing/2014/main" id="{7E137522-DAD2-42D7-9D2D-3BC4DE1ACE7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8" name="Graphique 4">
              <a:extLst>
                <a:ext uri="{FF2B5EF4-FFF2-40B4-BE49-F238E27FC236}">
                  <a16:creationId xmlns:a16="http://schemas.microsoft.com/office/drawing/2014/main" id="{F0539BFC-9C3A-4105-8533-739048C93292}"/>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noFill/>
              <a:prstDash val="solid"/>
              <a:round/>
            </a:ln>
          </p:spPr>
          <p:txBody>
            <a:bodyPr rtlCol="0" anchor="ctr"/>
            <a:lstStyle/>
            <a:p>
              <a:endParaRPr lang="en-IN" dirty="0"/>
            </a:p>
          </p:txBody>
        </p:sp>
      </p:grpSp>
      <p:sp>
        <p:nvSpPr>
          <p:cNvPr id="15" name="Text Placeholder 24">
            <a:extLst>
              <a:ext uri="{FF2B5EF4-FFF2-40B4-BE49-F238E27FC236}">
                <a16:creationId xmlns:a16="http://schemas.microsoft.com/office/drawing/2014/main" id="{D73BBB51-2FE3-819B-BFAD-30BD9A752257}"/>
              </a:ext>
            </a:extLst>
          </p:cNvPr>
          <p:cNvSpPr txBox="1">
            <a:spLocks/>
          </p:cNvSpPr>
          <p:nvPr/>
        </p:nvSpPr>
        <p:spPr>
          <a:xfrm>
            <a:off x="2600326" y="1200673"/>
            <a:ext cx="6210300" cy="205056"/>
          </a:xfrm>
          <a:prstGeom prst="rect">
            <a:avLst/>
          </a:prstGeom>
        </p:spPr>
        <p:txBody>
          <a:bodyPr vert="horz" wrap="square" lIns="0" tIns="0" rIns="0" bIns="0" rtlCol="0" anchor="ctr">
            <a:noAutofit/>
          </a:bodyPr>
          <a:lstStyle>
            <a:lvl1pPr marL="0" indent="0" algn="l" defTabSz="685800" rtl="0" eaLnBrk="1" latinLnBrk="0" hangingPunct="1">
              <a:lnSpc>
                <a:spcPct val="100000"/>
              </a:lnSpc>
              <a:spcBef>
                <a:spcPts val="0"/>
              </a:spcBef>
              <a:buFont typeface="Arial" panose="020B0604020202020204" pitchFamily="34" charset="0"/>
              <a:buNone/>
              <a:defRPr lang="en-US" sz="1400" b="0" i="1" kern="1200" noProof="0">
                <a:solidFill>
                  <a:schemeClr val="tx1"/>
                </a:solidFill>
                <a:latin typeface="Georgia" panose="02040502050405020303" pitchFamily="18"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200" b="1" i="0" kern="1200" noProof="0" dirty="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IN" dirty="0"/>
              <a:t>Participating countries</a:t>
            </a:r>
          </a:p>
        </p:txBody>
      </p:sp>
      <p:sp>
        <p:nvSpPr>
          <p:cNvPr id="12" name="Rectangle: Rounded Corners 11">
            <a:hlinkClick r:id="rId4" action="ppaction://hlinksldjump"/>
            <a:extLst>
              <a:ext uri="{FF2B5EF4-FFF2-40B4-BE49-F238E27FC236}">
                <a16:creationId xmlns:a16="http://schemas.microsoft.com/office/drawing/2014/main" id="{C63CE02A-5975-FFE7-0822-85D5A7966099}"/>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7A9B4B74-5E37-C0D3-CDEF-BFDD81CB25F0}"/>
              </a:ext>
            </a:extLst>
          </p:cNvPr>
          <p:cNvSpPr txBox="1">
            <a:spLocks/>
          </p:cNvSpPr>
          <p:nvPr/>
        </p:nvSpPr>
        <p:spPr>
          <a:xfrm>
            <a:off x="2619114" y="4598436"/>
            <a:ext cx="4691124" cy="461665"/>
          </a:xfrm>
          <a:prstGeom prst="rect">
            <a:avLst/>
          </a:prstGeom>
        </p:spPr>
        <p:txBody>
          <a:bodyPr vert="horz" wrap="square" lIns="0" tIns="0" rIns="0" bIns="0" rtlCol="0" anchor="b">
            <a:spAutoFit/>
          </a:bodyPr>
          <a:lstStyle/>
          <a:p>
            <a:pPr>
              <a:spcAft>
                <a:spcPts val="200"/>
              </a:spcAft>
            </a:pPr>
            <a:r>
              <a:rPr lang="en-IN" sz="600" b="1" spc="-5" dirty="0">
                <a:cs typeface="Calibri"/>
              </a:rPr>
              <a:t>This material is for scientific purposes only and is intended only for healthcare practitioners and payers. Patient enrollment is dependent on approval by local ethics committee. Efdoralprin alfa is investigational and has not been approved by the US Food and Drug Administration (FDA) or any other regulatory agency worldwide for the uses under investigation. No conclusions regarding safety and efficacy should be drawn for such agents.</a:t>
            </a:r>
          </a:p>
        </p:txBody>
      </p:sp>
      <p:sp>
        <p:nvSpPr>
          <p:cNvPr id="5" name="Rectangle: Rounded Corners 4">
            <a:hlinkClick r:id="rId5" action="ppaction://hlinksldjump"/>
            <a:extLst>
              <a:ext uri="{FF2B5EF4-FFF2-40B4-BE49-F238E27FC236}">
                <a16:creationId xmlns:a16="http://schemas.microsoft.com/office/drawing/2014/main" id="{52D6EAFD-7F9B-A99B-5196-C76D96F2ACD5}"/>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6" action="ppaction://hlinksldjump"/>
            <a:extLst>
              <a:ext uri="{FF2B5EF4-FFF2-40B4-BE49-F238E27FC236}">
                <a16:creationId xmlns:a16="http://schemas.microsoft.com/office/drawing/2014/main" id="{8D5FA45D-A6DA-42BE-34FC-1602F49C05EB}"/>
              </a:ext>
            </a:extLst>
          </p:cNvPr>
          <p:cNvSpPr/>
          <p:nvPr/>
        </p:nvSpPr>
        <p:spPr>
          <a:xfrm>
            <a:off x="226483" y="24660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7" action="ppaction://hlinksldjump"/>
            <a:extLst>
              <a:ext uri="{FF2B5EF4-FFF2-40B4-BE49-F238E27FC236}">
                <a16:creationId xmlns:a16="http://schemas.microsoft.com/office/drawing/2014/main" id="{83C1E567-97E8-33F1-4D73-9ACB7CA4F0DD}"/>
              </a:ext>
            </a:extLst>
          </p:cNvPr>
          <p:cNvSpPr/>
          <p:nvPr/>
        </p:nvSpPr>
        <p:spPr>
          <a:xfrm>
            <a:off x="257810" y="2754047"/>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6" name="Graphique 4">
            <a:extLst>
              <a:ext uri="{FF2B5EF4-FFF2-40B4-BE49-F238E27FC236}">
                <a16:creationId xmlns:a16="http://schemas.microsoft.com/office/drawing/2014/main" id="{8FEFF85E-4AC4-CFDF-AE4A-11AD5FA5B010}"/>
              </a:ext>
            </a:extLst>
          </p:cNvPr>
          <p:cNvSpPr>
            <a:spLocks noChangeAspect="1"/>
          </p:cNvSpPr>
          <p:nvPr/>
        </p:nvSpPr>
        <p:spPr>
          <a:xfrm rot="10800000" flipV="1">
            <a:off x="284559" y="2785541"/>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aphicFrame>
        <p:nvGraphicFramePr>
          <p:cNvPr id="561" name="Table 560">
            <a:extLst>
              <a:ext uri="{FF2B5EF4-FFF2-40B4-BE49-F238E27FC236}">
                <a16:creationId xmlns:a16="http://schemas.microsoft.com/office/drawing/2014/main" id="{55C685D2-0FFA-C8C3-026D-FD7F4490E48D}"/>
              </a:ext>
            </a:extLst>
          </p:cNvPr>
          <p:cNvGraphicFramePr>
            <a:graphicFrameLocks noGrp="1"/>
          </p:cNvGraphicFramePr>
          <p:nvPr>
            <p:extLst>
              <p:ext uri="{D42A27DB-BD31-4B8C-83A1-F6EECF244321}">
                <p14:modId xmlns:p14="http://schemas.microsoft.com/office/powerpoint/2010/main" val="1449689427"/>
              </p:ext>
            </p:extLst>
          </p:nvPr>
        </p:nvGraphicFramePr>
        <p:xfrm>
          <a:off x="2613480" y="3645194"/>
          <a:ext cx="780670" cy="576072"/>
        </p:xfrm>
        <a:graphic>
          <a:graphicData uri="http://schemas.openxmlformats.org/drawingml/2006/table">
            <a:tbl>
              <a:tblPr firstRow="1" bandRow="1">
                <a:tableStyleId>{F800B559-55DF-4324-A70D-7A5FB1BD5379}</a:tableStyleId>
              </a:tblPr>
              <a:tblGrid>
                <a:gridCol w="780670">
                  <a:extLst>
                    <a:ext uri="{9D8B030D-6E8A-4147-A177-3AD203B41FA5}">
                      <a16:colId xmlns:a16="http://schemas.microsoft.com/office/drawing/2014/main" val="3024770205"/>
                    </a:ext>
                  </a:extLst>
                </a:gridCol>
              </a:tblGrid>
              <a:tr h="137160">
                <a:tc>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Australia</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New Zealand</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582336703"/>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United Kingdom</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958802948"/>
                  </a:ext>
                </a:extLst>
              </a:tr>
              <a:tr h="109728">
                <a:tc>
                  <a:txBody>
                    <a:bodyPr/>
                    <a:lstStyle/>
                    <a:p>
                      <a:pPr marL="91440" indent="-91440" algn="l" defTabSz="685800" rtl="0" eaLnBrk="1" fontAlgn="b" latinLnBrk="0" hangingPunct="1">
                        <a:buFont typeface="Verdana" panose="020B0604030504040204" pitchFamily="34" charset="0"/>
                        <a:buChar char="•"/>
                      </a:pPr>
                      <a:r>
                        <a:rPr lang="en-IN" sz="600" b="0" i="0" u="none" strike="noStrike" kern="1200" dirty="0">
                          <a:solidFill>
                            <a:srgbClr val="000000"/>
                          </a:solidFill>
                          <a:effectLst/>
                          <a:latin typeface="+mn-lt"/>
                          <a:ea typeface="+mn-ea"/>
                          <a:cs typeface="+mn-cs"/>
                        </a:rPr>
                        <a:t>United States</a:t>
                      </a:r>
                    </a:p>
                  </a:txBody>
                  <a:tcPr marL="36576" marR="36576" marT="9144" marB="9144">
                    <a:lnL w="3175" cap="flat" cmpd="sng" algn="ctr">
                      <a:solidFill>
                        <a:schemeClr val="accent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95615130"/>
                  </a:ext>
                </a:extLst>
              </a:tr>
            </a:tbl>
          </a:graphicData>
        </a:graphic>
      </p:graphicFrame>
      <p:grpSp>
        <p:nvGrpSpPr>
          <p:cNvPr id="8" name="Group 7">
            <a:extLst>
              <a:ext uri="{FF2B5EF4-FFF2-40B4-BE49-F238E27FC236}">
                <a16:creationId xmlns:a16="http://schemas.microsoft.com/office/drawing/2014/main" id="{08F69D26-7C80-D9C9-13A6-A3D694D040D3}"/>
              </a:ext>
            </a:extLst>
          </p:cNvPr>
          <p:cNvGrpSpPr/>
          <p:nvPr/>
        </p:nvGrpSpPr>
        <p:grpSpPr>
          <a:xfrm>
            <a:off x="3125244" y="1612824"/>
            <a:ext cx="5585992" cy="2818939"/>
            <a:chOff x="3125244" y="1612824"/>
            <a:chExt cx="5585992" cy="2818939"/>
          </a:xfrm>
        </p:grpSpPr>
        <p:grpSp>
          <p:nvGrpSpPr>
            <p:cNvPr id="18" name="Group 17">
              <a:extLst>
                <a:ext uri="{FF2B5EF4-FFF2-40B4-BE49-F238E27FC236}">
                  <a16:creationId xmlns:a16="http://schemas.microsoft.com/office/drawing/2014/main" id="{B3E0A38A-F2C4-0DAC-F106-EA9C8CFC6D1D}"/>
                </a:ext>
              </a:extLst>
            </p:cNvPr>
            <p:cNvGrpSpPr/>
            <p:nvPr/>
          </p:nvGrpSpPr>
          <p:grpSpPr>
            <a:xfrm>
              <a:off x="3125244" y="1612824"/>
              <a:ext cx="5585992" cy="2818939"/>
              <a:chOff x="2600325" y="1506312"/>
              <a:chExt cx="6067071" cy="3061713"/>
            </a:xfrm>
          </p:grpSpPr>
          <p:grpSp>
            <p:nvGrpSpPr>
              <p:cNvPr id="20" name="Group 19">
                <a:extLst>
                  <a:ext uri="{FF2B5EF4-FFF2-40B4-BE49-F238E27FC236}">
                    <a16:creationId xmlns:a16="http://schemas.microsoft.com/office/drawing/2014/main" id="{0DED6198-40BC-471D-8C9E-802C41AE9231}"/>
                  </a:ext>
                </a:extLst>
              </p:cNvPr>
              <p:cNvGrpSpPr/>
              <p:nvPr/>
            </p:nvGrpSpPr>
            <p:grpSpPr>
              <a:xfrm>
                <a:off x="2600325" y="1953635"/>
                <a:ext cx="5118692" cy="2574813"/>
                <a:chOff x="2600325" y="1953635"/>
                <a:chExt cx="5118692" cy="2574813"/>
              </a:xfrm>
            </p:grpSpPr>
            <p:sp>
              <p:nvSpPr>
                <p:cNvPr id="547" name="Freeform 641">
                  <a:extLst>
                    <a:ext uri="{FF2B5EF4-FFF2-40B4-BE49-F238E27FC236}">
                      <a16:creationId xmlns:a16="http://schemas.microsoft.com/office/drawing/2014/main" id="{AA2FB8F9-516E-2FEF-FA34-3D8A16B0838F}"/>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48" name="Freeform 404">
                  <a:extLst>
                    <a:ext uri="{FF2B5EF4-FFF2-40B4-BE49-F238E27FC236}">
                      <a16:creationId xmlns:a16="http://schemas.microsoft.com/office/drawing/2014/main" id="{BD5BAF46-B5FB-61EB-ABAA-D22646179D89}"/>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438">
                  <a:extLst>
                    <a:ext uri="{FF2B5EF4-FFF2-40B4-BE49-F238E27FC236}">
                      <a16:creationId xmlns:a16="http://schemas.microsoft.com/office/drawing/2014/main" id="{B906B6F7-6066-B0FC-EEE5-D70A52B2591F}"/>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0" name="Freeform 628">
                  <a:extLst>
                    <a:ext uri="{FF2B5EF4-FFF2-40B4-BE49-F238E27FC236}">
                      <a16:creationId xmlns:a16="http://schemas.microsoft.com/office/drawing/2014/main" id="{0D7E3AC7-2A9C-136B-2EFF-9CE8C9C73F20}"/>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630">
                  <a:extLst>
                    <a:ext uri="{FF2B5EF4-FFF2-40B4-BE49-F238E27FC236}">
                      <a16:creationId xmlns:a16="http://schemas.microsoft.com/office/drawing/2014/main" id="{74FFA4F9-3599-C444-5A1E-DEB7D24ED08C}"/>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640">
                  <a:extLst>
                    <a:ext uri="{FF2B5EF4-FFF2-40B4-BE49-F238E27FC236}">
                      <a16:creationId xmlns:a16="http://schemas.microsoft.com/office/drawing/2014/main" id="{6258357A-9EA0-8CBD-6AB9-D68E0B7E7084}"/>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3" name="Freeform 642">
                  <a:extLst>
                    <a:ext uri="{FF2B5EF4-FFF2-40B4-BE49-F238E27FC236}">
                      <a16:creationId xmlns:a16="http://schemas.microsoft.com/office/drawing/2014/main" id="{B411D416-473C-0E92-8731-003F6FF64F50}"/>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54" name="Freeform 649">
                  <a:extLst>
                    <a:ext uri="{FF2B5EF4-FFF2-40B4-BE49-F238E27FC236}">
                      <a16:creationId xmlns:a16="http://schemas.microsoft.com/office/drawing/2014/main" id="{87ABB287-BE8F-953B-1655-DA5B26A45348}"/>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655">
                  <a:extLst>
                    <a:ext uri="{FF2B5EF4-FFF2-40B4-BE49-F238E27FC236}">
                      <a16:creationId xmlns:a16="http://schemas.microsoft.com/office/drawing/2014/main" id="{BB224A19-20A5-7DF5-221F-3B8DA07A31BA}"/>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670">
                  <a:extLst>
                    <a:ext uri="{FF2B5EF4-FFF2-40B4-BE49-F238E27FC236}">
                      <a16:creationId xmlns:a16="http://schemas.microsoft.com/office/drawing/2014/main" id="{47B5F006-C3EF-C04A-A520-1F4955BFF8B1}"/>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672">
                  <a:extLst>
                    <a:ext uri="{FF2B5EF4-FFF2-40B4-BE49-F238E27FC236}">
                      <a16:creationId xmlns:a16="http://schemas.microsoft.com/office/drawing/2014/main" id="{78CE99CE-F8C9-0117-DAE8-757922CBF045}"/>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683">
                  <a:extLst>
                    <a:ext uri="{FF2B5EF4-FFF2-40B4-BE49-F238E27FC236}">
                      <a16:creationId xmlns:a16="http://schemas.microsoft.com/office/drawing/2014/main" id="{E9A89287-ABD7-BFB7-42AA-9D486D7C210C}"/>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15">
                  <a:extLst>
                    <a:ext uri="{FF2B5EF4-FFF2-40B4-BE49-F238E27FC236}">
                      <a16:creationId xmlns:a16="http://schemas.microsoft.com/office/drawing/2014/main" id="{F1030759-6232-6F53-38D6-DEAFB401F97B}"/>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60" name="Freeform 770">
                  <a:extLst>
                    <a:ext uri="{FF2B5EF4-FFF2-40B4-BE49-F238E27FC236}">
                      <a16:creationId xmlns:a16="http://schemas.microsoft.com/office/drawing/2014/main" id="{0823C115-5834-2832-BCB5-95671C4E869A}"/>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21" name="Group 20">
                <a:extLst>
                  <a:ext uri="{FF2B5EF4-FFF2-40B4-BE49-F238E27FC236}">
                    <a16:creationId xmlns:a16="http://schemas.microsoft.com/office/drawing/2014/main" id="{FECFD596-888C-6D54-8F50-271E29DA39FC}"/>
                  </a:ext>
                </a:extLst>
              </p:cNvPr>
              <p:cNvGrpSpPr/>
              <p:nvPr/>
            </p:nvGrpSpPr>
            <p:grpSpPr>
              <a:xfrm>
                <a:off x="3477981" y="1506312"/>
                <a:ext cx="5189415" cy="3061713"/>
                <a:chOff x="3477981" y="1506312"/>
                <a:chExt cx="5189415" cy="3061713"/>
              </a:xfrm>
            </p:grpSpPr>
            <p:sp>
              <p:nvSpPr>
                <p:cNvPr id="22" name="Freeform 403">
                  <a:extLst>
                    <a:ext uri="{FF2B5EF4-FFF2-40B4-BE49-F238E27FC236}">
                      <a16:creationId xmlns:a16="http://schemas.microsoft.com/office/drawing/2014/main" id="{C091990C-6A94-8D31-DF5C-14C540F6E089}"/>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05">
                  <a:extLst>
                    <a:ext uri="{FF2B5EF4-FFF2-40B4-BE49-F238E27FC236}">
                      <a16:creationId xmlns:a16="http://schemas.microsoft.com/office/drawing/2014/main" id="{76C31FC8-0244-D6AF-69B4-11B67330B81D}"/>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18">
                  <a:extLst>
                    <a:ext uri="{FF2B5EF4-FFF2-40B4-BE49-F238E27FC236}">
                      <a16:creationId xmlns:a16="http://schemas.microsoft.com/office/drawing/2014/main" id="{4A44C7D6-9F93-6E36-7164-89766462E04C}"/>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5" name="Freeform 419">
                  <a:extLst>
                    <a:ext uri="{FF2B5EF4-FFF2-40B4-BE49-F238E27FC236}">
                      <a16:creationId xmlns:a16="http://schemas.microsoft.com/office/drawing/2014/main" id="{0926942F-6698-EBDA-71A7-96EE2AE64596}"/>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0">
                  <a:extLst>
                    <a:ext uri="{FF2B5EF4-FFF2-40B4-BE49-F238E27FC236}">
                      <a16:creationId xmlns:a16="http://schemas.microsoft.com/office/drawing/2014/main" id="{B7830032-C4B7-9D81-1EF1-4504E3D36FD8}"/>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 name="Freeform 421">
                  <a:extLst>
                    <a:ext uri="{FF2B5EF4-FFF2-40B4-BE49-F238E27FC236}">
                      <a16:creationId xmlns:a16="http://schemas.microsoft.com/office/drawing/2014/main" id="{C3BA9EBB-BE38-ABAF-52F5-279A1FC4D2A6}"/>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 name="Freeform 422">
                  <a:extLst>
                    <a:ext uri="{FF2B5EF4-FFF2-40B4-BE49-F238E27FC236}">
                      <a16:creationId xmlns:a16="http://schemas.microsoft.com/office/drawing/2014/main" id="{9207D6EE-ACA0-BEDD-3138-9F64A6537DA4}"/>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23">
                  <a:extLst>
                    <a:ext uri="{FF2B5EF4-FFF2-40B4-BE49-F238E27FC236}">
                      <a16:creationId xmlns:a16="http://schemas.microsoft.com/office/drawing/2014/main" id="{0A084283-2E91-620A-D3C8-AEE1DA5AEDFF}"/>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24">
                  <a:extLst>
                    <a:ext uri="{FF2B5EF4-FFF2-40B4-BE49-F238E27FC236}">
                      <a16:creationId xmlns:a16="http://schemas.microsoft.com/office/drawing/2014/main" id="{1506B992-886C-A28A-ABC0-2371853F28A7}"/>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25">
                  <a:extLst>
                    <a:ext uri="{FF2B5EF4-FFF2-40B4-BE49-F238E27FC236}">
                      <a16:creationId xmlns:a16="http://schemas.microsoft.com/office/drawing/2014/main" id="{191DCEBE-3D79-4F73-4E4F-F3B22FF5E95C}"/>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26">
                  <a:extLst>
                    <a:ext uri="{FF2B5EF4-FFF2-40B4-BE49-F238E27FC236}">
                      <a16:creationId xmlns:a16="http://schemas.microsoft.com/office/drawing/2014/main" id="{3921BC20-B2A5-6DED-DC50-690D3F139EF2}"/>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27">
                  <a:extLst>
                    <a:ext uri="{FF2B5EF4-FFF2-40B4-BE49-F238E27FC236}">
                      <a16:creationId xmlns:a16="http://schemas.microsoft.com/office/drawing/2014/main" id="{89B5487C-7AAB-B995-BB21-C8C462F3EE91}"/>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28">
                  <a:extLst>
                    <a:ext uri="{FF2B5EF4-FFF2-40B4-BE49-F238E27FC236}">
                      <a16:creationId xmlns:a16="http://schemas.microsoft.com/office/drawing/2014/main" id="{0FF73761-B259-CAF4-E74A-CE2E9341B33E}"/>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29">
                  <a:extLst>
                    <a:ext uri="{FF2B5EF4-FFF2-40B4-BE49-F238E27FC236}">
                      <a16:creationId xmlns:a16="http://schemas.microsoft.com/office/drawing/2014/main" id="{72B7E64F-2260-F27A-2FDF-C31978B5D825}"/>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7" name="Group 36">
                  <a:extLst>
                    <a:ext uri="{FF2B5EF4-FFF2-40B4-BE49-F238E27FC236}">
                      <a16:creationId xmlns:a16="http://schemas.microsoft.com/office/drawing/2014/main" id="{960D2414-D153-D382-D227-6147E0BD2B9B}"/>
                    </a:ext>
                  </a:extLst>
                </p:cNvPr>
                <p:cNvGrpSpPr/>
                <p:nvPr/>
              </p:nvGrpSpPr>
              <p:grpSpPr>
                <a:xfrm>
                  <a:off x="7648297" y="2651606"/>
                  <a:ext cx="253904" cy="249445"/>
                  <a:chOff x="5961121" y="2686387"/>
                  <a:chExt cx="288233" cy="273757"/>
                </a:xfrm>
                <a:solidFill>
                  <a:schemeClr val="accent2"/>
                </a:solidFill>
              </p:grpSpPr>
              <p:sp>
                <p:nvSpPr>
                  <p:cNvPr id="545" name="Freeform 430">
                    <a:extLst>
                      <a:ext uri="{FF2B5EF4-FFF2-40B4-BE49-F238E27FC236}">
                        <a16:creationId xmlns:a16="http://schemas.microsoft.com/office/drawing/2014/main" id="{87E92C43-7E72-AB70-51FE-5C491972A708}"/>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431">
                    <a:extLst>
                      <a:ext uri="{FF2B5EF4-FFF2-40B4-BE49-F238E27FC236}">
                        <a16:creationId xmlns:a16="http://schemas.microsoft.com/office/drawing/2014/main" id="{A66CFE24-A9A7-6DD2-691A-7695CA1D5366}"/>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8" name="Freeform 432">
                  <a:extLst>
                    <a:ext uri="{FF2B5EF4-FFF2-40B4-BE49-F238E27FC236}">
                      <a16:creationId xmlns:a16="http://schemas.microsoft.com/office/drawing/2014/main" id="{1245B378-B87B-F231-D93B-0D24F6FEAA50}"/>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33">
                  <a:extLst>
                    <a:ext uri="{FF2B5EF4-FFF2-40B4-BE49-F238E27FC236}">
                      <a16:creationId xmlns:a16="http://schemas.microsoft.com/office/drawing/2014/main" id="{6D777A00-FD8A-7EA7-FD2D-05F8971FEDA4}"/>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34">
                  <a:extLst>
                    <a:ext uri="{FF2B5EF4-FFF2-40B4-BE49-F238E27FC236}">
                      <a16:creationId xmlns:a16="http://schemas.microsoft.com/office/drawing/2014/main" id="{9B4827BF-CC3C-5341-C89A-C6D32E0F7198}"/>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35">
                  <a:extLst>
                    <a:ext uri="{FF2B5EF4-FFF2-40B4-BE49-F238E27FC236}">
                      <a16:creationId xmlns:a16="http://schemas.microsoft.com/office/drawing/2014/main" id="{2608635D-432E-6524-8C01-BC89454C0172}"/>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36">
                  <a:extLst>
                    <a:ext uri="{FF2B5EF4-FFF2-40B4-BE49-F238E27FC236}">
                      <a16:creationId xmlns:a16="http://schemas.microsoft.com/office/drawing/2014/main" id="{9273CEF7-1579-87F1-04E3-7768826AAB45}"/>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37">
                  <a:extLst>
                    <a:ext uri="{FF2B5EF4-FFF2-40B4-BE49-F238E27FC236}">
                      <a16:creationId xmlns:a16="http://schemas.microsoft.com/office/drawing/2014/main" id="{0A6A13CB-D6F4-0B2E-6C68-BEADBF91D122}"/>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39">
                  <a:extLst>
                    <a:ext uri="{FF2B5EF4-FFF2-40B4-BE49-F238E27FC236}">
                      <a16:creationId xmlns:a16="http://schemas.microsoft.com/office/drawing/2014/main" id="{26DCEA6F-9B78-0E3F-A644-B781B8E128C0}"/>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40">
                  <a:extLst>
                    <a:ext uri="{FF2B5EF4-FFF2-40B4-BE49-F238E27FC236}">
                      <a16:creationId xmlns:a16="http://schemas.microsoft.com/office/drawing/2014/main" id="{DDA1EBA8-2228-BE3D-B415-9D3B9B2DFF63}"/>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41">
                  <a:extLst>
                    <a:ext uri="{FF2B5EF4-FFF2-40B4-BE49-F238E27FC236}">
                      <a16:creationId xmlns:a16="http://schemas.microsoft.com/office/drawing/2014/main" id="{D7F7FFE8-D656-5CC6-D0C9-D8223D505F03}"/>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43">
                  <a:extLst>
                    <a:ext uri="{FF2B5EF4-FFF2-40B4-BE49-F238E27FC236}">
                      <a16:creationId xmlns:a16="http://schemas.microsoft.com/office/drawing/2014/main" id="{39B55312-4626-F190-397A-7A2A856FF470}"/>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44">
                  <a:extLst>
                    <a:ext uri="{FF2B5EF4-FFF2-40B4-BE49-F238E27FC236}">
                      <a16:creationId xmlns:a16="http://schemas.microsoft.com/office/drawing/2014/main" id="{DDA8CEFF-F438-663A-434C-00C324B2844D}"/>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45">
                  <a:extLst>
                    <a:ext uri="{FF2B5EF4-FFF2-40B4-BE49-F238E27FC236}">
                      <a16:creationId xmlns:a16="http://schemas.microsoft.com/office/drawing/2014/main" id="{930E2F0F-551F-14D0-5575-2878567047F8}"/>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46">
                  <a:extLst>
                    <a:ext uri="{FF2B5EF4-FFF2-40B4-BE49-F238E27FC236}">
                      <a16:creationId xmlns:a16="http://schemas.microsoft.com/office/drawing/2014/main" id="{23C3FC69-520C-FC9C-A229-51D4D02F25BD}"/>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47">
                  <a:extLst>
                    <a:ext uri="{FF2B5EF4-FFF2-40B4-BE49-F238E27FC236}">
                      <a16:creationId xmlns:a16="http://schemas.microsoft.com/office/drawing/2014/main" id="{25FEBA24-DAFF-E852-985E-3FE70F2A4771}"/>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0">
                  <a:extLst>
                    <a:ext uri="{FF2B5EF4-FFF2-40B4-BE49-F238E27FC236}">
                      <a16:creationId xmlns:a16="http://schemas.microsoft.com/office/drawing/2014/main" id="{08DFE03A-CF1C-1963-E114-CD74847458CD}"/>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51">
                  <a:extLst>
                    <a:ext uri="{FF2B5EF4-FFF2-40B4-BE49-F238E27FC236}">
                      <a16:creationId xmlns:a16="http://schemas.microsoft.com/office/drawing/2014/main" id="{C4B1DD26-07EA-E92E-77F6-DDC0EE42910A}"/>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52">
                  <a:extLst>
                    <a:ext uri="{FF2B5EF4-FFF2-40B4-BE49-F238E27FC236}">
                      <a16:creationId xmlns:a16="http://schemas.microsoft.com/office/drawing/2014/main" id="{12A1340B-FF19-9A17-CFAC-B12845D93656}"/>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53">
                  <a:extLst>
                    <a:ext uri="{FF2B5EF4-FFF2-40B4-BE49-F238E27FC236}">
                      <a16:creationId xmlns:a16="http://schemas.microsoft.com/office/drawing/2014/main" id="{37218FC2-3E38-9F89-EC36-AF6CF8CC479B}"/>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54">
                  <a:extLst>
                    <a:ext uri="{FF2B5EF4-FFF2-40B4-BE49-F238E27FC236}">
                      <a16:creationId xmlns:a16="http://schemas.microsoft.com/office/drawing/2014/main" id="{372D046D-6F65-0555-D72D-69AD76896445}"/>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55">
                  <a:extLst>
                    <a:ext uri="{FF2B5EF4-FFF2-40B4-BE49-F238E27FC236}">
                      <a16:creationId xmlns:a16="http://schemas.microsoft.com/office/drawing/2014/main" id="{0D28B79E-52DB-61B3-77C7-0DC1FC4DC054}"/>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56">
                  <a:extLst>
                    <a:ext uri="{FF2B5EF4-FFF2-40B4-BE49-F238E27FC236}">
                      <a16:creationId xmlns:a16="http://schemas.microsoft.com/office/drawing/2014/main" id="{08DE85F6-614A-CFF4-B709-4B9B133C0524}"/>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57">
                  <a:extLst>
                    <a:ext uri="{FF2B5EF4-FFF2-40B4-BE49-F238E27FC236}">
                      <a16:creationId xmlns:a16="http://schemas.microsoft.com/office/drawing/2014/main" id="{AFD42366-9FD7-7347-D766-D35E178C3473}"/>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58">
                  <a:extLst>
                    <a:ext uri="{FF2B5EF4-FFF2-40B4-BE49-F238E27FC236}">
                      <a16:creationId xmlns:a16="http://schemas.microsoft.com/office/drawing/2014/main" id="{6C52A5B1-4572-57F1-80FB-D4CDD3518750}"/>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59">
                  <a:extLst>
                    <a:ext uri="{FF2B5EF4-FFF2-40B4-BE49-F238E27FC236}">
                      <a16:creationId xmlns:a16="http://schemas.microsoft.com/office/drawing/2014/main" id="{DFBE3518-5232-C240-130B-5914AB70930E}"/>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0">
                  <a:extLst>
                    <a:ext uri="{FF2B5EF4-FFF2-40B4-BE49-F238E27FC236}">
                      <a16:creationId xmlns:a16="http://schemas.microsoft.com/office/drawing/2014/main" id="{65AF969F-F30C-EA1D-F052-7DC347F8A652}"/>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61">
                  <a:extLst>
                    <a:ext uri="{FF2B5EF4-FFF2-40B4-BE49-F238E27FC236}">
                      <a16:creationId xmlns:a16="http://schemas.microsoft.com/office/drawing/2014/main" id="{F62312FE-74F8-DE60-A191-82B7F8E6A477}"/>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462">
                  <a:extLst>
                    <a:ext uri="{FF2B5EF4-FFF2-40B4-BE49-F238E27FC236}">
                      <a16:creationId xmlns:a16="http://schemas.microsoft.com/office/drawing/2014/main" id="{18FFBCEC-56AB-5E94-666A-D6FA8261DCB2}"/>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463">
                  <a:extLst>
                    <a:ext uri="{FF2B5EF4-FFF2-40B4-BE49-F238E27FC236}">
                      <a16:creationId xmlns:a16="http://schemas.microsoft.com/office/drawing/2014/main" id="{07AA632F-D484-C0BF-17E3-68497A96CFF6}"/>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464">
                  <a:extLst>
                    <a:ext uri="{FF2B5EF4-FFF2-40B4-BE49-F238E27FC236}">
                      <a16:creationId xmlns:a16="http://schemas.microsoft.com/office/drawing/2014/main" id="{1E074694-A0FD-6B88-775F-249F977AF3C2}"/>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Freeform 465">
                  <a:extLst>
                    <a:ext uri="{FF2B5EF4-FFF2-40B4-BE49-F238E27FC236}">
                      <a16:creationId xmlns:a16="http://schemas.microsoft.com/office/drawing/2014/main" id="{EA6DD8C6-F104-C119-CC67-0FD1EAEB875E}"/>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466">
                  <a:extLst>
                    <a:ext uri="{FF2B5EF4-FFF2-40B4-BE49-F238E27FC236}">
                      <a16:creationId xmlns:a16="http://schemas.microsoft.com/office/drawing/2014/main" id="{9FC69726-1E46-439F-EE68-56064A169467}"/>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467">
                  <a:extLst>
                    <a:ext uri="{FF2B5EF4-FFF2-40B4-BE49-F238E27FC236}">
                      <a16:creationId xmlns:a16="http://schemas.microsoft.com/office/drawing/2014/main" id="{8ED7F60A-240B-629D-4842-31C19754411C}"/>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468">
                  <a:extLst>
                    <a:ext uri="{FF2B5EF4-FFF2-40B4-BE49-F238E27FC236}">
                      <a16:creationId xmlns:a16="http://schemas.microsoft.com/office/drawing/2014/main" id="{1259F905-F9F9-B2D5-A2F5-43BD365CB428}"/>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469">
                  <a:extLst>
                    <a:ext uri="{FF2B5EF4-FFF2-40B4-BE49-F238E27FC236}">
                      <a16:creationId xmlns:a16="http://schemas.microsoft.com/office/drawing/2014/main" id="{A50A8D4F-9BA1-8C05-2ECC-8441BB22BFFC}"/>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470">
                  <a:extLst>
                    <a:ext uri="{FF2B5EF4-FFF2-40B4-BE49-F238E27FC236}">
                      <a16:creationId xmlns:a16="http://schemas.microsoft.com/office/drawing/2014/main" id="{E4B57576-DFD1-144C-7346-D8EBF9B0CF9B}"/>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471">
                  <a:extLst>
                    <a:ext uri="{FF2B5EF4-FFF2-40B4-BE49-F238E27FC236}">
                      <a16:creationId xmlns:a16="http://schemas.microsoft.com/office/drawing/2014/main" id="{B0161143-E1FE-F849-E82F-36B42069C278}"/>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472">
                  <a:extLst>
                    <a:ext uri="{FF2B5EF4-FFF2-40B4-BE49-F238E27FC236}">
                      <a16:creationId xmlns:a16="http://schemas.microsoft.com/office/drawing/2014/main" id="{577EE072-FA94-0ABD-3271-18EF21D6B2C1}"/>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473">
                  <a:extLst>
                    <a:ext uri="{FF2B5EF4-FFF2-40B4-BE49-F238E27FC236}">
                      <a16:creationId xmlns:a16="http://schemas.microsoft.com/office/drawing/2014/main" id="{B9BCFE1D-C39D-4B18-94E5-6C2F6358C5E4}"/>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474">
                  <a:extLst>
                    <a:ext uri="{FF2B5EF4-FFF2-40B4-BE49-F238E27FC236}">
                      <a16:creationId xmlns:a16="http://schemas.microsoft.com/office/drawing/2014/main" id="{55442727-C897-934F-0FCE-9296974E8C7E}"/>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475">
                  <a:extLst>
                    <a:ext uri="{FF2B5EF4-FFF2-40B4-BE49-F238E27FC236}">
                      <a16:creationId xmlns:a16="http://schemas.microsoft.com/office/drawing/2014/main" id="{7B0C3EA6-0F5C-B63E-61A3-37754391E3C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476">
                  <a:extLst>
                    <a:ext uri="{FF2B5EF4-FFF2-40B4-BE49-F238E27FC236}">
                      <a16:creationId xmlns:a16="http://schemas.microsoft.com/office/drawing/2014/main" id="{955857D4-C2C0-91CC-D53D-795AACF772E1}"/>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5" name="Freeform 477">
                  <a:extLst>
                    <a:ext uri="{FF2B5EF4-FFF2-40B4-BE49-F238E27FC236}">
                      <a16:creationId xmlns:a16="http://schemas.microsoft.com/office/drawing/2014/main" id="{6DDFB9C1-9D13-E3A3-24C4-F7E73F44A2C5}"/>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6" name="Freeform 482">
                  <a:extLst>
                    <a:ext uri="{FF2B5EF4-FFF2-40B4-BE49-F238E27FC236}">
                      <a16:creationId xmlns:a16="http://schemas.microsoft.com/office/drawing/2014/main" id="{A68D5F0C-047A-AC44-8D62-8E57D2CEEF44}"/>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7" name="Freeform 483">
                  <a:extLst>
                    <a:ext uri="{FF2B5EF4-FFF2-40B4-BE49-F238E27FC236}">
                      <a16:creationId xmlns:a16="http://schemas.microsoft.com/office/drawing/2014/main" id="{B6167914-2DD6-7544-2080-886109063784}"/>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8" name="Freeform 484">
                  <a:extLst>
                    <a:ext uri="{FF2B5EF4-FFF2-40B4-BE49-F238E27FC236}">
                      <a16:creationId xmlns:a16="http://schemas.microsoft.com/office/drawing/2014/main" id="{6F447E85-3FF7-2EE8-E74B-353062188234}"/>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486">
                  <a:extLst>
                    <a:ext uri="{FF2B5EF4-FFF2-40B4-BE49-F238E27FC236}">
                      <a16:creationId xmlns:a16="http://schemas.microsoft.com/office/drawing/2014/main" id="{CBCD6BE1-7C96-2BE5-0AC6-16E9393B4667}"/>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1" name="Freeform 489">
                  <a:extLst>
                    <a:ext uri="{FF2B5EF4-FFF2-40B4-BE49-F238E27FC236}">
                      <a16:creationId xmlns:a16="http://schemas.microsoft.com/office/drawing/2014/main" id="{531A2449-764C-678D-5A59-E834A32164D4}"/>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2" name="Freeform 490">
                  <a:extLst>
                    <a:ext uri="{FF2B5EF4-FFF2-40B4-BE49-F238E27FC236}">
                      <a16:creationId xmlns:a16="http://schemas.microsoft.com/office/drawing/2014/main" id="{4FE195EA-D59D-74A4-AA25-A3BF10B64555}"/>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3" name="Freeform 492">
                  <a:extLst>
                    <a:ext uri="{FF2B5EF4-FFF2-40B4-BE49-F238E27FC236}">
                      <a16:creationId xmlns:a16="http://schemas.microsoft.com/office/drawing/2014/main" id="{D483A0C2-019D-9443-8D78-B0B375701541}"/>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4" name="Freeform 493">
                  <a:extLst>
                    <a:ext uri="{FF2B5EF4-FFF2-40B4-BE49-F238E27FC236}">
                      <a16:creationId xmlns:a16="http://schemas.microsoft.com/office/drawing/2014/main" id="{B33EB6D8-8663-015B-6C5E-6702ABBB4998}"/>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no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45" name="Freeform 494">
                  <a:extLst>
                    <a:ext uri="{FF2B5EF4-FFF2-40B4-BE49-F238E27FC236}">
                      <a16:creationId xmlns:a16="http://schemas.microsoft.com/office/drawing/2014/main" id="{D2CE8EF5-6D51-5190-D42C-B4BBDF08B3F0}"/>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6" name="Freeform 496">
                  <a:extLst>
                    <a:ext uri="{FF2B5EF4-FFF2-40B4-BE49-F238E27FC236}">
                      <a16:creationId xmlns:a16="http://schemas.microsoft.com/office/drawing/2014/main" id="{8AC6BDFF-595B-1B9F-738F-0E8BA726043B}"/>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497">
                  <a:extLst>
                    <a:ext uri="{FF2B5EF4-FFF2-40B4-BE49-F238E27FC236}">
                      <a16:creationId xmlns:a16="http://schemas.microsoft.com/office/drawing/2014/main" id="{6E443AC7-0855-A16C-5649-D7754F2C12A6}"/>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0" name="Freeform 498">
                  <a:extLst>
                    <a:ext uri="{FF2B5EF4-FFF2-40B4-BE49-F238E27FC236}">
                      <a16:creationId xmlns:a16="http://schemas.microsoft.com/office/drawing/2014/main" id="{A17B19FF-8F45-C919-E8B9-705DE23DAD31}"/>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1" name="Freeform 499">
                  <a:extLst>
                    <a:ext uri="{FF2B5EF4-FFF2-40B4-BE49-F238E27FC236}">
                      <a16:creationId xmlns:a16="http://schemas.microsoft.com/office/drawing/2014/main" id="{2A06EDBD-084F-F724-84DA-511A9059C5F2}"/>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500">
                  <a:extLst>
                    <a:ext uri="{FF2B5EF4-FFF2-40B4-BE49-F238E27FC236}">
                      <a16:creationId xmlns:a16="http://schemas.microsoft.com/office/drawing/2014/main" id="{5815794F-10F2-BEC4-C45F-AD8FE08819C9}"/>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501">
                  <a:extLst>
                    <a:ext uri="{FF2B5EF4-FFF2-40B4-BE49-F238E27FC236}">
                      <a16:creationId xmlns:a16="http://schemas.microsoft.com/office/drawing/2014/main" id="{ACAF3F1B-B165-1CBF-6ED0-016295F9A47D}"/>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502">
                  <a:extLst>
                    <a:ext uri="{FF2B5EF4-FFF2-40B4-BE49-F238E27FC236}">
                      <a16:creationId xmlns:a16="http://schemas.microsoft.com/office/drawing/2014/main" id="{CBC65951-A83E-795A-CB2C-0478E3E54D7C}"/>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503">
                  <a:extLst>
                    <a:ext uri="{FF2B5EF4-FFF2-40B4-BE49-F238E27FC236}">
                      <a16:creationId xmlns:a16="http://schemas.microsoft.com/office/drawing/2014/main" id="{F948D18E-9AE5-4856-8495-39C8211FBB8F}"/>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504">
                  <a:extLst>
                    <a:ext uri="{FF2B5EF4-FFF2-40B4-BE49-F238E27FC236}">
                      <a16:creationId xmlns:a16="http://schemas.microsoft.com/office/drawing/2014/main" id="{1204530E-370C-9C73-1A64-C26BD65EE379}"/>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505">
                  <a:extLst>
                    <a:ext uri="{FF2B5EF4-FFF2-40B4-BE49-F238E27FC236}">
                      <a16:creationId xmlns:a16="http://schemas.microsoft.com/office/drawing/2014/main" id="{062114C4-8D04-98D3-41D2-291ABB09B225}"/>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506">
                  <a:extLst>
                    <a:ext uri="{FF2B5EF4-FFF2-40B4-BE49-F238E27FC236}">
                      <a16:creationId xmlns:a16="http://schemas.microsoft.com/office/drawing/2014/main" id="{9E0BA4EC-0DD0-6102-C981-71309A94301E}"/>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507">
                  <a:extLst>
                    <a:ext uri="{FF2B5EF4-FFF2-40B4-BE49-F238E27FC236}">
                      <a16:creationId xmlns:a16="http://schemas.microsoft.com/office/drawing/2014/main" id="{A0B42595-ACCB-53F5-6F06-DDCFD63B11D6}"/>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508">
                  <a:extLst>
                    <a:ext uri="{FF2B5EF4-FFF2-40B4-BE49-F238E27FC236}">
                      <a16:creationId xmlns:a16="http://schemas.microsoft.com/office/drawing/2014/main" id="{193B9321-8544-4B64-3F06-D595D1F697BC}"/>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509">
                  <a:extLst>
                    <a:ext uri="{FF2B5EF4-FFF2-40B4-BE49-F238E27FC236}">
                      <a16:creationId xmlns:a16="http://schemas.microsoft.com/office/drawing/2014/main" id="{5146CFEB-F154-B309-1F53-0E348AA4320A}"/>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510">
                  <a:extLst>
                    <a:ext uri="{FF2B5EF4-FFF2-40B4-BE49-F238E27FC236}">
                      <a16:creationId xmlns:a16="http://schemas.microsoft.com/office/drawing/2014/main" id="{05CE0DA8-377E-CE1C-9287-AB382F6FF6C2}"/>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511">
                  <a:extLst>
                    <a:ext uri="{FF2B5EF4-FFF2-40B4-BE49-F238E27FC236}">
                      <a16:creationId xmlns:a16="http://schemas.microsoft.com/office/drawing/2014/main" id="{8185F5E9-0C00-5529-475C-F6DAF3217723}"/>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522">
                  <a:extLst>
                    <a:ext uri="{FF2B5EF4-FFF2-40B4-BE49-F238E27FC236}">
                      <a16:creationId xmlns:a16="http://schemas.microsoft.com/office/drawing/2014/main" id="{8ED22E56-9B47-905C-C5C0-E240E7AFB33F}"/>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523">
                  <a:extLst>
                    <a:ext uri="{FF2B5EF4-FFF2-40B4-BE49-F238E27FC236}">
                      <a16:creationId xmlns:a16="http://schemas.microsoft.com/office/drawing/2014/main" id="{515AD8D4-88BA-9CB9-96E7-B92F70178C74}"/>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524">
                  <a:extLst>
                    <a:ext uri="{FF2B5EF4-FFF2-40B4-BE49-F238E27FC236}">
                      <a16:creationId xmlns:a16="http://schemas.microsoft.com/office/drawing/2014/main" id="{1523442F-663C-381F-654B-EC403D55EC65}"/>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525">
                  <a:extLst>
                    <a:ext uri="{FF2B5EF4-FFF2-40B4-BE49-F238E27FC236}">
                      <a16:creationId xmlns:a16="http://schemas.microsoft.com/office/drawing/2014/main" id="{54F91036-33DE-C7CB-A2F1-9C89A664B426}"/>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526">
                  <a:extLst>
                    <a:ext uri="{FF2B5EF4-FFF2-40B4-BE49-F238E27FC236}">
                      <a16:creationId xmlns:a16="http://schemas.microsoft.com/office/drawing/2014/main" id="{BF771268-DD04-CE5E-C9DC-F2E6BDC8DC60}"/>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529">
                  <a:extLst>
                    <a:ext uri="{FF2B5EF4-FFF2-40B4-BE49-F238E27FC236}">
                      <a16:creationId xmlns:a16="http://schemas.microsoft.com/office/drawing/2014/main" id="{1C455AC4-7C9C-DA72-A763-083BD9E3E6F1}"/>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71" name="Freeform 531">
                  <a:extLst>
                    <a:ext uri="{FF2B5EF4-FFF2-40B4-BE49-F238E27FC236}">
                      <a16:creationId xmlns:a16="http://schemas.microsoft.com/office/drawing/2014/main" id="{FAA04FD0-2B8D-59CD-4EF9-9C96D8EB0545}"/>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532">
                  <a:extLst>
                    <a:ext uri="{FF2B5EF4-FFF2-40B4-BE49-F238E27FC236}">
                      <a16:creationId xmlns:a16="http://schemas.microsoft.com/office/drawing/2014/main" id="{ACC540EE-54A9-0889-2FBE-1C907A1D5FB2}"/>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533">
                  <a:extLst>
                    <a:ext uri="{FF2B5EF4-FFF2-40B4-BE49-F238E27FC236}">
                      <a16:creationId xmlns:a16="http://schemas.microsoft.com/office/drawing/2014/main" id="{6FA19BF9-E933-11E8-B981-9267CF1B3542}"/>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534">
                  <a:extLst>
                    <a:ext uri="{FF2B5EF4-FFF2-40B4-BE49-F238E27FC236}">
                      <a16:creationId xmlns:a16="http://schemas.microsoft.com/office/drawing/2014/main" id="{B43EAE5D-9CA9-2353-6D20-2EAA3D760ED2}"/>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535">
                  <a:extLst>
                    <a:ext uri="{FF2B5EF4-FFF2-40B4-BE49-F238E27FC236}">
                      <a16:creationId xmlns:a16="http://schemas.microsoft.com/office/drawing/2014/main" id="{7FA94342-85A3-F001-0C60-44C4BC8851A7}"/>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536">
                  <a:extLst>
                    <a:ext uri="{FF2B5EF4-FFF2-40B4-BE49-F238E27FC236}">
                      <a16:creationId xmlns:a16="http://schemas.microsoft.com/office/drawing/2014/main" id="{5D3F666E-328B-9B45-60E4-97B89BFA2D6F}"/>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537">
                  <a:extLst>
                    <a:ext uri="{FF2B5EF4-FFF2-40B4-BE49-F238E27FC236}">
                      <a16:creationId xmlns:a16="http://schemas.microsoft.com/office/drawing/2014/main" id="{BD865282-3A6D-9F2E-45BE-A1DC209596C7}"/>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538">
                  <a:extLst>
                    <a:ext uri="{FF2B5EF4-FFF2-40B4-BE49-F238E27FC236}">
                      <a16:creationId xmlns:a16="http://schemas.microsoft.com/office/drawing/2014/main" id="{5FAC9D76-AFC2-740B-6667-579642C5F07F}"/>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539">
                  <a:extLst>
                    <a:ext uri="{FF2B5EF4-FFF2-40B4-BE49-F238E27FC236}">
                      <a16:creationId xmlns:a16="http://schemas.microsoft.com/office/drawing/2014/main" id="{C1C893F9-F3F0-9DB0-7F40-93C82485DEAB}"/>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540">
                  <a:extLst>
                    <a:ext uri="{FF2B5EF4-FFF2-40B4-BE49-F238E27FC236}">
                      <a16:creationId xmlns:a16="http://schemas.microsoft.com/office/drawing/2014/main" id="{8121579F-0F02-2DAA-AD5B-0EC3DE3C2D85}"/>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541">
                  <a:extLst>
                    <a:ext uri="{FF2B5EF4-FFF2-40B4-BE49-F238E27FC236}">
                      <a16:creationId xmlns:a16="http://schemas.microsoft.com/office/drawing/2014/main" id="{323DB7A3-5CBC-EC9F-CC83-57BAE4B2AA88}"/>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542">
                  <a:extLst>
                    <a:ext uri="{FF2B5EF4-FFF2-40B4-BE49-F238E27FC236}">
                      <a16:creationId xmlns:a16="http://schemas.microsoft.com/office/drawing/2014/main" id="{494ADD5F-0D48-2B7D-8E38-803F9A725210}"/>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543">
                  <a:extLst>
                    <a:ext uri="{FF2B5EF4-FFF2-40B4-BE49-F238E27FC236}">
                      <a16:creationId xmlns:a16="http://schemas.microsoft.com/office/drawing/2014/main" id="{77AB1C75-3D39-D7BE-BA0C-5D29C77100EC}"/>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545">
                  <a:extLst>
                    <a:ext uri="{FF2B5EF4-FFF2-40B4-BE49-F238E27FC236}">
                      <a16:creationId xmlns:a16="http://schemas.microsoft.com/office/drawing/2014/main" id="{20A69DE7-C0DC-5AC7-848C-A630AD7F0C47}"/>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546">
                  <a:extLst>
                    <a:ext uri="{FF2B5EF4-FFF2-40B4-BE49-F238E27FC236}">
                      <a16:creationId xmlns:a16="http://schemas.microsoft.com/office/drawing/2014/main" id="{9F1F8E38-0D90-3D78-2BFF-C10B54888F5F}"/>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547">
                  <a:extLst>
                    <a:ext uri="{FF2B5EF4-FFF2-40B4-BE49-F238E27FC236}">
                      <a16:creationId xmlns:a16="http://schemas.microsoft.com/office/drawing/2014/main" id="{C6D56EAC-B0B1-0496-7A0A-104B06D8DFD4}"/>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548">
                  <a:extLst>
                    <a:ext uri="{FF2B5EF4-FFF2-40B4-BE49-F238E27FC236}">
                      <a16:creationId xmlns:a16="http://schemas.microsoft.com/office/drawing/2014/main" id="{7A6F6465-13F7-DAB5-E139-C62790A8EA96}"/>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549">
                  <a:extLst>
                    <a:ext uri="{FF2B5EF4-FFF2-40B4-BE49-F238E27FC236}">
                      <a16:creationId xmlns:a16="http://schemas.microsoft.com/office/drawing/2014/main" id="{2763B704-D48D-B3C1-58B2-2F049E91D97B}"/>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550">
                  <a:extLst>
                    <a:ext uri="{FF2B5EF4-FFF2-40B4-BE49-F238E27FC236}">
                      <a16:creationId xmlns:a16="http://schemas.microsoft.com/office/drawing/2014/main" id="{48382C59-AB46-6A9D-8808-27D2352821A6}"/>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551">
                  <a:extLst>
                    <a:ext uri="{FF2B5EF4-FFF2-40B4-BE49-F238E27FC236}">
                      <a16:creationId xmlns:a16="http://schemas.microsoft.com/office/drawing/2014/main" id="{76BEFDF7-57E6-E63D-C3A7-4135B309DE88}"/>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553">
                  <a:extLst>
                    <a:ext uri="{FF2B5EF4-FFF2-40B4-BE49-F238E27FC236}">
                      <a16:creationId xmlns:a16="http://schemas.microsoft.com/office/drawing/2014/main" id="{737F1546-288D-EE7D-3DC4-3F7091FD6326}"/>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555">
                  <a:extLst>
                    <a:ext uri="{FF2B5EF4-FFF2-40B4-BE49-F238E27FC236}">
                      <a16:creationId xmlns:a16="http://schemas.microsoft.com/office/drawing/2014/main" id="{EDB9B2DA-C311-32CD-885F-631648EBCB95}"/>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02">
                  <a:extLst>
                    <a:ext uri="{FF2B5EF4-FFF2-40B4-BE49-F238E27FC236}">
                      <a16:creationId xmlns:a16="http://schemas.microsoft.com/office/drawing/2014/main" id="{43E845DD-8D9F-0952-052A-4212E4FB9744}"/>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10">
                  <a:extLst>
                    <a:ext uri="{FF2B5EF4-FFF2-40B4-BE49-F238E27FC236}">
                      <a16:creationId xmlns:a16="http://schemas.microsoft.com/office/drawing/2014/main" id="{F2C33418-07C3-1912-F7CD-2F08077A2891}"/>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11">
                  <a:extLst>
                    <a:ext uri="{FF2B5EF4-FFF2-40B4-BE49-F238E27FC236}">
                      <a16:creationId xmlns:a16="http://schemas.microsoft.com/office/drawing/2014/main" id="{FFB558F9-235C-310E-C40B-A2D481FE7CEB}"/>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12">
                  <a:extLst>
                    <a:ext uri="{FF2B5EF4-FFF2-40B4-BE49-F238E27FC236}">
                      <a16:creationId xmlns:a16="http://schemas.microsoft.com/office/drawing/2014/main" id="{627A37F5-7B43-B068-25DA-00BCBD82D7B3}"/>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Rectangle 613">
                  <a:extLst>
                    <a:ext uri="{FF2B5EF4-FFF2-40B4-BE49-F238E27FC236}">
                      <a16:creationId xmlns:a16="http://schemas.microsoft.com/office/drawing/2014/main" id="{4437007E-4DC7-AA7E-9E19-5454CE1BC58C}"/>
                    </a:ext>
                  </a:extLst>
                </p:cNvPr>
                <p:cNvSpPr>
                  <a:spLocks noChangeArrowheads="1"/>
                </p:cNvSpPr>
                <p:nvPr/>
              </p:nvSpPr>
              <p:spPr bwMode="auto">
                <a:xfrm>
                  <a:off x="5734148" y="2062768"/>
                  <a:ext cx="1160" cy="1200"/>
                </a:xfrm>
                <a:prstGeom prst="rect">
                  <a:avLst/>
                </a:pr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14">
                  <a:extLst>
                    <a:ext uri="{FF2B5EF4-FFF2-40B4-BE49-F238E27FC236}">
                      <a16:creationId xmlns:a16="http://schemas.microsoft.com/office/drawing/2014/main" id="{089F5CF9-7D46-72CF-C852-80DA78DE3D5E}"/>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15">
                  <a:extLst>
                    <a:ext uri="{FF2B5EF4-FFF2-40B4-BE49-F238E27FC236}">
                      <a16:creationId xmlns:a16="http://schemas.microsoft.com/office/drawing/2014/main" id="{971AEBFA-709C-D8BD-7A01-1E63C11C68E1}"/>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18">
                  <a:extLst>
                    <a:ext uri="{FF2B5EF4-FFF2-40B4-BE49-F238E27FC236}">
                      <a16:creationId xmlns:a16="http://schemas.microsoft.com/office/drawing/2014/main" id="{05964900-E8FD-1B42-8BBC-B136D3736E98}"/>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19">
                  <a:extLst>
                    <a:ext uri="{FF2B5EF4-FFF2-40B4-BE49-F238E27FC236}">
                      <a16:creationId xmlns:a16="http://schemas.microsoft.com/office/drawing/2014/main" id="{4810E787-DFED-1D7B-D45D-CC7288383BDC}"/>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20">
                  <a:extLst>
                    <a:ext uri="{FF2B5EF4-FFF2-40B4-BE49-F238E27FC236}">
                      <a16:creationId xmlns:a16="http://schemas.microsoft.com/office/drawing/2014/main" id="{9CBF40DF-738C-C07D-8552-24D2EDE954A7}"/>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21">
                  <a:extLst>
                    <a:ext uri="{FF2B5EF4-FFF2-40B4-BE49-F238E27FC236}">
                      <a16:creationId xmlns:a16="http://schemas.microsoft.com/office/drawing/2014/main" id="{7A08F419-E02B-F8FB-92EC-87FEDF8934CE}"/>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22">
                  <a:extLst>
                    <a:ext uri="{FF2B5EF4-FFF2-40B4-BE49-F238E27FC236}">
                      <a16:creationId xmlns:a16="http://schemas.microsoft.com/office/drawing/2014/main" id="{A01F61F5-DBE3-4640-CD93-B53A8FE53369}"/>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23">
                  <a:extLst>
                    <a:ext uri="{FF2B5EF4-FFF2-40B4-BE49-F238E27FC236}">
                      <a16:creationId xmlns:a16="http://schemas.microsoft.com/office/drawing/2014/main" id="{E48438F6-D529-04B8-1B47-36E977AF883F}"/>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24">
                  <a:extLst>
                    <a:ext uri="{FF2B5EF4-FFF2-40B4-BE49-F238E27FC236}">
                      <a16:creationId xmlns:a16="http://schemas.microsoft.com/office/drawing/2014/main" id="{A5819BD8-1EE0-03ED-D293-F2A303541F3C}"/>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25">
                  <a:extLst>
                    <a:ext uri="{FF2B5EF4-FFF2-40B4-BE49-F238E27FC236}">
                      <a16:creationId xmlns:a16="http://schemas.microsoft.com/office/drawing/2014/main" id="{D8CB77F9-46B6-6A50-2FEA-582706B4FFD5}"/>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26">
                  <a:extLst>
                    <a:ext uri="{FF2B5EF4-FFF2-40B4-BE49-F238E27FC236}">
                      <a16:creationId xmlns:a16="http://schemas.microsoft.com/office/drawing/2014/main" id="{D13E7413-1940-7B66-3D92-B46ABE03408E}"/>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27">
                  <a:extLst>
                    <a:ext uri="{FF2B5EF4-FFF2-40B4-BE49-F238E27FC236}">
                      <a16:creationId xmlns:a16="http://schemas.microsoft.com/office/drawing/2014/main" id="{B08E138A-3493-5F7B-A163-AAC33133C98E}"/>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29">
                  <a:extLst>
                    <a:ext uri="{FF2B5EF4-FFF2-40B4-BE49-F238E27FC236}">
                      <a16:creationId xmlns:a16="http://schemas.microsoft.com/office/drawing/2014/main" id="{F451D026-80A1-E770-9B5D-EF176E2A4A75}"/>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31">
                  <a:extLst>
                    <a:ext uri="{FF2B5EF4-FFF2-40B4-BE49-F238E27FC236}">
                      <a16:creationId xmlns:a16="http://schemas.microsoft.com/office/drawing/2014/main" id="{111E959F-2924-C048-CB33-2F15219AA858}"/>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32">
                  <a:extLst>
                    <a:ext uri="{FF2B5EF4-FFF2-40B4-BE49-F238E27FC236}">
                      <a16:creationId xmlns:a16="http://schemas.microsoft.com/office/drawing/2014/main" id="{BE0AB3B9-1AF5-157C-5564-B16FC9FA7EA2}"/>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33">
                  <a:extLst>
                    <a:ext uri="{FF2B5EF4-FFF2-40B4-BE49-F238E27FC236}">
                      <a16:creationId xmlns:a16="http://schemas.microsoft.com/office/drawing/2014/main" id="{FA5EAABE-5A3A-8B3F-F35E-3B706524669A}"/>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34">
                  <a:extLst>
                    <a:ext uri="{FF2B5EF4-FFF2-40B4-BE49-F238E27FC236}">
                      <a16:creationId xmlns:a16="http://schemas.microsoft.com/office/drawing/2014/main" id="{60C69473-61C4-B885-1A88-277594B56C92}"/>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35">
                  <a:extLst>
                    <a:ext uri="{FF2B5EF4-FFF2-40B4-BE49-F238E27FC236}">
                      <a16:creationId xmlns:a16="http://schemas.microsoft.com/office/drawing/2014/main" id="{0054F65C-A6E7-BDB4-8E28-63EBA7909B6C}"/>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36">
                  <a:extLst>
                    <a:ext uri="{FF2B5EF4-FFF2-40B4-BE49-F238E27FC236}">
                      <a16:creationId xmlns:a16="http://schemas.microsoft.com/office/drawing/2014/main" id="{F7C26DC8-C578-9957-B1C7-D96EB338C9CA}"/>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37">
                  <a:extLst>
                    <a:ext uri="{FF2B5EF4-FFF2-40B4-BE49-F238E27FC236}">
                      <a16:creationId xmlns:a16="http://schemas.microsoft.com/office/drawing/2014/main" id="{E7F10D3D-4682-6C57-F1B3-CB482E7FA3FF}"/>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643">
                  <a:extLst>
                    <a:ext uri="{FF2B5EF4-FFF2-40B4-BE49-F238E27FC236}">
                      <a16:creationId xmlns:a16="http://schemas.microsoft.com/office/drawing/2014/main" id="{E7629EF8-1014-694F-B942-9BA49614051D}"/>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644">
                  <a:extLst>
                    <a:ext uri="{FF2B5EF4-FFF2-40B4-BE49-F238E27FC236}">
                      <a16:creationId xmlns:a16="http://schemas.microsoft.com/office/drawing/2014/main" id="{6C2CD2C4-EAD8-09AE-A3CA-4907DE9060EB}"/>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645">
                  <a:extLst>
                    <a:ext uri="{FF2B5EF4-FFF2-40B4-BE49-F238E27FC236}">
                      <a16:creationId xmlns:a16="http://schemas.microsoft.com/office/drawing/2014/main" id="{8291C32A-18F4-C2AD-DC7D-3A136F2FD177}"/>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646">
                  <a:extLst>
                    <a:ext uri="{FF2B5EF4-FFF2-40B4-BE49-F238E27FC236}">
                      <a16:creationId xmlns:a16="http://schemas.microsoft.com/office/drawing/2014/main" id="{C4EBDD2F-69B1-BE8D-FF64-E7D8D736464F}"/>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647">
                  <a:extLst>
                    <a:ext uri="{FF2B5EF4-FFF2-40B4-BE49-F238E27FC236}">
                      <a16:creationId xmlns:a16="http://schemas.microsoft.com/office/drawing/2014/main" id="{14E5D7FA-24B2-152F-DC91-9F0CA2AB5952}"/>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648">
                  <a:extLst>
                    <a:ext uri="{FF2B5EF4-FFF2-40B4-BE49-F238E27FC236}">
                      <a16:creationId xmlns:a16="http://schemas.microsoft.com/office/drawing/2014/main" id="{6D0A6A7D-024C-88C4-B7F6-1C5C03933171}"/>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650">
                  <a:extLst>
                    <a:ext uri="{FF2B5EF4-FFF2-40B4-BE49-F238E27FC236}">
                      <a16:creationId xmlns:a16="http://schemas.microsoft.com/office/drawing/2014/main" id="{2AE2C7A4-5EE1-AC6E-E05E-5B2AD398C920}"/>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651">
                  <a:extLst>
                    <a:ext uri="{FF2B5EF4-FFF2-40B4-BE49-F238E27FC236}">
                      <a16:creationId xmlns:a16="http://schemas.microsoft.com/office/drawing/2014/main" id="{B4F12783-C191-7F0A-063A-6F50596B626A}"/>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652">
                  <a:extLst>
                    <a:ext uri="{FF2B5EF4-FFF2-40B4-BE49-F238E27FC236}">
                      <a16:creationId xmlns:a16="http://schemas.microsoft.com/office/drawing/2014/main" id="{801FFCDB-D11D-7484-80CF-20E863E356D7}"/>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653">
                  <a:extLst>
                    <a:ext uri="{FF2B5EF4-FFF2-40B4-BE49-F238E27FC236}">
                      <a16:creationId xmlns:a16="http://schemas.microsoft.com/office/drawing/2014/main" id="{C474B703-336A-A9FC-B5F5-3FB76C00905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654">
                  <a:extLst>
                    <a:ext uri="{FF2B5EF4-FFF2-40B4-BE49-F238E27FC236}">
                      <a16:creationId xmlns:a16="http://schemas.microsoft.com/office/drawing/2014/main" id="{F86AF241-CE9E-6B86-919E-546434EC1C52}"/>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656">
                  <a:extLst>
                    <a:ext uri="{FF2B5EF4-FFF2-40B4-BE49-F238E27FC236}">
                      <a16:creationId xmlns:a16="http://schemas.microsoft.com/office/drawing/2014/main" id="{B26A904F-ED12-5818-D7FA-FA3A6FE074A4}"/>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657">
                  <a:extLst>
                    <a:ext uri="{FF2B5EF4-FFF2-40B4-BE49-F238E27FC236}">
                      <a16:creationId xmlns:a16="http://schemas.microsoft.com/office/drawing/2014/main" id="{1ADA196A-E787-D531-D712-84467400BEC3}"/>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658">
                  <a:extLst>
                    <a:ext uri="{FF2B5EF4-FFF2-40B4-BE49-F238E27FC236}">
                      <a16:creationId xmlns:a16="http://schemas.microsoft.com/office/drawing/2014/main" id="{C75A3E2F-FD34-8398-DF75-A73DAEA6B387}"/>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659">
                  <a:extLst>
                    <a:ext uri="{FF2B5EF4-FFF2-40B4-BE49-F238E27FC236}">
                      <a16:creationId xmlns:a16="http://schemas.microsoft.com/office/drawing/2014/main" id="{B540E679-756A-1B68-15FF-B1A5AD932591}"/>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660">
                  <a:extLst>
                    <a:ext uri="{FF2B5EF4-FFF2-40B4-BE49-F238E27FC236}">
                      <a16:creationId xmlns:a16="http://schemas.microsoft.com/office/drawing/2014/main" id="{5716D483-E5AB-9DB7-C930-1D4389D2B700}"/>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661">
                  <a:extLst>
                    <a:ext uri="{FF2B5EF4-FFF2-40B4-BE49-F238E27FC236}">
                      <a16:creationId xmlns:a16="http://schemas.microsoft.com/office/drawing/2014/main" id="{EF575297-16C1-F57E-0DF4-BA88A27966A4}"/>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662">
                  <a:extLst>
                    <a:ext uri="{FF2B5EF4-FFF2-40B4-BE49-F238E27FC236}">
                      <a16:creationId xmlns:a16="http://schemas.microsoft.com/office/drawing/2014/main" id="{347A4D23-28A8-FCEF-983C-19528F513A58}"/>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663">
                  <a:extLst>
                    <a:ext uri="{FF2B5EF4-FFF2-40B4-BE49-F238E27FC236}">
                      <a16:creationId xmlns:a16="http://schemas.microsoft.com/office/drawing/2014/main" id="{09D4B2A8-8AA6-F43B-74A8-2DEABDD2B028}"/>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664">
                  <a:extLst>
                    <a:ext uri="{FF2B5EF4-FFF2-40B4-BE49-F238E27FC236}">
                      <a16:creationId xmlns:a16="http://schemas.microsoft.com/office/drawing/2014/main" id="{75D92693-5231-C852-5B1C-125142EADEB1}"/>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665">
                  <a:extLst>
                    <a:ext uri="{FF2B5EF4-FFF2-40B4-BE49-F238E27FC236}">
                      <a16:creationId xmlns:a16="http://schemas.microsoft.com/office/drawing/2014/main" id="{45F8F2DF-A457-DCA4-D391-BD2C1D80C5D9}"/>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666">
                  <a:extLst>
                    <a:ext uri="{FF2B5EF4-FFF2-40B4-BE49-F238E27FC236}">
                      <a16:creationId xmlns:a16="http://schemas.microsoft.com/office/drawing/2014/main" id="{D1E0ADD7-0F9D-DD2C-E0CB-780DCE3D8FD6}"/>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667">
                  <a:extLst>
                    <a:ext uri="{FF2B5EF4-FFF2-40B4-BE49-F238E27FC236}">
                      <a16:creationId xmlns:a16="http://schemas.microsoft.com/office/drawing/2014/main" id="{61319CBF-728E-653C-9311-3E25479EFEF0}"/>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668">
                  <a:extLst>
                    <a:ext uri="{FF2B5EF4-FFF2-40B4-BE49-F238E27FC236}">
                      <a16:creationId xmlns:a16="http://schemas.microsoft.com/office/drawing/2014/main" id="{D2B1757D-321A-2E47-3EFC-992FF566C8A3}"/>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669">
                  <a:extLst>
                    <a:ext uri="{FF2B5EF4-FFF2-40B4-BE49-F238E27FC236}">
                      <a16:creationId xmlns:a16="http://schemas.microsoft.com/office/drawing/2014/main" id="{6A602037-7794-8FC2-6F02-51A3C14FF5BE}"/>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671">
                  <a:extLst>
                    <a:ext uri="{FF2B5EF4-FFF2-40B4-BE49-F238E27FC236}">
                      <a16:creationId xmlns:a16="http://schemas.microsoft.com/office/drawing/2014/main" id="{004AE796-DF9E-2762-5512-65A08885D602}"/>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673">
                  <a:extLst>
                    <a:ext uri="{FF2B5EF4-FFF2-40B4-BE49-F238E27FC236}">
                      <a16:creationId xmlns:a16="http://schemas.microsoft.com/office/drawing/2014/main" id="{492EC8C5-A849-78B9-88AB-78FEADC73AEC}"/>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674">
                  <a:extLst>
                    <a:ext uri="{FF2B5EF4-FFF2-40B4-BE49-F238E27FC236}">
                      <a16:creationId xmlns:a16="http://schemas.microsoft.com/office/drawing/2014/main" id="{C00EB741-CFC3-046F-20B7-D4F651CDE878}"/>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675">
                  <a:extLst>
                    <a:ext uri="{FF2B5EF4-FFF2-40B4-BE49-F238E27FC236}">
                      <a16:creationId xmlns:a16="http://schemas.microsoft.com/office/drawing/2014/main" id="{422034E1-3CB8-4A23-165A-7EDFF8E0401A}"/>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76">
                  <a:extLst>
                    <a:ext uri="{FF2B5EF4-FFF2-40B4-BE49-F238E27FC236}">
                      <a16:creationId xmlns:a16="http://schemas.microsoft.com/office/drawing/2014/main" id="{7F26B32E-39E5-B58F-7B12-BCF83F6BF85C}"/>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77">
                  <a:extLst>
                    <a:ext uri="{FF2B5EF4-FFF2-40B4-BE49-F238E27FC236}">
                      <a16:creationId xmlns:a16="http://schemas.microsoft.com/office/drawing/2014/main" id="{05F1E094-D25D-C556-1FA0-A53A8C25928B}"/>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78">
                  <a:extLst>
                    <a:ext uri="{FF2B5EF4-FFF2-40B4-BE49-F238E27FC236}">
                      <a16:creationId xmlns:a16="http://schemas.microsoft.com/office/drawing/2014/main" id="{D6A6DA08-4288-2D9B-E63B-DD14FC21E02C}"/>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79">
                  <a:extLst>
                    <a:ext uri="{FF2B5EF4-FFF2-40B4-BE49-F238E27FC236}">
                      <a16:creationId xmlns:a16="http://schemas.microsoft.com/office/drawing/2014/main" id="{33F26DF1-112A-A0C5-BF10-21E2CA23255F}"/>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680">
                  <a:extLst>
                    <a:ext uri="{FF2B5EF4-FFF2-40B4-BE49-F238E27FC236}">
                      <a16:creationId xmlns:a16="http://schemas.microsoft.com/office/drawing/2014/main" id="{A7DEB676-E849-BEAE-5482-9AE9696992AF}"/>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81">
                  <a:extLst>
                    <a:ext uri="{FF2B5EF4-FFF2-40B4-BE49-F238E27FC236}">
                      <a16:creationId xmlns:a16="http://schemas.microsoft.com/office/drawing/2014/main" id="{6A343D4F-CC1C-9BAA-373C-E1378465571D}"/>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82">
                  <a:extLst>
                    <a:ext uri="{FF2B5EF4-FFF2-40B4-BE49-F238E27FC236}">
                      <a16:creationId xmlns:a16="http://schemas.microsoft.com/office/drawing/2014/main" id="{928E1C8E-67A7-2100-9DA3-234BCBBEDC81}"/>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84">
                  <a:extLst>
                    <a:ext uri="{FF2B5EF4-FFF2-40B4-BE49-F238E27FC236}">
                      <a16:creationId xmlns:a16="http://schemas.microsoft.com/office/drawing/2014/main" id="{21C9A77A-D194-3D6A-F8EB-D7A7FF66B449}"/>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85">
                  <a:extLst>
                    <a:ext uri="{FF2B5EF4-FFF2-40B4-BE49-F238E27FC236}">
                      <a16:creationId xmlns:a16="http://schemas.microsoft.com/office/drawing/2014/main" id="{18A4097E-43FE-FABE-4D05-EA7A1DD4ABAE}"/>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86">
                  <a:extLst>
                    <a:ext uri="{FF2B5EF4-FFF2-40B4-BE49-F238E27FC236}">
                      <a16:creationId xmlns:a16="http://schemas.microsoft.com/office/drawing/2014/main" id="{1920D5AA-E679-65A3-B242-35D7FF2546FA}"/>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87">
                  <a:extLst>
                    <a:ext uri="{FF2B5EF4-FFF2-40B4-BE49-F238E27FC236}">
                      <a16:creationId xmlns:a16="http://schemas.microsoft.com/office/drawing/2014/main" id="{F066AACD-1F02-F469-FDA1-1772B7EE5DC1}"/>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88">
                  <a:extLst>
                    <a:ext uri="{FF2B5EF4-FFF2-40B4-BE49-F238E27FC236}">
                      <a16:creationId xmlns:a16="http://schemas.microsoft.com/office/drawing/2014/main" id="{75162848-3AD1-C35A-1907-2AF895DEFFC8}"/>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89">
                  <a:extLst>
                    <a:ext uri="{FF2B5EF4-FFF2-40B4-BE49-F238E27FC236}">
                      <a16:creationId xmlns:a16="http://schemas.microsoft.com/office/drawing/2014/main" id="{6853CDC2-32E1-109A-31A1-F3062E2CF02E}"/>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90">
                  <a:extLst>
                    <a:ext uri="{FF2B5EF4-FFF2-40B4-BE49-F238E27FC236}">
                      <a16:creationId xmlns:a16="http://schemas.microsoft.com/office/drawing/2014/main" id="{8C3280DB-34BC-1A50-8C2F-0BF2D4788C89}"/>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691">
                  <a:extLst>
                    <a:ext uri="{FF2B5EF4-FFF2-40B4-BE49-F238E27FC236}">
                      <a16:creationId xmlns:a16="http://schemas.microsoft.com/office/drawing/2014/main" id="{835FB29D-6688-58E8-6197-479AF9725104}"/>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92">
                  <a:extLst>
                    <a:ext uri="{FF2B5EF4-FFF2-40B4-BE49-F238E27FC236}">
                      <a16:creationId xmlns:a16="http://schemas.microsoft.com/office/drawing/2014/main" id="{66CA9E79-798B-258E-B63C-89E91E635DCD}"/>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93">
                  <a:extLst>
                    <a:ext uri="{FF2B5EF4-FFF2-40B4-BE49-F238E27FC236}">
                      <a16:creationId xmlns:a16="http://schemas.microsoft.com/office/drawing/2014/main" id="{8C26BA59-209E-D10B-7FC7-4EFA498D762A}"/>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94">
                  <a:extLst>
                    <a:ext uri="{FF2B5EF4-FFF2-40B4-BE49-F238E27FC236}">
                      <a16:creationId xmlns:a16="http://schemas.microsoft.com/office/drawing/2014/main" id="{8FFCD168-BED0-41D8-23BC-84794A59072B}"/>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95">
                  <a:extLst>
                    <a:ext uri="{FF2B5EF4-FFF2-40B4-BE49-F238E27FC236}">
                      <a16:creationId xmlns:a16="http://schemas.microsoft.com/office/drawing/2014/main" id="{9F2F6A09-C41E-9ED7-7A6E-4046B1C926A7}"/>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96">
                  <a:extLst>
                    <a:ext uri="{FF2B5EF4-FFF2-40B4-BE49-F238E27FC236}">
                      <a16:creationId xmlns:a16="http://schemas.microsoft.com/office/drawing/2014/main" id="{E193AB0F-F23E-8649-0130-416721EFF441}"/>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97">
                  <a:extLst>
                    <a:ext uri="{FF2B5EF4-FFF2-40B4-BE49-F238E27FC236}">
                      <a16:creationId xmlns:a16="http://schemas.microsoft.com/office/drawing/2014/main" id="{81E20C9F-CB12-7C88-BEDD-527E8D5B7B83}"/>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98">
                  <a:extLst>
                    <a:ext uri="{FF2B5EF4-FFF2-40B4-BE49-F238E27FC236}">
                      <a16:creationId xmlns:a16="http://schemas.microsoft.com/office/drawing/2014/main" id="{54B96D4F-4C21-37B6-775A-943486A8E525}"/>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99">
                  <a:extLst>
                    <a:ext uri="{FF2B5EF4-FFF2-40B4-BE49-F238E27FC236}">
                      <a16:creationId xmlns:a16="http://schemas.microsoft.com/office/drawing/2014/main" id="{CD9B1FB2-4AD3-8F70-BC6A-943647638C5C}"/>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00">
                  <a:extLst>
                    <a:ext uri="{FF2B5EF4-FFF2-40B4-BE49-F238E27FC236}">
                      <a16:creationId xmlns:a16="http://schemas.microsoft.com/office/drawing/2014/main" id="{5E4B23EB-7DC8-E524-97B9-72EB919D5179}"/>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01">
                  <a:extLst>
                    <a:ext uri="{FF2B5EF4-FFF2-40B4-BE49-F238E27FC236}">
                      <a16:creationId xmlns:a16="http://schemas.microsoft.com/office/drawing/2014/main" id="{AB89F596-CD17-704B-F304-ACF33F2ACE77}"/>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02">
                  <a:extLst>
                    <a:ext uri="{FF2B5EF4-FFF2-40B4-BE49-F238E27FC236}">
                      <a16:creationId xmlns:a16="http://schemas.microsoft.com/office/drawing/2014/main" id="{7CDCCF38-EB1A-5B0C-B5EE-9CA29E35B8D5}"/>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03">
                  <a:extLst>
                    <a:ext uri="{FF2B5EF4-FFF2-40B4-BE49-F238E27FC236}">
                      <a16:creationId xmlns:a16="http://schemas.microsoft.com/office/drawing/2014/main" id="{EEC2B6F6-3F2C-38E7-D071-10D22FF8ED2A}"/>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04">
                  <a:extLst>
                    <a:ext uri="{FF2B5EF4-FFF2-40B4-BE49-F238E27FC236}">
                      <a16:creationId xmlns:a16="http://schemas.microsoft.com/office/drawing/2014/main" id="{59AC2E0E-CF63-F4CF-B817-5835B957AE52}"/>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05">
                  <a:extLst>
                    <a:ext uri="{FF2B5EF4-FFF2-40B4-BE49-F238E27FC236}">
                      <a16:creationId xmlns:a16="http://schemas.microsoft.com/office/drawing/2014/main" id="{321646D6-67BD-5AD2-31D1-1771E5211343}"/>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06">
                  <a:extLst>
                    <a:ext uri="{FF2B5EF4-FFF2-40B4-BE49-F238E27FC236}">
                      <a16:creationId xmlns:a16="http://schemas.microsoft.com/office/drawing/2014/main" id="{00EE358F-CE22-7053-A5D8-3D2A8AC1035A}"/>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07">
                  <a:extLst>
                    <a:ext uri="{FF2B5EF4-FFF2-40B4-BE49-F238E27FC236}">
                      <a16:creationId xmlns:a16="http://schemas.microsoft.com/office/drawing/2014/main" id="{8D8E99C8-FF2C-35AE-D238-E004AD0FC46F}"/>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08">
                  <a:extLst>
                    <a:ext uri="{FF2B5EF4-FFF2-40B4-BE49-F238E27FC236}">
                      <a16:creationId xmlns:a16="http://schemas.microsoft.com/office/drawing/2014/main" id="{CDEB7CB0-C069-0132-C80F-722DF6BB0BF3}"/>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09">
                  <a:extLst>
                    <a:ext uri="{FF2B5EF4-FFF2-40B4-BE49-F238E27FC236}">
                      <a16:creationId xmlns:a16="http://schemas.microsoft.com/office/drawing/2014/main" id="{1F5E9520-523B-4BAF-3E58-54AF0E32EE31}"/>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10">
                  <a:extLst>
                    <a:ext uri="{FF2B5EF4-FFF2-40B4-BE49-F238E27FC236}">
                      <a16:creationId xmlns:a16="http://schemas.microsoft.com/office/drawing/2014/main" id="{2B5202EE-95FA-B615-AD4D-A161066A13E6}"/>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11">
                  <a:extLst>
                    <a:ext uri="{FF2B5EF4-FFF2-40B4-BE49-F238E27FC236}">
                      <a16:creationId xmlns:a16="http://schemas.microsoft.com/office/drawing/2014/main" id="{DFD02F79-48D3-7881-8E67-0EAD913293C5}"/>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12">
                  <a:extLst>
                    <a:ext uri="{FF2B5EF4-FFF2-40B4-BE49-F238E27FC236}">
                      <a16:creationId xmlns:a16="http://schemas.microsoft.com/office/drawing/2014/main" id="{F20A37F6-165D-FD4A-D85A-EB94C0AF4DF7}"/>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13">
                  <a:extLst>
                    <a:ext uri="{FF2B5EF4-FFF2-40B4-BE49-F238E27FC236}">
                      <a16:creationId xmlns:a16="http://schemas.microsoft.com/office/drawing/2014/main" id="{9EB22893-B878-2E11-8571-F1CC35E4C88B}"/>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14">
                  <a:extLst>
                    <a:ext uri="{FF2B5EF4-FFF2-40B4-BE49-F238E27FC236}">
                      <a16:creationId xmlns:a16="http://schemas.microsoft.com/office/drawing/2014/main" id="{E521BA91-5152-9E41-F178-9789E980C9CE}"/>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16">
                  <a:extLst>
                    <a:ext uri="{FF2B5EF4-FFF2-40B4-BE49-F238E27FC236}">
                      <a16:creationId xmlns:a16="http://schemas.microsoft.com/office/drawing/2014/main" id="{18AD4A37-C4EC-61D2-A3B6-ABBED439570C}"/>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17">
                  <a:extLst>
                    <a:ext uri="{FF2B5EF4-FFF2-40B4-BE49-F238E27FC236}">
                      <a16:creationId xmlns:a16="http://schemas.microsoft.com/office/drawing/2014/main" id="{7140A903-81E4-6903-918B-DF0DC1701180}"/>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18">
                  <a:extLst>
                    <a:ext uri="{FF2B5EF4-FFF2-40B4-BE49-F238E27FC236}">
                      <a16:creationId xmlns:a16="http://schemas.microsoft.com/office/drawing/2014/main" id="{B1AE2F61-C975-50AA-B4CA-DACCE22B3503}"/>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19">
                  <a:extLst>
                    <a:ext uri="{FF2B5EF4-FFF2-40B4-BE49-F238E27FC236}">
                      <a16:creationId xmlns:a16="http://schemas.microsoft.com/office/drawing/2014/main" id="{8FB84FAD-8BA8-098C-F396-E360C6826548}"/>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20">
                  <a:extLst>
                    <a:ext uri="{FF2B5EF4-FFF2-40B4-BE49-F238E27FC236}">
                      <a16:creationId xmlns:a16="http://schemas.microsoft.com/office/drawing/2014/main" id="{E5CD305C-3A66-3287-5472-9D4CACC09013}"/>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21">
                  <a:extLst>
                    <a:ext uri="{FF2B5EF4-FFF2-40B4-BE49-F238E27FC236}">
                      <a16:creationId xmlns:a16="http://schemas.microsoft.com/office/drawing/2014/main" id="{78B3216F-2CAE-6294-1AAB-94303C5292D7}"/>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22">
                  <a:extLst>
                    <a:ext uri="{FF2B5EF4-FFF2-40B4-BE49-F238E27FC236}">
                      <a16:creationId xmlns:a16="http://schemas.microsoft.com/office/drawing/2014/main" id="{B364DBA2-7482-E105-5D09-2DD41DCCA924}"/>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23">
                  <a:extLst>
                    <a:ext uri="{FF2B5EF4-FFF2-40B4-BE49-F238E27FC236}">
                      <a16:creationId xmlns:a16="http://schemas.microsoft.com/office/drawing/2014/main" id="{B5659A5C-1680-60EE-148C-20CF9A24A505}"/>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93" name="Freeform 724">
                  <a:extLst>
                    <a:ext uri="{FF2B5EF4-FFF2-40B4-BE49-F238E27FC236}">
                      <a16:creationId xmlns:a16="http://schemas.microsoft.com/office/drawing/2014/main" id="{4A88D8DE-2CDD-819E-B49D-FDA038BC9236}"/>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725">
                  <a:extLst>
                    <a:ext uri="{FF2B5EF4-FFF2-40B4-BE49-F238E27FC236}">
                      <a16:creationId xmlns:a16="http://schemas.microsoft.com/office/drawing/2014/main" id="{930A4A3D-96A7-C3AD-3621-02D0E1847750}"/>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726">
                  <a:extLst>
                    <a:ext uri="{FF2B5EF4-FFF2-40B4-BE49-F238E27FC236}">
                      <a16:creationId xmlns:a16="http://schemas.microsoft.com/office/drawing/2014/main" id="{CF126B4A-751C-DE84-455C-DF599A103DDC}"/>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727">
                  <a:extLst>
                    <a:ext uri="{FF2B5EF4-FFF2-40B4-BE49-F238E27FC236}">
                      <a16:creationId xmlns:a16="http://schemas.microsoft.com/office/drawing/2014/main" id="{6A5F5500-2ADE-BF87-2C3F-35AFA75E8E8B}"/>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rgbClr val="BFBFBF"/>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728">
                  <a:extLst>
                    <a:ext uri="{FF2B5EF4-FFF2-40B4-BE49-F238E27FC236}">
                      <a16:creationId xmlns:a16="http://schemas.microsoft.com/office/drawing/2014/main" id="{9F10B800-5C87-5A16-2D9D-32882EBA0166}"/>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729">
                  <a:extLst>
                    <a:ext uri="{FF2B5EF4-FFF2-40B4-BE49-F238E27FC236}">
                      <a16:creationId xmlns:a16="http://schemas.microsoft.com/office/drawing/2014/main" id="{559846DF-6499-C99F-EA60-F27CA997F7BC}"/>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730">
                  <a:extLst>
                    <a:ext uri="{FF2B5EF4-FFF2-40B4-BE49-F238E27FC236}">
                      <a16:creationId xmlns:a16="http://schemas.microsoft.com/office/drawing/2014/main" id="{964E99D6-CC77-17CB-1DB0-7A9FA28C3087}"/>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731">
                  <a:extLst>
                    <a:ext uri="{FF2B5EF4-FFF2-40B4-BE49-F238E27FC236}">
                      <a16:creationId xmlns:a16="http://schemas.microsoft.com/office/drawing/2014/main" id="{D9214D32-E231-0B3C-855C-A3E296054B0E}"/>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732">
                  <a:extLst>
                    <a:ext uri="{FF2B5EF4-FFF2-40B4-BE49-F238E27FC236}">
                      <a16:creationId xmlns:a16="http://schemas.microsoft.com/office/drawing/2014/main" id="{73B30119-9F4F-FBC3-59D0-B8DA34F82E04}"/>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733">
                  <a:extLst>
                    <a:ext uri="{FF2B5EF4-FFF2-40B4-BE49-F238E27FC236}">
                      <a16:creationId xmlns:a16="http://schemas.microsoft.com/office/drawing/2014/main" id="{0C4D2F54-0ED1-0B76-AD3E-6CF132DF4744}"/>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734">
                  <a:extLst>
                    <a:ext uri="{FF2B5EF4-FFF2-40B4-BE49-F238E27FC236}">
                      <a16:creationId xmlns:a16="http://schemas.microsoft.com/office/drawing/2014/main" id="{CABDF45E-0190-3AC0-652A-66C4399C9167}"/>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735">
                  <a:extLst>
                    <a:ext uri="{FF2B5EF4-FFF2-40B4-BE49-F238E27FC236}">
                      <a16:creationId xmlns:a16="http://schemas.microsoft.com/office/drawing/2014/main" id="{DFF26AD9-B0E0-4809-9405-4E2D66D0E57C}"/>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736">
                  <a:extLst>
                    <a:ext uri="{FF2B5EF4-FFF2-40B4-BE49-F238E27FC236}">
                      <a16:creationId xmlns:a16="http://schemas.microsoft.com/office/drawing/2014/main" id="{349B657C-9982-9964-C4F5-E684B19E0C53}"/>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737">
                  <a:extLst>
                    <a:ext uri="{FF2B5EF4-FFF2-40B4-BE49-F238E27FC236}">
                      <a16:creationId xmlns:a16="http://schemas.microsoft.com/office/drawing/2014/main" id="{9AECD6DD-0A93-8E5F-4C27-E6D9CF30FDFC}"/>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38">
                  <a:extLst>
                    <a:ext uri="{FF2B5EF4-FFF2-40B4-BE49-F238E27FC236}">
                      <a16:creationId xmlns:a16="http://schemas.microsoft.com/office/drawing/2014/main" id="{87B81A5B-A8BB-C673-CFE1-3BE4802EC2FD}"/>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39">
                  <a:extLst>
                    <a:ext uri="{FF2B5EF4-FFF2-40B4-BE49-F238E27FC236}">
                      <a16:creationId xmlns:a16="http://schemas.microsoft.com/office/drawing/2014/main" id="{AFAB773B-EC75-5451-0C5F-AD9353A50E0B}"/>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740">
                  <a:extLst>
                    <a:ext uri="{FF2B5EF4-FFF2-40B4-BE49-F238E27FC236}">
                      <a16:creationId xmlns:a16="http://schemas.microsoft.com/office/drawing/2014/main" id="{CAABA422-7F15-8C6D-4CEF-CA1590CA60CD}"/>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741">
                  <a:extLst>
                    <a:ext uri="{FF2B5EF4-FFF2-40B4-BE49-F238E27FC236}">
                      <a16:creationId xmlns:a16="http://schemas.microsoft.com/office/drawing/2014/main" id="{3E4996E5-9461-03E0-1E1A-5BF13BF61589}"/>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742">
                  <a:extLst>
                    <a:ext uri="{FF2B5EF4-FFF2-40B4-BE49-F238E27FC236}">
                      <a16:creationId xmlns:a16="http://schemas.microsoft.com/office/drawing/2014/main" id="{2F3A6EC3-F6F2-F600-6FB4-3F735E37ECC4}"/>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743">
                  <a:extLst>
                    <a:ext uri="{FF2B5EF4-FFF2-40B4-BE49-F238E27FC236}">
                      <a16:creationId xmlns:a16="http://schemas.microsoft.com/office/drawing/2014/main" id="{0154C74E-E0B4-E31C-B591-459023F7F4AB}"/>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744">
                  <a:extLst>
                    <a:ext uri="{FF2B5EF4-FFF2-40B4-BE49-F238E27FC236}">
                      <a16:creationId xmlns:a16="http://schemas.microsoft.com/office/drawing/2014/main" id="{DF965FC5-8271-80A0-344E-0DC8B9A740CE}"/>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4" name="Freeform 745">
                  <a:extLst>
                    <a:ext uri="{FF2B5EF4-FFF2-40B4-BE49-F238E27FC236}">
                      <a16:creationId xmlns:a16="http://schemas.microsoft.com/office/drawing/2014/main" id="{EDFA326D-7425-95B0-3A14-344D75D7CBA7}"/>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746">
                  <a:extLst>
                    <a:ext uri="{FF2B5EF4-FFF2-40B4-BE49-F238E27FC236}">
                      <a16:creationId xmlns:a16="http://schemas.microsoft.com/office/drawing/2014/main" id="{5157CE6D-CBE4-9208-652E-3F31D003BF75}"/>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747">
                  <a:extLst>
                    <a:ext uri="{FF2B5EF4-FFF2-40B4-BE49-F238E27FC236}">
                      <a16:creationId xmlns:a16="http://schemas.microsoft.com/office/drawing/2014/main" id="{52CD38CA-D4D5-93E0-496B-69476BD38B14}"/>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748">
                  <a:extLst>
                    <a:ext uri="{FF2B5EF4-FFF2-40B4-BE49-F238E27FC236}">
                      <a16:creationId xmlns:a16="http://schemas.microsoft.com/office/drawing/2014/main" id="{0760BF3F-08AB-57CB-3626-26188C95D279}"/>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749">
                  <a:extLst>
                    <a:ext uri="{FF2B5EF4-FFF2-40B4-BE49-F238E27FC236}">
                      <a16:creationId xmlns:a16="http://schemas.microsoft.com/office/drawing/2014/main" id="{0E6C9ED2-75B4-8F4A-B6CA-385DB7C499CF}"/>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750">
                  <a:extLst>
                    <a:ext uri="{FF2B5EF4-FFF2-40B4-BE49-F238E27FC236}">
                      <a16:creationId xmlns:a16="http://schemas.microsoft.com/office/drawing/2014/main" id="{1DB4F83B-6448-DAE9-C823-25A0601CDF18}"/>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751">
                  <a:extLst>
                    <a:ext uri="{FF2B5EF4-FFF2-40B4-BE49-F238E27FC236}">
                      <a16:creationId xmlns:a16="http://schemas.microsoft.com/office/drawing/2014/main" id="{72DA8F5D-A606-9DF2-F57D-1608F41FD974}"/>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752">
                  <a:extLst>
                    <a:ext uri="{FF2B5EF4-FFF2-40B4-BE49-F238E27FC236}">
                      <a16:creationId xmlns:a16="http://schemas.microsoft.com/office/drawing/2014/main" id="{ACCC9625-0A77-630F-E7D2-B796D1FD3946}"/>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753">
                  <a:extLst>
                    <a:ext uri="{FF2B5EF4-FFF2-40B4-BE49-F238E27FC236}">
                      <a16:creationId xmlns:a16="http://schemas.microsoft.com/office/drawing/2014/main" id="{DD751BAC-44D7-3F34-D0F6-5CAE23E180FC}"/>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754">
                  <a:extLst>
                    <a:ext uri="{FF2B5EF4-FFF2-40B4-BE49-F238E27FC236}">
                      <a16:creationId xmlns:a16="http://schemas.microsoft.com/office/drawing/2014/main" id="{963F02B2-FC35-6F7D-9EB6-2F725A4DDA2F}"/>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55">
                  <a:extLst>
                    <a:ext uri="{FF2B5EF4-FFF2-40B4-BE49-F238E27FC236}">
                      <a16:creationId xmlns:a16="http://schemas.microsoft.com/office/drawing/2014/main" id="{4F029AA2-077F-A0AA-AB96-89431DBAA237}"/>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56">
                  <a:extLst>
                    <a:ext uri="{FF2B5EF4-FFF2-40B4-BE49-F238E27FC236}">
                      <a16:creationId xmlns:a16="http://schemas.microsoft.com/office/drawing/2014/main" id="{78C5FA8F-45BD-6CA6-B359-7A17137AF91A}"/>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57">
                  <a:extLst>
                    <a:ext uri="{FF2B5EF4-FFF2-40B4-BE49-F238E27FC236}">
                      <a16:creationId xmlns:a16="http://schemas.microsoft.com/office/drawing/2014/main" id="{EB2206BC-D48D-8C4A-CB76-7DAD0BAF9B98}"/>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58">
                  <a:extLst>
                    <a:ext uri="{FF2B5EF4-FFF2-40B4-BE49-F238E27FC236}">
                      <a16:creationId xmlns:a16="http://schemas.microsoft.com/office/drawing/2014/main" id="{50118385-7644-2481-4D95-2A0E642A0C5B}"/>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59">
                  <a:extLst>
                    <a:ext uri="{FF2B5EF4-FFF2-40B4-BE49-F238E27FC236}">
                      <a16:creationId xmlns:a16="http://schemas.microsoft.com/office/drawing/2014/main" id="{B3B6768A-569B-BF32-1283-8A2003376974}"/>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60">
                  <a:extLst>
                    <a:ext uri="{FF2B5EF4-FFF2-40B4-BE49-F238E27FC236}">
                      <a16:creationId xmlns:a16="http://schemas.microsoft.com/office/drawing/2014/main" id="{CBD748E2-4202-1E9C-991B-A12748B502E4}"/>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61">
                  <a:extLst>
                    <a:ext uri="{FF2B5EF4-FFF2-40B4-BE49-F238E27FC236}">
                      <a16:creationId xmlns:a16="http://schemas.microsoft.com/office/drawing/2014/main" id="{BC452D54-0B0D-A2BF-59FC-CE0E8D88F657}"/>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62">
                  <a:extLst>
                    <a:ext uri="{FF2B5EF4-FFF2-40B4-BE49-F238E27FC236}">
                      <a16:creationId xmlns:a16="http://schemas.microsoft.com/office/drawing/2014/main" id="{A388D4C0-CCC2-6540-5F04-6237C005BDFE}"/>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63">
                  <a:extLst>
                    <a:ext uri="{FF2B5EF4-FFF2-40B4-BE49-F238E27FC236}">
                      <a16:creationId xmlns:a16="http://schemas.microsoft.com/office/drawing/2014/main" id="{07C2D8EC-C764-7724-7BA7-8EAF18A43B48}"/>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64">
                  <a:extLst>
                    <a:ext uri="{FF2B5EF4-FFF2-40B4-BE49-F238E27FC236}">
                      <a16:creationId xmlns:a16="http://schemas.microsoft.com/office/drawing/2014/main" id="{4607D271-CF95-09DE-5FA5-C3F62815CA87}"/>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65">
                  <a:extLst>
                    <a:ext uri="{FF2B5EF4-FFF2-40B4-BE49-F238E27FC236}">
                      <a16:creationId xmlns:a16="http://schemas.microsoft.com/office/drawing/2014/main" id="{BA2B1AFA-1211-440A-C53B-75019969BC28}"/>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66">
                  <a:extLst>
                    <a:ext uri="{FF2B5EF4-FFF2-40B4-BE49-F238E27FC236}">
                      <a16:creationId xmlns:a16="http://schemas.microsoft.com/office/drawing/2014/main" id="{23746B25-0AEF-BD8A-78C3-7BDE77EC9C87}"/>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67">
                  <a:extLst>
                    <a:ext uri="{FF2B5EF4-FFF2-40B4-BE49-F238E27FC236}">
                      <a16:creationId xmlns:a16="http://schemas.microsoft.com/office/drawing/2014/main" id="{FD913AD2-6E18-D1F3-B056-1FDA75AFBD71}"/>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68">
                  <a:extLst>
                    <a:ext uri="{FF2B5EF4-FFF2-40B4-BE49-F238E27FC236}">
                      <a16:creationId xmlns:a16="http://schemas.microsoft.com/office/drawing/2014/main" id="{66F0D9D4-345A-0894-9560-C3DCE29FCAAD}"/>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69">
                  <a:extLst>
                    <a:ext uri="{FF2B5EF4-FFF2-40B4-BE49-F238E27FC236}">
                      <a16:creationId xmlns:a16="http://schemas.microsoft.com/office/drawing/2014/main" id="{7CD945D4-159F-2DD1-EF01-91AB678B3E3F}"/>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71">
                  <a:extLst>
                    <a:ext uri="{FF2B5EF4-FFF2-40B4-BE49-F238E27FC236}">
                      <a16:creationId xmlns:a16="http://schemas.microsoft.com/office/drawing/2014/main" id="{ACDF93FD-E0AC-25C1-0F56-0910247CFA1E}"/>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72">
                  <a:extLst>
                    <a:ext uri="{FF2B5EF4-FFF2-40B4-BE49-F238E27FC236}">
                      <a16:creationId xmlns:a16="http://schemas.microsoft.com/office/drawing/2014/main" id="{4E02168A-FF06-1C0A-B416-E1E49CB1DF49}"/>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73">
                  <a:extLst>
                    <a:ext uri="{FF2B5EF4-FFF2-40B4-BE49-F238E27FC236}">
                      <a16:creationId xmlns:a16="http://schemas.microsoft.com/office/drawing/2014/main" id="{8DD2F937-97DE-DEBE-9A61-96216E2DE7C2}"/>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74">
                  <a:extLst>
                    <a:ext uri="{FF2B5EF4-FFF2-40B4-BE49-F238E27FC236}">
                      <a16:creationId xmlns:a16="http://schemas.microsoft.com/office/drawing/2014/main" id="{A0118A62-4115-C086-5D44-6A61F26E757F}"/>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75">
                  <a:extLst>
                    <a:ext uri="{FF2B5EF4-FFF2-40B4-BE49-F238E27FC236}">
                      <a16:creationId xmlns:a16="http://schemas.microsoft.com/office/drawing/2014/main" id="{3D08EE2E-C2DC-768F-4C7F-0923449B69D2}"/>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76">
                  <a:extLst>
                    <a:ext uri="{FF2B5EF4-FFF2-40B4-BE49-F238E27FC236}">
                      <a16:creationId xmlns:a16="http://schemas.microsoft.com/office/drawing/2014/main" id="{F9BB3C9E-50B4-74E8-0CE5-A6FCE9B452AB}"/>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grpSp>
          <p:nvGrpSpPr>
            <p:cNvPr id="2" name="Group 1">
              <a:extLst>
                <a:ext uri="{FF2B5EF4-FFF2-40B4-BE49-F238E27FC236}">
                  <a16:creationId xmlns:a16="http://schemas.microsoft.com/office/drawing/2014/main" id="{602F15B0-C809-B98A-F621-39A2BF84FDEF}"/>
                </a:ext>
              </a:extLst>
            </p:cNvPr>
            <p:cNvGrpSpPr/>
            <p:nvPr/>
          </p:nvGrpSpPr>
          <p:grpSpPr>
            <a:xfrm>
              <a:off x="8184021" y="4039206"/>
              <a:ext cx="240660" cy="300280"/>
              <a:chOff x="7189422" y="1263026"/>
              <a:chExt cx="24546" cy="30627"/>
            </a:xfrm>
            <a:solidFill>
              <a:schemeClr val="accent2"/>
            </a:solidFill>
          </p:grpSpPr>
          <p:sp>
            <p:nvSpPr>
              <p:cNvPr id="6" name="Freeform 5">
                <a:extLst>
                  <a:ext uri="{FF2B5EF4-FFF2-40B4-BE49-F238E27FC236}">
                    <a16:creationId xmlns:a16="http://schemas.microsoft.com/office/drawing/2014/main" id="{C6D260BF-3DB3-6126-6E5F-384E6A9C50AD}"/>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DC087F24-645A-9E4E-D0AC-5A840903887C}"/>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562" name="Freeform 326">
            <a:extLst>
              <a:ext uri="{FF2B5EF4-FFF2-40B4-BE49-F238E27FC236}">
                <a16:creationId xmlns:a16="http://schemas.microsoft.com/office/drawing/2014/main" id="{51DD3B27-ACF1-E17D-C16B-D8C879D4CBF5}"/>
              </a:ext>
            </a:extLst>
          </p:cNvPr>
          <p:cNvSpPr>
            <a:spLocks/>
          </p:cNvSpPr>
          <p:nvPr/>
        </p:nvSpPr>
        <p:spPr bwMode="gray">
          <a:xfrm>
            <a:off x="6993565" y="3297706"/>
            <a:ext cx="35172" cy="64619"/>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pic>
        <p:nvPicPr>
          <p:cNvPr id="10" name="Picture 9">
            <a:extLst>
              <a:ext uri="{FF2B5EF4-FFF2-40B4-BE49-F238E27FC236}">
                <a16:creationId xmlns:a16="http://schemas.microsoft.com/office/drawing/2014/main" id="{13472C3F-D4A4-7CEC-629D-184B560F87D3}"/>
              </a:ext>
            </a:extLst>
          </p:cNvPr>
          <p:cNvPicPr>
            <a:picLocks noChangeAspect="1"/>
          </p:cNvPicPr>
          <p:nvPr/>
        </p:nvPicPr>
        <p:blipFill>
          <a:blip r:embed="rId8"/>
          <a:stretch>
            <a:fillRect/>
          </a:stretch>
        </p:blipFill>
        <p:spPr>
          <a:xfrm>
            <a:off x="2750151" y="634454"/>
            <a:ext cx="781871" cy="510445"/>
          </a:xfrm>
          <a:prstGeom prst="rect">
            <a:avLst/>
          </a:prstGeom>
        </p:spPr>
      </p:pic>
    </p:spTree>
    <p:extLst>
      <p:ext uri="{BB962C8B-B14F-4D97-AF65-F5344CB8AC3E}">
        <p14:creationId xmlns:p14="http://schemas.microsoft.com/office/powerpoint/2010/main" val="4002637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a:xfrm>
            <a:off x="2009318" y="2665618"/>
            <a:ext cx="4888011" cy="236561"/>
          </a:xfrm>
        </p:spPr>
        <p:txBody>
          <a:bodyPr/>
          <a:lstStyle/>
          <a:p>
            <a:r>
              <a:rPr lang="en-IN" dirty="0"/>
              <a:t>Frexalimab, </a:t>
            </a:r>
            <a:r>
              <a:rPr lang="en-IN" dirty="0" err="1"/>
              <a:t>brivekimig</a:t>
            </a:r>
            <a:r>
              <a:rPr lang="en-IN" dirty="0"/>
              <a:t>, and Rilzabrutinib* IN Primary Focal Segmental Glomerulosclerosis or Minimal Change Disease</a:t>
            </a:r>
          </a:p>
        </p:txBody>
      </p:sp>
      <p:sp>
        <p:nvSpPr>
          <p:cNvPr id="7" name="object 23">
            <a:extLst>
              <a:ext uri="{FF2B5EF4-FFF2-40B4-BE49-F238E27FC236}">
                <a16:creationId xmlns:a16="http://schemas.microsoft.com/office/drawing/2014/main" id="{6B966A2E-B1DD-4B10-B538-2E1BF53D9EEC}"/>
              </a:ext>
            </a:extLst>
          </p:cNvPr>
          <p:cNvSpPr txBox="1">
            <a:spLocks/>
          </p:cNvSpPr>
          <p:nvPr/>
        </p:nvSpPr>
        <p:spPr>
          <a:xfrm>
            <a:off x="1257301" y="4903405"/>
            <a:ext cx="6629400" cy="76944"/>
          </a:xfrm>
          <a:prstGeom prst="rect">
            <a:avLst/>
          </a:prstGeom>
        </p:spPr>
        <p:txBody>
          <a:bodyPr vert="horz" wrap="square" lIns="0" tIns="0" rIns="0" bIns="0" rtlCol="0" anchor="b">
            <a:spAutoFit/>
          </a:bodyPr>
          <a:lstStyle/>
          <a:p>
            <a:pPr algn="ctr">
              <a:lnSpc>
                <a:spcPct val="100000"/>
              </a:lnSpc>
              <a:spcBef>
                <a:spcPts val="100"/>
              </a:spcBef>
              <a:spcAft>
                <a:spcPts val="300"/>
              </a:spcAft>
            </a:pPr>
            <a:endParaRPr lang="en-IN" sz="500" spc="-5" dirty="0">
              <a:solidFill>
                <a:schemeClr val="bg1"/>
              </a:solidFill>
              <a:cs typeface="Calibri"/>
            </a:endParaRPr>
          </a:p>
        </p:txBody>
      </p:sp>
      <p:sp>
        <p:nvSpPr>
          <p:cNvPr id="11" name="object 23">
            <a:extLst>
              <a:ext uri="{FF2B5EF4-FFF2-40B4-BE49-F238E27FC236}">
                <a16:creationId xmlns:a16="http://schemas.microsoft.com/office/drawing/2014/main" id="{4C3F05ED-E6E1-481B-AB49-70C81E80CFA2}"/>
              </a:ext>
            </a:extLst>
          </p:cNvPr>
          <p:cNvSpPr txBox="1">
            <a:spLocks/>
          </p:cNvSpPr>
          <p:nvPr/>
        </p:nvSpPr>
        <p:spPr>
          <a:xfrm>
            <a:off x="1257300" y="4699814"/>
            <a:ext cx="5911200" cy="276999"/>
          </a:xfrm>
          <a:prstGeom prst="rect">
            <a:avLst/>
          </a:prstGeom>
        </p:spPr>
        <p:txBody>
          <a:bodyPr vert="horz" wrap="square" lIns="0" tIns="0" rIns="0" bIns="0" rtlCol="0" anchor="b">
            <a:spAutoFit/>
          </a:bodyPr>
          <a:lstStyle/>
          <a:p>
            <a:pPr algn="ctr">
              <a:spcBef>
                <a:spcPts val="100"/>
              </a:spcBef>
              <a:spcAft>
                <a:spcPts val="300"/>
              </a:spcAft>
            </a:pPr>
            <a:r>
              <a:rPr lang="en-IN" sz="600" spc="-5" dirty="0">
                <a:solidFill>
                  <a:schemeClr val="bg1"/>
                </a:solidFill>
                <a:cs typeface="Calibri"/>
              </a:rPr>
              <a:t>*Frexalimab, </a:t>
            </a:r>
            <a:r>
              <a:rPr lang="en-IN" sz="600" spc="-5" dirty="0" err="1">
                <a:solidFill>
                  <a:schemeClr val="bg1"/>
                </a:solidFill>
                <a:cs typeface="Calibri"/>
              </a:rPr>
              <a:t>brivekimig</a:t>
            </a:r>
            <a:r>
              <a:rPr lang="en-IN" sz="600" spc="-5" dirty="0">
                <a:solidFill>
                  <a:schemeClr val="bg1"/>
                </a:solidFill>
                <a:cs typeface="Calibri"/>
              </a:rPr>
              <a:t>, and </a:t>
            </a:r>
            <a:r>
              <a:rPr lang="en-IN" sz="600" spc="-5" dirty="0" err="1">
                <a:solidFill>
                  <a:schemeClr val="bg1"/>
                </a:solidFill>
                <a:cs typeface="Calibri"/>
              </a:rPr>
              <a:t>rilzabrutinib</a:t>
            </a:r>
            <a:r>
              <a:rPr lang="en-IN" sz="600" spc="-5" dirty="0">
                <a:solidFill>
                  <a:schemeClr val="bg1"/>
                </a:solidFill>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spTree>
    <p:extLst>
      <p:ext uri="{BB962C8B-B14F-4D97-AF65-F5344CB8AC3E}">
        <p14:creationId xmlns:p14="http://schemas.microsoft.com/office/powerpoint/2010/main" val="4256697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B39BED17-33AC-AF0C-790A-4341181C6B6F}"/>
              </a:ext>
            </a:extLst>
          </p:cNvPr>
          <p:cNvSpPr/>
          <p:nvPr/>
        </p:nvSpPr>
        <p:spPr>
          <a:xfrm>
            <a:off x="263525" y="214898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39</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err="1"/>
              <a:t>Frexalimab</a:t>
            </a:r>
            <a:r>
              <a:rPr lang="en-IN" dirty="0"/>
              <a:t>, or Brivekimig, or Rilzabrutinib</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557419" y="745466"/>
            <a:ext cx="6210300" cy="205056"/>
          </a:xfrm>
        </p:spPr>
        <p:txBody>
          <a:bodyPr/>
          <a:lstStyle/>
          <a:p>
            <a:r>
              <a:rPr lang="en-IN" dirty="0"/>
              <a:t>Proposed mechanism of action under investigation </a:t>
            </a:r>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5" name="Rectangle: Rounded Corners 34">
            <a:hlinkClick r:id="rId2" action="ppaction://hlinksldjump"/>
            <a:extLst>
              <a:ext uri="{FF2B5EF4-FFF2-40B4-BE49-F238E27FC236}">
                <a16:creationId xmlns:a16="http://schemas.microsoft.com/office/drawing/2014/main" id="{E6F050B6-ECB3-1D31-7899-486165ED3069}"/>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Rectangle: Rounded Corners 35">
            <a:hlinkClick r:id="rId3" action="ppaction://hlinksldjump"/>
            <a:extLst>
              <a:ext uri="{FF2B5EF4-FFF2-40B4-BE49-F238E27FC236}">
                <a16:creationId xmlns:a16="http://schemas.microsoft.com/office/drawing/2014/main" id="{A5668646-9572-E1E9-741A-CC0814004354}"/>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768364" y="4284328"/>
            <a:ext cx="4691124" cy="630942"/>
          </a:xfrm>
          <a:prstGeom prst="rect">
            <a:avLst/>
          </a:prstGeom>
        </p:spPr>
        <p:txBody>
          <a:bodyPr vert="horz" wrap="square" lIns="0" tIns="0" rIns="0" bIns="0" rtlCol="0" anchor="b">
            <a:spAutoFit/>
          </a:bodyPr>
          <a:lstStyle/>
          <a:p>
            <a:pPr>
              <a:lnSpc>
                <a:spcPct val="100000"/>
              </a:lnSpc>
              <a:spcAft>
                <a:spcPts val="200"/>
              </a:spcAft>
            </a:pPr>
            <a:r>
              <a:rPr lang="en-IN" sz="500" spc="-5" dirty="0">
                <a:cs typeface="Calibri"/>
              </a:rPr>
              <a:t>BTK, </a:t>
            </a:r>
            <a:r>
              <a:rPr lang="en-IN" sz="500" spc="-5" dirty="0" err="1">
                <a:cs typeface="Calibri"/>
              </a:rPr>
              <a:t>bruton's</a:t>
            </a:r>
            <a:r>
              <a:rPr lang="en-IN" sz="500" spc="-5" dirty="0">
                <a:cs typeface="Calibri"/>
              </a:rPr>
              <a:t> tyrosine kinase; ESKD, end stage kidney disease; FSGS, focal segmental glomerulosclerosis; MCD, minimal change disease.</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a:t>
            </a:r>
            <a:r>
              <a:rPr lang="en-IN" sz="600" b="1" spc="-5" dirty="0" err="1">
                <a:cs typeface="Calibri"/>
              </a:rPr>
              <a:t>brivekimig</a:t>
            </a:r>
            <a:r>
              <a:rPr lang="en-IN" sz="600" b="1" spc="-5" dirty="0">
                <a:cs typeface="Calibri"/>
              </a:rPr>
              <a:t>, and </a:t>
            </a:r>
            <a:r>
              <a:rPr lang="en-IN" sz="600" b="1" spc="-5" dirty="0" err="1">
                <a:cs typeface="Calibri"/>
              </a:rPr>
              <a:t>rilzabrutinib</a:t>
            </a:r>
            <a:r>
              <a:rPr lang="en-IN" sz="600" b="1" spc="-5" dirty="0">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sp>
        <p:nvSpPr>
          <p:cNvPr id="15" name="Freeform: Shape 14">
            <a:hlinkClick r:id="rId4" action="ppaction://hlinksldjump"/>
            <a:extLst>
              <a:ext uri="{FF2B5EF4-FFF2-40B4-BE49-F238E27FC236}">
                <a16:creationId xmlns:a16="http://schemas.microsoft.com/office/drawing/2014/main" id="{1557663D-127D-385A-4315-6CB0E41E00AC}"/>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TextBox 5">
            <a:hlinkClick r:id="rId5" action="ppaction://hlinksldjump"/>
            <a:extLst>
              <a:ext uri="{FF2B5EF4-FFF2-40B4-BE49-F238E27FC236}">
                <a16:creationId xmlns:a16="http://schemas.microsoft.com/office/drawing/2014/main" id="{38F8E6CA-7A33-8232-4490-E73FCF793296}"/>
              </a:ext>
            </a:extLst>
          </p:cNvPr>
          <p:cNvSpPr txBox="1"/>
          <p:nvPr/>
        </p:nvSpPr>
        <p:spPr>
          <a:xfrm>
            <a:off x="239651" y="2148957"/>
            <a:ext cx="2257678" cy="215444"/>
          </a:xfrm>
          <a:prstGeom prst="rect">
            <a:avLst/>
          </a:prstGeom>
          <a:noFill/>
        </p:spPr>
        <p:txBody>
          <a:bodyPr wrap="square" rtlCol="0">
            <a:spAutoFit/>
          </a:bodyPr>
          <a:lstStyle/>
          <a:p>
            <a:endParaRPr lang="en-IN" sz="800" dirty="0"/>
          </a:p>
        </p:txBody>
      </p:sp>
      <p:grpSp>
        <p:nvGrpSpPr>
          <p:cNvPr id="2" name="Group 1">
            <a:extLst>
              <a:ext uri="{FF2B5EF4-FFF2-40B4-BE49-F238E27FC236}">
                <a16:creationId xmlns:a16="http://schemas.microsoft.com/office/drawing/2014/main" id="{6B2D4A0B-2107-B44E-94B3-3EB284FE8E04}"/>
              </a:ext>
            </a:extLst>
          </p:cNvPr>
          <p:cNvGrpSpPr/>
          <p:nvPr/>
        </p:nvGrpSpPr>
        <p:grpSpPr>
          <a:xfrm>
            <a:off x="2739775" y="1236371"/>
            <a:ext cx="5834576" cy="2480472"/>
            <a:chOff x="2760696" y="1509444"/>
            <a:chExt cx="5834576" cy="2480472"/>
          </a:xfrm>
        </p:grpSpPr>
        <p:sp>
          <p:nvSpPr>
            <p:cNvPr id="27" name="Rectangle: Rounded Corners 4">
              <a:extLst>
                <a:ext uri="{FF2B5EF4-FFF2-40B4-BE49-F238E27FC236}">
                  <a16:creationId xmlns:a16="http://schemas.microsoft.com/office/drawing/2014/main" id="{4F47055F-81FC-86DE-4F46-1BEE99BDBAD8}"/>
                </a:ext>
              </a:extLst>
            </p:cNvPr>
            <p:cNvSpPr>
              <a:spLocks/>
            </p:cNvSpPr>
            <p:nvPr/>
          </p:nvSpPr>
          <p:spPr>
            <a:xfrm>
              <a:off x="6435272" y="2475446"/>
              <a:ext cx="2160000" cy="582200"/>
            </a:xfrm>
            <a:prstGeom prst="roundRect">
              <a:avLst>
                <a:gd name="adj" fmla="val 50000"/>
              </a:avLst>
            </a:prstGeom>
            <a:solidFill>
              <a:srgbClr val="EE938D"/>
            </a:solidFill>
            <a:ln w="6350" cap="flat" cmpd="sng" algn="ctr">
              <a:solidFill>
                <a:srgbClr val="EF8B85"/>
              </a:solidFill>
              <a:prstDash val="solid"/>
              <a:miter lim="800000"/>
            </a:ln>
            <a:effectLst/>
          </p:spPr>
          <p:txBody>
            <a:bodyPr lIns="45720" rIns="45720" rtlCol="0" anchor="ctr"/>
            <a:lstStyle/>
            <a:p>
              <a:pPr marR="0" lvl="0" algn="ctr" defTabSz="457200" eaLnBrk="1" fontAlgn="auto" latinLnBrk="0" hangingPunct="1">
                <a:lnSpc>
                  <a:spcPct val="100000"/>
                </a:lnSpc>
                <a:spcBef>
                  <a:spcPts val="0"/>
                </a:spcBef>
                <a:spcAft>
                  <a:spcPts val="0"/>
                </a:spcAft>
                <a:buClrTx/>
                <a:buSzTx/>
                <a:tabLst/>
                <a:defRPr/>
              </a:pPr>
              <a:r>
                <a:rPr lang="en-IN" sz="900" b="1" dirty="0">
                  <a:effectLst/>
                  <a:latin typeface="+mj-lt"/>
                  <a:ea typeface="Calibri" panose="020F0502020204030204" pitchFamily="34" charset="0"/>
                </a:rPr>
                <a:t>ESKD/ Worse kidney survival</a:t>
              </a:r>
            </a:p>
          </p:txBody>
        </p:sp>
        <p:cxnSp>
          <p:nvCxnSpPr>
            <p:cNvPr id="24" name="Straight Arrow Connector 23">
              <a:extLst>
                <a:ext uri="{FF2B5EF4-FFF2-40B4-BE49-F238E27FC236}">
                  <a16:creationId xmlns:a16="http://schemas.microsoft.com/office/drawing/2014/main" id="{B4F766F7-14A9-529D-0738-6445297AE18E}"/>
                </a:ext>
              </a:extLst>
            </p:cNvPr>
            <p:cNvCxnSpPr>
              <a:cxnSpLocks/>
            </p:cNvCxnSpPr>
            <p:nvPr/>
          </p:nvCxnSpPr>
          <p:spPr>
            <a:xfrm>
              <a:off x="4342679" y="1851444"/>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grpSp>
          <p:nvGrpSpPr>
            <p:cNvPr id="50" name="Group 49">
              <a:extLst>
                <a:ext uri="{FF2B5EF4-FFF2-40B4-BE49-F238E27FC236}">
                  <a16:creationId xmlns:a16="http://schemas.microsoft.com/office/drawing/2014/main" id="{F6767A52-816B-799F-5FF6-16C309B00987}"/>
                </a:ext>
              </a:extLst>
            </p:cNvPr>
            <p:cNvGrpSpPr/>
            <p:nvPr/>
          </p:nvGrpSpPr>
          <p:grpSpPr>
            <a:xfrm>
              <a:off x="2760696" y="1509444"/>
              <a:ext cx="1154080" cy="684000"/>
              <a:chOff x="2760696" y="1718994"/>
              <a:chExt cx="1154080" cy="684000"/>
            </a:xfrm>
          </p:grpSpPr>
          <p:sp>
            <p:nvSpPr>
              <p:cNvPr id="20" name="Partial Circle 7">
                <a:extLst>
                  <a:ext uri="{FF2B5EF4-FFF2-40B4-BE49-F238E27FC236}">
                    <a16:creationId xmlns:a16="http://schemas.microsoft.com/office/drawing/2014/main" id="{7555F39C-5B7A-2F10-C7EB-CE0DEE04A54E}"/>
                  </a:ext>
                </a:extLst>
              </p:cNvPr>
              <p:cNvSpPr>
                <a:spLocks/>
              </p:cNvSpPr>
              <p:nvPr/>
            </p:nvSpPr>
            <p:spPr>
              <a:xfrm rot="16200000">
                <a:off x="3086776" y="1574994"/>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9" name="TextBox 28">
                <a:extLst>
                  <a:ext uri="{FF2B5EF4-FFF2-40B4-BE49-F238E27FC236}">
                    <a16:creationId xmlns:a16="http://schemas.microsoft.com/office/drawing/2014/main" id="{4A2BEA01-BCDD-B7E3-9256-91847EE1C7E7}"/>
                  </a:ext>
                </a:extLst>
              </p:cNvPr>
              <p:cNvSpPr txBox="1"/>
              <p:nvPr/>
            </p:nvSpPr>
            <p:spPr>
              <a:xfrm>
                <a:off x="2760696" y="1930188"/>
                <a:ext cx="885441" cy="261610"/>
              </a:xfrm>
              <a:prstGeom prst="rect">
                <a:avLst/>
              </a:prstGeom>
              <a:noFill/>
            </p:spPr>
            <p:txBody>
              <a:bodyPr wrap="square" rtlCol="0">
                <a:spAutoFit/>
              </a:bodyPr>
              <a:lstStyle/>
              <a:p>
                <a:pPr algn="ctr"/>
                <a:r>
                  <a:rPr lang="en-IN" sz="1100" b="1" dirty="0">
                    <a:latin typeface="+mj-lt"/>
                  </a:rPr>
                  <a:t>CD40L</a:t>
                </a:r>
              </a:p>
            </p:txBody>
          </p:sp>
        </p:grpSp>
        <p:grpSp>
          <p:nvGrpSpPr>
            <p:cNvPr id="51" name="Group 50">
              <a:extLst>
                <a:ext uri="{FF2B5EF4-FFF2-40B4-BE49-F238E27FC236}">
                  <a16:creationId xmlns:a16="http://schemas.microsoft.com/office/drawing/2014/main" id="{916D8531-47BF-D01B-C315-BFCCC4444DCD}"/>
                </a:ext>
              </a:extLst>
            </p:cNvPr>
            <p:cNvGrpSpPr/>
            <p:nvPr/>
          </p:nvGrpSpPr>
          <p:grpSpPr>
            <a:xfrm>
              <a:off x="2760696" y="3305916"/>
              <a:ext cx="1154081" cy="684000"/>
              <a:chOff x="2760696" y="3515466"/>
              <a:chExt cx="1154081" cy="684000"/>
            </a:xfrm>
          </p:grpSpPr>
          <p:sp>
            <p:nvSpPr>
              <p:cNvPr id="21" name="Partial Circle 7">
                <a:extLst>
                  <a:ext uri="{FF2B5EF4-FFF2-40B4-BE49-F238E27FC236}">
                    <a16:creationId xmlns:a16="http://schemas.microsoft.com/office/drawing/2014/main" id="{974F1BDD-057A-6FA6-890A-C0AE67177203}"/>
                  </a:ext>
                </a:extLst>
              </p:cNvPr>
              <p:cNvSpPr>
                <a:spLocks/>
              </p:cNvSpPr>
              <p:nvPr/>
            </p:nvSpPr>
            <p:spPr>
              <a:xfrm rot="16200000">
                <a:off x="3086777" y="3371466"/>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2" name="TextBox 21">
                <a:extLst>
                  <a:ext uri="{FF2B5EF4-FFF2-40B4-BE49-F238E27FC236}">
                    <a16:creationId xmlns:a16="http://schemas.microsoft.com/office/drawing/2014/main" id="{6925C1EA-44C1-3D96-50EE-02E079F6E04B}"/>
                  </a:ext>
                </a:extLst>
              </p:cNvPr>
              <p:cNvSpPr txBox="1"/>
              <p:nvPr/>
            </p:nvSpPr>
            <p:spPr>
              <a:xfrm>
                <a:off x="2760696" y="3726661"/>
                <a:ext cx="885441" cy="261610"/>
              </a:xfrm>
              <a:prstGeom prst="rect">
                <a:avLst/>
              </a:prstGeom>
              <a:noFill/>
            </p:spPr>
            <p:txBody>
              <a:bodyPr wrap="square" rtlCol="0">
                <a:spAutoFit/>
              </a:bodyPr>
              <a:lstStyle/>
              <a:p>
                <a:pPr algn="ctr"/>
                <a:r>
                  <a:rPr lang="en-IN" sz="1100" b="1" dirty="0">
                    <a:latin typeface="+mj-lt"/>
                  </a:rPr>
                  <a:t>BTK</a:t>
                </a:r>
              </a:p>
            </p:txBody>
          </p:sp>
        </p:grpSp>
        <p:grpSp>
          <p:nvGrpSpPr>
            <p:cNvPr id="49" name="Group 48">
              <a:extLst>
                <a:ext uri="{FF2B5EF4-FFF2-40B4-BE49-F238E27FC236}">
                  <a16:creationId xmlns:a16="http://schemas.microsoft.com/office/drawing/2014/main" id="{1AFB7FA4-89EF-5E32-37C1-34BA902DFE5A}"/>
                </a:ext>
              </a:extLst>
            </p:cNvPr>
            <p:cNvGrpSpPr/>
            <p:nvPr/>
          </p:nvGrpSpPr>
          <p:grpSpPr>
            <a:xfrm>
              <a:off x="2760696" y="2400003"/>
              <a:ext cx="1154081" cy="684000"/>
              <a:chOff x="2760696" y="2609553"/>
              <a:chExt cx="1154081" cy="684000"/>
            </a:xfrm>
          </p:grpSpPr>
          <p:sp>
            <p:nvSpPr>
              <p:cNvPr id="16" name="Partial Circle 7">
                <a:extLst>
                  <a:ext uri="{FF2B5EF4-FFF2-40B4-BE49-F238E27FC236}">
                    <a16:creationId xmlns:a16="http://schemas.microsoft.com/office/drawing/2014/main" id="{321E108F-EE4F-2497-5295-86835CDDC2D9}"/>
                  </a:ext>
                </a:extLst>
              </p:cNvPr>
              <p:cNvSpPr>
                <a:spLocks/>
              </p:cNvSpPr>
              <p:nvPr/>
            </p:nvSpPr>
            <p:spPr>
              <a:xfrm rot="16200000">
                <a:off x="3086777" y="2465553"/>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30" name="TextBox 29">
                <a:extLst>
                  <a:ext uri="{FF2B5EF4-FFF2-40B4-BE49-F238E27FC236}">
                    <a16:creationId xmlns:a16="http://schemas.microsoft.com/office/drawing/2014/main" id="{28ADC97A-2D13-A3A9-28C3-9279BCE6C7D4}"/>
                  </a:ext>
                </a:extLst>
              </p:cNvPr>
              <p:cNvSpPr txBox="1"/>
              <p:nvPr/>
            </p:nvSpPr>
            <p:spPr>
              <a:xfrm>
                <a:off x="2760696" y="2820747"/>
                <a:ext cx="885441" cy="261610"/>
              </a:xfrm>
              <a:prstGeom prst="rect">
                <a:avLst/>
              </a:prstGeom>
              <a:noFill/>
            </p:spPr>
            <p:txBody>
              <a:bodyPr wrap="square" rtlCol="0">
                <a:spAutoFit/>
              </a:bodyPr>
              <a:lstStyle/>
              <a:p>
                <a:pPr algn="ctr"/>
                <a:r>
                  <a:rPr lang="en-IN" sz="1100" b="1" dirty="0">
                    <a:latin typeface="+mj-lt"/>
                  </a:rPr>
                  <a:t>OX40</a:t>
                </a:r>
              </a:p>
            </p:txBody>
          </p:sp>
        </p:grpSp>
        <p:cxnSp>
          <p:nvCxnSpPr>
            <p:cNvPr id="31" name="Straight Arrow Connector 30">
              <a:extLst>
                <a:ext uri="{FF2B5EF4-FFF2-40B4-BE49-F238E27FC236}">
                  <a16:creationId xmlns:a16="http://schemas.microsoft.com/office/drawing/2014/main" id="{E77608BC-178B-7398-B119-4C762A0916D9}"/>
                </a:ext>
              </a:extLst>
            </p:cNvPr>
            <p:cNvCxnSpPr>
              <a:cxnSpLocks/>
            </p:cNvCxnSpPr>
            <p:nvPr/>
          </p:nvCxnSpPr>
          <p:spPr>
            <a:xfrm>
              <a:off x="4342678" y="2742003"/>
              <a:ext cx="2052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cxnSp>
          <p:nvCxnSpPr>
            <p:cNvPr id="32" name="Straight Arrow Connector 31">
              <a:extLst>
                <a:ext uri="{FF2B5EF4-FFF2-40B4-BE49-F238E27FC236}">
                  <a16:creationId xmlns:a16="http://schemas.microsoft.com/office/drawing/2014/main" id="{EE276BBD-B600-2DD8-835D-A10C9A78D69E}"/>
                </a:ext>
              </a:extLst>
            </p:cNvPr>
            <p:cNvCxnSpPr>
              <a:cxnSpLocks/>
            </p:cNvCxnSpPr>
            <p:nvPr/>
          </p:nvCxnSpPr>
          <p:spPr>
            <a:xfrm>
              <a:off x="4342679" y="3647916"/>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33" name="Straight Arrow Connector 32">
              <a:extLst>
                <a:ext uri="{FF2B5EF4-FFF2-40B4-BE49-F238E27FC236}">
                  <a16:creationId xmlns:a16="http://schemas.microsoft.com/office/drawing/2014/main" id="{E3CE0A52-321A-6E63-6592-BF741DE74E18}"/>
                </a:ext>
              </a:extLst>
            </p:cNvPr>
            <p:cNvCxnSpPr>
              <a:cxnSpLocks/>
            </p:cNvCxnSpPr>
            <p:nvPr/>
          </p:nvCxnSpPr>
          <p:spPr>
            <a:xfrm>
              <a:off x="5396779" y="1846285"/>
              <a:ext cx="531581" cy="89183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40" name="Straight Arrow Connector 39">
              <a:extLst>
                <a:ext uri="{FF2B5EF4-FFF2-40B4-BE49-F238E27FC236}">
                  <a16:creationId xmlns:a16="http://schemas.microsoft.com/office/drawing/2014/main" id="{A5353959-D60E-3F30-8F97-6EFE6F008F2F}"/>
                </a:ext>
              </a:extLst>
            </p:cNvPr>
            <p:cNvCxnSpPr>
              <a:cxnSpLocks/>
            </p:cNvCxnSpPr>
            <p:nvPr/>
          </p:nvCxnSpPr>
          <p:spPr>
            <a:xfrm flipV="1">
              <a:off x="5396230" y="2741613"/>
              <a:ext cx="536258" cy="90932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sp>
          <p:nvSpPr>
            <p:cNvPr id="46" name="TextBox 45">
              <a:extLst>
                <a:ext uri="{FF2B5EF4-FFF2-40B4-BE49-F238E27FC236}">
                  <a16:creationId xmlns:a16="http://schemas.microsoft.com/office/drawing/2014/main" id="{2D0EFC28-673E-FED7-EB85-A127757C0FC9}"/>
                </a:ext>
              </a:extLst>
            </p:cNvPr>
            <p:cNvSpPr txBox="1"/>
            <p:nvPr/>
          </p:nvSpPr>
          <p:spPr>
            <a:xfrm>
              <a:off x="4250266" y="2326302"/>
              <a:ext cx="1617133" cy="400110"/>
            </a:xfrm>
            <a:prstGeom prst="rect">
              <a:avLst/>
            </a:prstGeom>
            <a:noFill/>
          </p:spPr>
          <p:txBody>
            <a:bodyPr wrap="square" rtlCol="0">
              <a:spAutoFit/>
            </a:bodyPr>
            <a:lstStyle/>
            <a:p>
              <a:pPr algn="ctr"/>
              <a:r>
                <a:rPr lang="en-US" sz="1000" b="1" dirty="0"/>
                <a:t>High transcriptome signals of pathways</a:t>
              </a:r>
              <a:endParaRPr lang="en-IN" sz="1000" b="1" dirty="0">
                <a:latin typeface="+mj-lt"/>
              </a:endParaRPr>
            </a:p>
          </p:txBody>
        </p:sp>
      </p:grpSp>
      <p:sp>
        <p:nvSpPr>
          <p:cNvPr id="57" name="TextBox 56">
            <a:extLst>
              <a:ext uri="{FF2B5EF4-FFF2-40B4-BE49-F238E27FC236}">
                <a16:creationId xmlns:a16="http://schemas.microsoft.com/office/drawing/2014/main" id="{6275B9F5-5A42-1631-CC93-D67926AFDD0B}"/>
              </a:ext>
            </a:extLst>
          </p:cNvPr>
          <p:cNvSpPr txBox="1"/>
          <p:nvPr/>
        </p:nvSpPr>
        <p:spPr>
          <a:xfrm>
            <a:off x="2636743" y="3816559"/>
            <a:ext cx="5477132" cy="492443"/>
          </a:xfrm>
          <a:prstGeom prst="rect">
            <a:avLst/>
          </a:prstGeom>
          <a:noFill/>
        </p:spPr>
        <p:txBody>
          <a:bodyPr wrap="square" lIns="0" tIns="0" rIns="0" bIns="0">
            <a:spAutoFit/>
          </a:bodyPr>
          <a:lstStyle/>
          <a:p>
            <a:pPr marL="134938" indent="-134938">
              <a:buClr>
                <a:srgbClr val="7A00E6"/>
              </a:buClr>
              <a:buFont typeface="Arial" panose="020B0604020202020204" pitchFamily="34" charset="0"/>
              <a:buChar char="•"/>
            </a:pPr>
            <a:r>
              <a:rPr lang="en-US" sz="800" dirty="0"/>
              <a:t>High transcriptome signals of CD40L, OX40, and BTK pathways are associated with worse kidney survival.</a:t>
            </a:r>
          </a:p>
          <a:p>
            <a:pPr marL="134938" indent="-134938">
              <a:buClr>
                <a:srgbClr val="7A00E6"/>
              </a:buClr>
              <a:buFont typeface="Arial" panose="020B0604020202020204" pitchFamily="34" charset="0"/>
              <a:buChar char="•"/>
            </a:pPr>
            <a:r>
              <a:rPr lang="en-US" sz="800" dirty="0"/>
              <a:t>Transcriptomic genetic data analysis support CD40L, OX40, and BTK as potential therapeutic targets for primary FSGS and MCD</a:t>
            </a:r>
            <a:r>
              <a:rPr lang="en-IN" sz="800" dirty="0"/>
              <a:t>.</a:t>
            </a:r>
            <a:endParaRPr lang="en-US" sz="800" dirty="0"/>
          </a:p>
        </p:txBody>
      </p:sp>
    </p:spTree>
    <p:extLst>
      <p:ext uri="{BB962C8B-B14F-4D97-AF65-F5344CB8AC3E}">
        <p14:creationId xmlns:p14="http://schemas.microsoft.com/office/powerpoint/2010/main" val="52988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Shape 18">
            <a:hlinkClick r:id="rId2" action="ppaction://hlinksldjump"/>
            <a:extLst>
              <a:ext uri="{FF2B5EF4-FFF2-40B4-BE49-F238E27FC236}">
                <a16:creationId xmlns:a16="http://schemas.microsoft.com/office/drawing/2014/main" id="{AB6B7776-CBFD-F5C7-1371-E5A4FC1386F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 name="Slide Number Placeholder 1">
            <a:extLst>
              <a:ext uri="{FF2B5EF4-FFF2-40B4-BE49-F238E27FC236}">
                <a16:creationId xmlns:a16="http://schemas.microsoft.com/office/drawing/2014/main" id="{269386A2-085D-DD3B-F1DA-91ACEA8A7ADF}"/>
              </a:ext>
            </a:extLst>
          </p:cNvPr>
          <p:cNvSpPr>
            <a:spLocks noGrp="1"/>
          </p:cNvSpPr>
          <p:nvPr>
            <p:ph type="sldNum" sz="quarter" idx="16"/>
          </p:nvPr>
        </p:nvSpPr>
        <p:spPr>
          <a:xfrm>
            <a:off x="8336226" y="4859491"/>
            <a:ext cx="476250" cy="127750"/>
          </a:xfrm>
        </p:spPr>
        <p:txBody>
          <a:bodyPr/>
          <a:lstStyle/>
          <a:p>
            <a:fld id="{6B54B0F7-55DD-40D6-B7F4-70B586885C0B}" type="slidenum">
              <a:rPr lang="en-US" noProof="0" smtClean="0"/>
              <a:pPr/>
              <a:t>4</a:t>
            </a:fld>
            <a:endParaRPr lang="en-US" noProof="0" dirty="0"/>
          </a:p>
        </p:txBody>
      </p:sp>
      <p:sp>
        <p:nvSpPr>
          <p:cNvPr id="3" name="Text Placeholder 2">
            <a:extLst>
              <a:ext uri="{FF2B5EF4-FFF2-40B4-BE49-F238E27FC236}">
                <a16:creationId xmlns:a16="http://schemas.microsoft.com/office/drawing/2014/main" id="{31EB03A9-D786-893A-B502-66D3EF8F8907}"/>
              </a:ext>
            </a:extLst>
          </p:cNvPr>
          <p:cNvSpPr>
            <a:spLocks noGrp="1"/>
          </p:cNvSpPr>
          <p:nvPr>
            <p:ph type="body" sz="quarter" idx="48"/>
          </p:nvPr>
        </p:nvSpPr>
        <p:spPr>
          <a:xfrm>
            <a:off x="333729" y="1149313"/>
            <a:ext cx="1982017" cy="307777"/>
          </a:xfrm>
        </p:spPr>
        <p:txBody>
          <a:bodyPr/>
          <a:lstStyle/>
          <a:p>
            <a:r>
              <a:rPr lang="en-IN" dirty="0"/>
              <a:t>IOPD</a:t>
            </a:r>
          </a:p>
        </p:txBody>
      </p:sp>
      <p:sp>
        <p:nvSpPr>
          <p:cNvPr id="32" name="Text Placeholder 31">
            <a:extLst>
              <a:ext uri="{FF2B5EF4-FFF2-40B4-BE49-F238E27FC236}">
                <a16:creationId xmlns:a16="http://schemas.microsoft.com/office/drawing/2014/main" id="{0E3DE209-94D8-04E6-CF94-E01E0A6EE3C5}"/>
              </a:ext>
            </a:extLst>
          </p:cNvPr>
          <p:cNvSpPr>
            <a:spLocks noGrp="1"/>
          </p:cNvSpPr>
          <p:nvPr>
            <p:ph type="body" sz="quarter" idx="49"/>
          </p:nvPr>
        </p:nvSpPr>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5" name="Title 4">
            <a:extLst>
              <a:ext uri="{FF2B5EF4-FFF2-40B4-BE49-F238E27FC236}">
                <a16:creationId xmlns:a16="http://schemas.microsoft.com/office/drawing/2014/main" id="{F23DACFF-F2A5-2094-CAA1-875C4C64D0D2}"/>
              </a:ext>
            </a:extLst>
          </p:cNvPr>
          <p:cNvSpPr>
            <a:spLocks noGrp="1"/>
          </p:cNvSpPr>
          <p:nvPr>
            <p:ph type="title"/>
          </p:nvPr>
        </p:nvSpPr>
        <p:spPr>
          <a:xfrm>
            <a:off x="331199" y="532800"/>
            <a:ext cx="1982017" cy="561185"/>
          </a:xfrm>
        </p:spPr>
        <p:txBody>
          <a:bodyPr/>
          <a:lstStyle/>
          <a:p>
            <a:r>
              <a:rPr lang="en-IN" dirty="0"/>
              <a:t>Avalglucosidase alfa</a:t>
            </a:r>
            <a:r>
              <a:rPr lang="en-IN" baseline="30000" dirty="0"/>
              <a:t>*</a:t>
            </a:r>
            <a:endParaRPr lang="en-US" baseline="30000" dirty="0"/>
          </a:p>
        </p:txBody>
      </p:sp>
      <p:sp>
        <p:nvSpPr>
          <p:cNvPr id="17" name="Isosceles Triangle 16">
            <a:hlinkClick r:id="rId3"/>
            <a:extLst>
              <a:ext uri="{FF2B5EF4-FFF2-40B4-BE49-F238E27FC236}">
                <a16:creationId xmlns:a16="http://schemas.microsoft.com/office/drawing/2014/main" id="{87467CD9-7175-091A-CC74-BA4E897B4ECB}"/>
              </a:ext>
            </a:extLst>
          </p:cNvPr>
          <p:cNvSpPr/>
          <p:nvPr/>
        </p:nvSpPr>
        <p:spPr>
          <a:xfrm rot="5400000">
            <a:off x="5120849" y="2588902"/>
            <a:ext cx="720000" cy="615600"/>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2" name="Group 131">
            <a:extLst>
              <a:ext uri="{FF2B5EF4-FFF2-40B4-BE49-F238E27FC236}">
                <a16:creationId xmlns:a16="http://schemas.microsoft.com/office/drawing/2014/main" id="{EB57B501-E9E3-F44D-B484-24172B3858A0}"/>
              </a:ext>
            </a:extLst>
          </p:cNvPr>
          <p:cNvGrpSpPr>
            <a:grpSpLocks noChangeAspect="1"/>
          </p:cNvGrpSpPr>
          <p:nvPr/>
        </p:nvGrpSpPr>
        <p:grpSpPr>
          <a:xfrm>
            <a:off x="2600325" y="1597488"/>
            <a:ext cx="3084967" cy="2670235"/>
            <a:chOff x="1904345" y="1381064"/>
            <a:chExt cx="5898114" cy="5105183"/>
          </a:xfrm>
        </p:grpSpPr>
        <p:pic>
          <p:nvPicPr>
            <p:cNvPr id="133" name="Picture 132">
              <a:extLst>
                <a:ext uri="{FF2B5EF4-FFF2-40B4-BE49-F238E27FC236}">
                  <a16:creationId xmlns:a16="http://schemas.microsoft.com/office/drawing/2014/main" id="{F64CAE77-3BD9-0599-F495-7E8208111B0C}"/>
                </a:ext>
              </a:extLst>
            </p:cNvPr>
            <p:cNvPicPr>
              <a:picLocks noChangeAspect="1"/>
            </p:cNvPicPr>
            <p:nvPr/>
          </p:nvPicPr>
          <p:blipFill rotWithShape="1">
            <a:blip r:embed="rId4">
              <a:duotone>
                <a:schemeClr val="accent2">
                  <a:shade val="45000"/>
                  <a:satMod val="135000"/>
                </a:schemeClr>
                <a:prstClr val="white"/>
              </a:duotone>
            </a:blip>
            <a:srcRect l="17849" r="1" b="22380"/>
            <a:stretch/>
          </p:blipFill>
          <p:spPr>
            <a:xfrm>
              <a:off x="1920078" y="2325572"/>
              <a:ext cx="5710435" cy="3709964"/>
            </a:xfrm>
            <a:prstGeom prst="rect">
              <a:avLst/>
            </a:prstGeom>
          </p:spPr>
        </p:pic>
        <p:grpSp>
          <p:nvGrpSpPr>
            <p:cNvPr id="134" name="Group 133">
              <a:extLst>
                <a:ext uri="{FF2B5EF4-FFF2-40B4-BE49-F238E27FC236}">
                  <a16:creationId xmlns:a16="http://schemas.microsoft.com/office/drawing/2014/main" id="{D4ECE544-0413-9369-9BAE-619B7ECB70A1}"/>
                </a:ext>
              </a:extLst>
            </p:cNvPr>
            <p:cNvGrpSpPr/>
            <p:nvPr/>
          </p:nvGrpSpPr>
          <p:grpSpPr>
            <a:xfrm rot="1117042">
              <a:off x="5734622" y="4047907"/>
              <a:ext cx="696361" cy="907710"/>
              <a:chOff x="4099718" y="3482625"/>
              <a:chExt cx="708203" cy="945977"/>
            </a:xfrm>
          </p:grpSpPr>
          <p:pic>
            <p:nvPicPr>
              <p:cNvPr id="244" name="Picture 243">
                <a:extLst>
                  <a:ext uri="{FF2B5EF4-FFF2-40B4-BE49-F238E27FC236}">
                    <a16:creationId xmlns:a16="http://schemas.microsoft.com/office/drawing/2014/main" id="{7D6A31E4-1A45-4C32-AE68-6735343F3F7B}"/>
                  </a:ext>
                </a:extLst>
              </p:cNvPr>
              <p:cNvPicPr>
                <a:picLocks noChangeAspect="1"/>
              </p:cNvPicPr>
              <p:nvPr/>
            </p:nvPicPr>
            <p:blipFill>
              <a:blip r:embed="rId5">
                <a:duotone>
                  <a:schemeClr val="accent6">
                    <a:shade val="45000"/>
                    <a:satMod val="135000"/>
                  </a:schemeClr>
                  <a:prstClr val="white"/>
                </a:duotone>
                <a:extLst>
                  <a:ext uri="{BEBA8EAE-BF5A-486C-A8C5-ECC9F3942E4B}">
                    <a14:imgProps xmlns:a14="http://schemas.microsoft.com/office/drawing/2010/main">
                      <a14:imgLayer r:embed="rId6">
                        <a14:imgEffect>
                          <a14:artisticWatercolorSponge trans="46000" brushSize="0"/>
                        </a14:imgEffect>
                        <a14:imgEffect>
                          <a14:brightnessContrast contrast="40000"/>
                        </a14:imgEffect>
                      </a14:imgLayer>
                    </a14:imgProps>
                  </a:ext>
                </a:extLst>
              </a:blip>
              <a:stretch>
                <a:fillRect/>
              </a:stretch>
            </p:blipFill>
            <p:spPr>
              <a:xfrm rot="19779540" flipH="1">
                <a:off x="4099718" y="3573734"/>
                <a:ext cx="708203" cy="854868"/>
              </a:xfrm>
              <a:prstGeom prst="rect">
                <a:avLst/>
              </a:prstGeom>
              <a:effectLst>
                <a:innerShdw blurRad="114300">
                  <a:schemeClr val="accent6">
                    <a:lumMod val="50000"/>
                  </a:schemeClr>
                </a:innerShdw>
              </a:effectLst>
            </p:spPr>
          </p:pic>
          <p:pic>
            <p:nvPicPr>
              <p:cNvPr id="245" name="Picture 244">
                <a:extLst>
                  <a:ext uri="{FF2B5EF4-FFF2-40B4-BE49-F238E27FC236}">
                    <a16:creationId xmlns:a16="http://schemas.microsoft.com/office/drawing/2014/main" id="{1401E920-A6F9-D8A6-1ED9-CA3F68EB8059}"/>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2794183">
                <a:off x="4136455" y="3787899"/>
                <a:ext cx="509700" cy="453065"/>
              </a:xfrm>
              <a:prstGeom prst="rect">
                <a:avLst/>
              </a:prstGeom>
            </p:spPr>
          </p:pic>
          <p:pic>
            <p:nvPicPr>
              <p:cNvPr id="246" name="Picture 245">
                <a:extLst>
                  <a:ext uri="{FF2B5EF4-FFF2-40B4-BE49-F238E27FC236}">
                    <a16:creationId xmlns:a16="http://schemas.microsoft.com/office/drawing/2014/main" id="{1B0C93CF-56AF-9CC0-D53A-EB21AC95D5A9}"/>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8871426">
                <a:off x="4421031" y="4007145"/>
                <a:ext cx="271838" cy="266177"/>
              </a:xfrm>
              <a:prstGeom prst="rect">
                <a:avLst/>
              </a:prstGeom>
            </p:spPr>
          </p:pic>
          <p:pic>
            <p:nvPicPr>
              <p:cNvPr id="247" name="Picture 246">
                <a:extLst>
                  <a:ext uri="{FF2B5EF4-FFF2-40B4-BE49-F238E27FC236}">
                    <a16:creationId xmlns:a16="http://schemas.microsoft.com/office/drawing/2014/main" id="{74C0D98F-832B-3AAA-DA37-81FEB3A6E63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8871426">
                <a:off x="4257639" y="3729552"/>
                <a:ext cx="271838" cy="266177"/>
              </a:xfrm>
              <a:prstGeom prst="rect">
                <a:avLst/>
              </a:prstGeom>
            </p:spPr>
          </p:pic>
          <p:pic>
            <p:nvPicPr>
              <p:cNvPr id="248" name="Picture 247">
                <a:extLst>
                  <a:ext uri="{FF2B5EF4-FFF2-40B4-BE49-F238E27FC236}">
                    <a16:creationId xmlns:a16="http://schemas.microsoft.com/office/drawing/2014/main" id="{CB961A87-E6A9-C810-A531-077BDA5E81EF}"/>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1094638">
                <a:off x="4233879" y="3482625"/>
                <a:ext cx="348498" cy="428953"/>
              </a:xfrm>
              <a:prstGeom prst="rect">
                <a:avLst/>
              </a:prstGeom>
              <a:effectLst>
                <a:outerShdw blurRad="50800" dist="38100" dir="8100000" algn="tr" rotWithShape="0">
                  <a:schemeClr val="bg1">
                    <a:alpha val="40000"/>
                  </a:schemeClr>
                </a:outerShdw>
              </a:effectLst>
            </p:spPr>
          </p:pic>
        </p:grpSp>
        <p:sp>
          <p:nvSpPr>
            <p:cNvPr id="135" name="TextBox 134">
              <a:extLst>
                <a:ext uri="{FF2B5EF4-FFF2-40B4-BE49-F238E27FC236}">
                  <a16:creationId xmlns:a16="http://schemas.microsoft.com/office/drawing/2014/main" id="{ED764DC0-BB1C-94E0-CD50-8C1ADAC5098F}"/>
                </a:ext>
              </a:extLst>
            </p:cNvPr>
            <p:cNvSpPr txBox="1"/>
            <p:nvPr/>
          </p:nvSpPr>
          <p:spPr>
            <a:xfrm rot="15180743">
              <a:off x="4392862" y="3095199"/>
              <a:ext cx="3270835" cy="3511262"/>
            </a:xfrm>
            <a:prstGeom prst="rect">
              <a:avLst/>
            </a:prstGeom>
            <a:noFill/>
            <a:effectLst/>
          </p:spPr>
          <p:txBody>
            <a:bodyPr wrap="square" rtlCol="0">
              <a:prstTxWarp prst="textArchUp">
                <a:avLst>
                  <a:gd name="adj" fmla="val 5779256"/>
                </a:avLst>
              </a:prstTxWarp>
              <a:spAutoFit/>
            </a:bodyPr>
            <a:lstStyle/>
            <a:p>
              <a:r>
                <a:rPr lang="en-US" sz="700" dirty="0">
                  <a:solidFill>
                    <a:schemeClr val="accent6">
                      <a:lumMod val="75000"/>
                    </a:schemeClr>
                  </a:solidFill>
                </a:rPr>
                <a:t>PLASMA MEMBRANE</a:t>
              </a:r>
            </a:p>
          </p:txBody>
        </p:sp>
        <p:grpSp>
          <p:nvGrpSpPr>
            <p:cNvPr id="136" name="Group 135">
              <a:extLst>
                <a:ext uri="{FF2B5EF4-FFF2-40B4-BE49-F238E27FC236}">
                  <a16:creationId xmlns:a16="http://schemas.microsoft.com/office/drawing/2014/main" id="{E91FF3B0-11D9-31AE-E667-09C33D7EEC5E}"/>
                </a:ext>
              </a:extLst>
            </p:cNvPr>
            <p:cNvGrpSpPr/>
            <p:nvPr/>
          </p:nvGrpSpPr>
          <p:grpSpPr>
            <a:xfrm rot="19782812">
              <a:off x="4575526" y="1822615"/>
              <a:ext cx="536929" cy="475423"/>
              <a:chOff x="3004604" y="1961989"/>
              <a:chExt cx="586540" cy="519351"/>
            </a:xfrm>
          </p:grpSpPr>
          <p:pic>
            <p:nvPicPr>
              <p:cNvPr id="240" name="Picture 239">
                <a:extLst>
                  <a:ext uri="{FF2B5EF4-FFF2-40B4-BE49-F238E27FC236}">
                    <a16:creationId xmlns:a16="http://schemas.microsoft.com/office/drawing/2014/main" id="{24DDC5B7-B5DE-25D6-E8DA-1DA06FAAA45D}"/>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9692364" flipH="1">
                <a:off x="3082440" y="2018753"/>
                <a:ext cx="508704" cy="441269"/>
              </a:xfrm>
              <a:prstGeom prst="rect">
                <a:avLst/>
              </a:prstGeom>
            </p:spPr>
          </p:pic>
          <p:grpSp>
            <p:nvGrpSpPr>
              <p:cNvPr id="241" name="Group 240">
                <a:extLst>
                  <a:ext uri="{FF2B5EF4-FFF2-40B4-BE49-F238E27FC236}">
                    <a16:creationId xmlns:a16="http://schemas.microsoft.com/office/drawing/2014/main" id="{862694D8-F140-CB55-F6BC-73C97780189D}"/>
                  </a:ext>
                </a:extLst>
              </p:cNvPr>
              <p:cNvGrpSpPr/>
              <p:nvPr/>
            </p:nvGrpSpPr>
            <p:grpSpPr>
              <a:xfrm rot="21190719" flipH="1">
                <a:off x="3004604" y="1961989"/>
                <a:ext cx="477533" cy="519351"/>
                <a:chOff x="7654627" y="1164886"/>
                <a:chExt cx="504767" cy="562543"/>
              </a:xfrm>
            </p:grpSpPr>
            <p:pic>
              <p:nvPicPr>
                <p:cNvPr id="242" name="Picture 241">
                  <a:extLst>
                    <a:ext uri="{FF2B5EF4-FFF2-40B4-BE49-F238E27FC236}">
                      <a16:creationId xmlns:a16="http://schemas.microsoft.com/office/drawing/2014/main" id="{09603C04-9002-E6D1-5145-1A55E9D83B39}"/>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64668" flipH="1">
                  <a:off x="7872615" y="1164886"/>
                  <a:ext cx="286779" cy="280806"/>
                </a:xfrm>
                <a:prstGeom prst="rect">
                  <a:avLst/>
                </a:prstGeom>
              </p:spPr>
            </p:pic>
            <p:pic>
              <p:nvPicPr>
                <p:cNvPr id="243" name="Picture 242">
                  <a:extLst>
                    <a:ext uri="{FF2B5EF4-FFF2-40B4-BE49-F238E27FC236}">
                      <a16:creationId xmlns:a16="http://schemas.microsoft.com/office/drawing/2014/main" id="{263985DB-9522-3E4E-FD38-AD7C0878ED8B}"/>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64668" flipH="1">
                  <a:off x="7654627" y="1446624"/>
                  <a:ext cx="286780" cy="280805"/>
                </a:xfrm>
                <a:prstGeom prst="rect">
                  <a:avLst/>
                </a:prstGeom>
              </p:spPr>
            </p:pic>
          </p:grpSp>
        </p:grpSp>
        <p:grpSp>
          <p:nvGrpSpPr>
            <p:cNvPr id="137" name="Group 136">
              <a:extLst>
                <a:ext uri="{FF2B5EF4-FFF2-40B4-BE49-F238E27FC236}">
                  <a16:creationId xmlns:a16="http://schemas.microsoft.com/office/drawing/2014/main" id="{69A6FE1A-869E-9241-9008-A0F5F3CF7E2E}"/>
                </a:ext>
              </a:extLst>
            </p:cNvPr>
            <p:cNvGrpSpPr/>
            <p:nvPr/>
          </p:nvGrpSpPr>
          <p:grpSpPr>
            <a:xfrm rot="364896">
              <a:off x="6890990" y="3287971"/>
              <a:ext cx="911469" cy="1084175"/>
              <a:chOff x="6339405" y="2984005"/>
              <a:chExt cx="995687" cy="1184351"/>
            </a:xfrm>
          </p:grpSpPr>
          <p:pic>
            <p:nvPicPr>
              <p:cNvPr id="237" name="Picture 236">
                <a:extLst>
                  <a:ext uri="{FF2B5EF4-FFF2-40B4-BE49-F238E27FC236}">
                    <a16:creationId xmlns:a16="http://schemas.microsoft.com/office/drawing/2014/main" id="{FCB754B4-6A50-BCAD-DE45-CE12E73B1B83}"/>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384685" y="2938725"/>
                <a:ext cx="374250" cy="464810"/>
              </a:xfrm>
              <a:prstGeom prst="rect">
                <a:avLst/>
              </a:prstGeom>
              <a:effectLst/>
            </p:spPr>
          </p:pic>
          <p:pic>
            <p:nvPicPr>
              <p:cNvPr id="238" name="Picture 237">
                <a:extLst>
                  <a:ext uri="{FF2B5EF4-FFF2-40B4-BE49-F238E27FC236}">
                    <a16:creationId xmlns:a16="http://schemas.microsoft.com/office/drawing/2014/main" id="{D4B0A011-CDE6-14BA-8B0E-8DFB09ACAD08}"/>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690913" y="3319917"/>
                <a:ext cx="374250" cy="464810"/>
              </a:xfrm>
              <a:prstGeom prst="rect">
                <a:avLst/>
              </a:prstGeom>
              <a:effectLst/>
            </p:spPr>
          </p:pic>
          <p:pic>
            <p:nvPicPr>
              <p:cNvPr id="239" name="Picture 238">
                <a:extLst>
                  <a:ext uri="{FF2B5EF4-FFF2-40B4-BE49-F238E27FC236}">
                    <a16:creationId xmlns:a16="http://schemas.microsoft.com/office/drawing/2014/main" id="{2D47E785-E7A8-D09A-F783-01CD1C13829C}"/>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2763191" flipH="1">
                <a:off x="6915562" y="3748826"/>
                <a:ext cx="374250" cy="464810"/>
              </a:xfrm>
              <a:prstGeom prst="rect">
                <a:avLst/>
              </a:prstGeom>
              <a:effectLst/>
            </p:spPr>
          </p:pic>
        </p:grpSp>
        <p:pic>
          <p:nvPicPr>
            <p:cNvPr id="138" name="Picture 137">
              <a:extLst>
                <a:ext uri="{FF2B5EF4-FFF2-40B4-BE49-F238E27FC236}">
                  <a16:creationId xmlns:a16="http://schemas.microsoft.com/office/drawing/2014/main" id="{3C8C477B-B804-76EE-B1AF-F04E88B553E2}"/>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9990025" flipH="1">
              <a:off x="2292608" y="2479088"/>
              <a:ext cx="342595" cy="425495"/>
            </a:xfrm>
            <a:prstGeom prst="rect">
              <a:avLst/>
            </a:prstGeom>
            <a:effectLst/>
          </p:spPr>
        </p:pic>
        <p:grpSp>
          <p:nvGrpSpPr>
            <p:cNvPr id="139" name="Group 138">
              <a:extLst>
                <a:ext uri="{FF2B5EF4-FFF2-40B4-BE49-F238E27FC236}">
                  <a16:creationId xmlns:a16="http://schemas.microsoft.com/office/drawing/2014/main" id="{A75A212D-0BFB-0F82-FE74-C40B5403389F}"/>
                </a:ext>
              </a:extLst>
            </p:cNvPr>
            <p:cNvGrpSpPr/>
            <p:nvPr/>
          </p:nvGrpSpPr>
          <p:grpSpPr>
            <a:xfrm rot="200473">
              <a:off x="3037479" y="1889756"/>
              <a:ext cx="523865" cy="472481"/>
              <a:chOff x="1940408" y="1716811"/>
              <a:chExt cx="572269" cy="516137"/>
            </a:xfrm>
          </p:grpSpPr>
          <p:pic>
            <p:nvPicPr>
              <p:cNvPr id="234" name="Picture 233">
                <a:extLst>
                  <a:ext uri="{FF2B5EF4-FFF2-40B4-BE49-F238E27FC236}">
                    <a16:creationId xmlns:a16="http://schemas.microsoft.com/office/drawing/2014/main" id="{91AA497E-CF85-2521-EE52-7AD731D032B0}"/>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9692364" flipH="1">
                <a:off x="2003973" y="1743804"/>
                <a:ext cx="508704" cy="441269"/>
              </a:xfrm>
              <a:prstGeom prst="rect">
                <a:avLst/>
              </a:prstGeom>
            </p:spPr>
          </p:pic>
          <p:pic>
            <p:nvPicPr>
              <p:cNvPr id="235" name="Picture 234">
                <a:extLst>
                  <a:ext uri="{FF2B5EF4-FFF2-40B4-BE49-F238E27FC236}">
                    <a16:creationId xmlns:a16="http://schemas.microsoft.com/office/drawing/2014/main" id="{9E093665-F63A-F448-F7FB-2D32F8573BCE}"/>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226051">
                <a:off x="2179839" y="1973702"/>
                <a:ext cx="271308" cy="259246"/>
              </a:xfrm>
              <a:prstGeom prst="rect">
                <a:avLst/>
              </a:prstGeom>
            </p:spPr>
          </p:pic>
          <p:pic>
            <p:nvPicPr>
              <p:cNvPr id="236" name="Picture 235">
                <a:extLst>
                  <a:ext uri="{FF2B5EF4-FFF2-40B4-BE49-F238E27FC236}">
                    <a16:creationId xmlns:a16="http://schemas.microsoft.com/office/drawing/2014/main" id="{97C92B85-3A89-E609-8096-397827BB5364}"/>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9226051">
                <a:off x="1940408" y="1716811"/>
                <a:ext cx="271308" cy="259246"/>
              </a:xfrm>
              <a:prstGeom prst="rect">
                <a:avLst/>
              </a:prstGeom>
            </p:spPr>
          </p:pic>
        </p:grpSp>
        <p:sp>
          <p:nvSpPr>
            <p:cNvPr id="140" name="Arc 139">
              <a:extLst>
                <a:ext uri="{FF2B5EF4-FFF2-40B4-BE49-F238E27FC236}">
                  <a16:creationId xmlns:a16="http://schemas.microsoft.com/office/drawing/2014/main" id="{CC169AA0-ED2B-906C-2E66-2307DD3391DD}"/>
                </a:ext>
              </a:extLst>
            </p:cNvPr>
            <p:cNvSpPr/>
            <p:nvPr/>
          </p:nvSpPr>
          <p:spPr>
            <a:xfrm>
              <a:off x="3510511" y="2872257"/>
              <a:ext cx="2526927" cy="2526926"/>
            </a:xfrm>
            <a:prstGeom prst="arc">
              <a:avLst>
                <a:gd name="adj1" fmla="val 1443455"/>
                <a:gd name="adj2" fmla="val 2792550"/>
              </a:avLst>
            </a:prstGeom>
            <a:noFill/>
            <a:ln w="85725">
              <a:gradFill flip="none" rotWithShape="1">
                <a:gsLst>
                  <a:gs pos="23000">
                    <a:srgbClr val="FF0000"/>
                  </a:gs>
                  <a:gs pos="54000">
                    <a:srgbClr val="FF0000">
                      <a:alpha val="0"/>
                    </a:srgbClr>
                  </a:gs>
                </a:gsLst>
                <a:lin ang="162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1" name="Arc 140">
              <a:extLst>
                <a:ext uri="{FF2B5EF4-FFF2-40B4-BE49-F238E27FC236}">
                  <a16:creationId xmlns:a16="http://schemas.microsoft.com/office/drawing/2014/main" id="{9F63C306-99F6-B3F1-C3F3-24572E59DF90}"/>
                </a:ext>
              </a:extLst>
            </p:cNvPr>
            <p:cNvSpPr/>
            <p:nvPr/>
          </p:nvSpPr>
          <p:spPr>
            <a:xfrm rot="590395">
              <a:off x="3269886" y="3051813"/>
              <a:ext cx="2526927" cy="2526926"/>
            </a:xfrm>
            <a:prstGeom prst="arc">
              <a:avLst>
                <a:gd name="adj1" fmla="val 9322649"/>
                <a:gd name="adj2" fmla="val 10838761"/>
              </a:avLst>
            </a:prstGeom>
            <a:noFill/>
            <a:ln w="85725">
              <a:gradFill flip="none" rotWithShape="1">
                <a:gsLst>
                  <a:gs pos="52000">
                    <a:srgbClr val="FF0000"/>
                  </a:gs>
                  <a:gs pos="100000">
                    <a:srgbClr val="FF0000">
                      <a:alpha val="0"/>
                    </a:srgbClr>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2" name="Arc 141">
              <a:extLst>
                <a:ext uri="{FF2B5EF4-FFF2-40B4-BE49-F238E27FC236}">
                  <a16:creationId xmlns:a16="http://schemas.microsoft.com/office/drawing/2014/main" id="{00100FC8-186F-C377-E10C-D85B407F6A9D}"/>
                </a:ext>
              </a:extLst>
            </p:cNvPr>
            <p:cNvSpPr/>
            <p:nvPr/>
          </p:nvSpPr>
          <p:spPr>
            <a:xfrm>
              <a:off x="3470112" y="2932900"/>
              <a:ext cx="2526927" cy="2526926"/>
            </a:xfrm>
            <a:prstGeom prst="arc">
              <a:avLst>
                <a:gd name="adj1" fmla="val 12324191"/>
                <a:gd name="adj2" fmla="val 13677975"/>
              </a:avLst>
            </a:prstGeom>
            <a:noFill/>
            <a:ln w="85725">
              <a:gradFill flip="none" rotWithShape="1">
                <a:gsLst>
                  <a:gs pos="16000">
                    <a:srgbClr val="FF0000"/>
                  </a:gs>
                  <a:gs pos="56000">
                    <a:srgbClr val="FF0000">
                      <a:alpha val="0"/>
                    </a:srgbClr>
                  </a:gs>
                </a:gsLst>
                <a:lin ang="54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3" name="Arc 142">
              <a:extLst>
                <a:ext uri="{FF2B5EF4-FFF2-40B4-BE49-F238E27FC236}">
                  <a16:creationId xmlns:a16="http://schemas.microsoft.com/office/drawing/2014/main" id="{E0668442-D5A7-4C8C-F8F9-A60A3399921E}"/>
                </a:ext>
              </a:extLst>
            </p:cNvPr>
            <p:cNvSpPr/>
            <p:nvPr/>
          </p:nvSpPr>
          <p:spPr>
            <a:xfrm rot="2242543">
              <a:off x="3730010" y="2296442"/>
              <a:ext cx="2526927" cy="2526926"/>
            </a:xfrm>
            <a:prstGeom prst="arc">
              <a:avLst>
                <a:gd name="adj1" fmla="val 19235354"/>
                <a:gd name="adj2" fmla="val 20947477"/>
              </a:avLst>
            </a:prstGeom>
            <a:noFill/>
            <a:ln w="85725">
              <a:gradFill flip="none" rotWithShape="1">
                <a:gsLst>
                  <a:gs pos="42000">
                    <a:srgbClr val="FF0000"/>
                  </a:gs>
                  <a:gs pos="95000">
                    <a:srgbClr val="FF0000">
                      <a:alpha val="0"/>
                    </a:srgbClr>
                  </a:gs>
                </a:gsLst>
                <a:lin ang="16200000" scaled="1"/>
                <a:tileRect/>
              </a:gra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13" dirty="0"/>
            </a:p>
          </p:txBody>
        </p:sp>
        <p:sp>
          <p:nvSpPr>
            <p:cNvPr id="144" name="Oval 143">
              <a:extLst>
                <a:ext uri="{FF2B5EF4-FFF2-40B4-BE49-F238E27FC236}">
                  <a16:creationId xmlns:a16="http://schemas.microsoft.com/office/drawing/2014/main" id="{1D4E8907-9A3D-D469-193E-15686112DB1A}"/>
                </a:ext>
              </a:extLst>
            </p:cNvPr>
            <p:cNvSpPr/>
            <p:nvPr/>
          </p:nvSpPr>
          <p:spPr>
            <a:xfrm rot="19736429">
              <a:off x="5707283" y="2429724"/>
              <a:ext cx="1182058" cy="1203508"/>
            </a:xfrm>
            <a:prstGeom prst="ellipse">
              <a:avLst/>
            </a:prstGeom>
            <a:solidFill>
              <a:schemeClr val="bg1"/>
            </a:solidFill>
            <a:ln w="50800">
              <a:gradFill flip="none" rotWithShape="1">
                <a:gsLst>
                  <a:gs pos="21000">
                    <a:srgbClr val="89B7B6"/>
                  </a:gs>
                  <a:gs pos="0">
                    <a:srgbClr val="89B7B6"/>
                  </a:gs>
                  <a:gs pos="52000">
                    <a:schemeClr val="bg1">
                      <a:alpha val="0"/>
                    </a:schemeClr>
                  </a:gs>
                </a:gsLst>
                <a:lin ang="19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dirty="0"/>
            </a:p>
          </p:txBody>
        </p:sp>
        <p:sp>
          <p:nvSpPr>
            <p:cNvPr id="145" name="TextBox 144">
              <a:extLst>
                <a:ext uri="{FF2B5EF4-FFF2-40B4-BE49-F238E27FC236}">
                  <a16:creationId xmlns:a16="http://schemas.microsoft.com/office/drawing/2014/main" id="{EA6D210A-7775-1A5E-2AA0-504C796B232C}"/>
                </a:ext>
              </a:extLst>
            </p:cNvPr>
            <p:cNvSpPr txBox="1"/>
            <p:nvPr/>
          </p:nvSpPr>
          <p:spPr>
            <a:xfrm>
              <a:off x="1904345" y="1924508"/>
              <a:ext cx="1359647" cy="588434"/>
            </a:xfrm>
            <a:prstGeom prst="rect">
              <a:avLst/>
            </a:prstGeom>
            <a:noFill/>
            <a:effectLst/>
          </p:spPr>
          <p:txBody>
            <a:bodyPr wrap="square" rtlCol="0">
              <a:spAutoFit/>
            </a:bodyPr>
            <a:lstStyle>
              <a:defPPr>
                <a:defRPr lang="fr-FR"/>
              </a:defPPr>
              <a:lvl1pPr algn="r">
                <a:defRPr sz="1600">
                  <a:latin typeface="+mn-lt"/>
                </a:defRPr>
              </a:lvl1pPr>
            </a:lstStyle>
            <a:p>
              <a:pPr algn="l"/>
              <a:r>
                <a:rPr lang="en-GB" sz="700" dirty="0"/>
                <a:t>M6P RECEPTOR</a:t>
              </a:r>
            </a:p>
          </p:txBody>
        </p:sp>
        <p:sp>
          <p:nvSpPr>
            <p:cNvPr id="146" name="TextBox 145">
              <a:extLst>
                <a:ext uri="{FF2B5EF4-FFF2-40B4-BE49-F238E27FC236}">
                  <a16:creationId xmlns:a16="http://schemas.microsoft.com/office/drawing/2014/main" id="{079190E5-6E00-519B-7C93-63733F50E38A}"/>
                </a:ext>
              </a:extLst>
            </p:cNvPr>
            <p:cNvSpPr txBox="1"/>
            <p:nvPr/>
          </p:nvSpPr>
          <p:spPr>
            <a:xfrm>
              <a:off x="3405723" y="1381064"/>
              <a:ext cx="1705250" cy="588434"/>
            </a:xfrm>
            <a:prstGeom prst="rect">
              <a:avLst/>
            </a:prstGeom>
            <a:noFill/>
            <a:effectLst/>
          </p:spPr>
          <p:txBody>
            <a:bodyPr wrap="square" rtlCol="0">
              <a:spAutoFit/>
            </a:bodyPr>
            <a:lstStyle/>
            <a:p>
              <a:pPr algn="ctr"/>
              <a:r>
                <a:rPr lang="en-US" sz="700" dirty="0"/>
                <a:t>Avalglucosidase alfa-ngpt</a:t>
              </a:r>
            </a:p>
          </p:txBody>
        </p:sp>
        <p:pic>
          <p:nvPicPr>
            <p:cNvPr id="147" name="Picture 146">
              <a:extLst>
                <a:ext uri="{FF2B5EF4-FFF2-40B4-BE49-F238E27FC236}">
                  <a16:creationId xmlns:a16="http://schemas.microsoft.com/office/drawing/2014/main" id="{225079DC-1AC6-3064-515C-2CFE38436005}"/>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372598" flipH="1">
              <a:off x="5254865" y="2153030"/>
              <a:ext cx="342595" cy="458556"/>
            </a:xfrm>
            <a:prstGeom prst="rect">
              <a:avLst/>
            </a:prstGeom>
            <a:effectLst/>
          </p:spPr>
        </p:pic>
        <p:sp>
          <p:nvSpPr>
            <p:cNvPr id="148" name="TextBox 147">
              <a:extLst>
                <a:ext uri="{FF2B5EF4-FFF2-40B4-BE49-F238E27FC236}">
                  <a16:creationId xmlns:a16="http://schemas.microsoft.com/office/drawing/2014/main" id="{AB2C6EB8-EB8B-EDB8-83BE-7E0E5A3F9BB6}"/>
                </a:ext>
              </a:extLst>
            </p:cNvPr>
            <p:cNvSpPr txBox="1"/>
            <p:nvPr/>
          </p:nvSpPr>
          <p:spPr>
            <a:xfrm rot="12924552">
              <a:off x="5618581" y="3993858"/>
              <a:ext cx="1711224" cy="2156493"/>
            </a:xfrm>
            <a:prstGeom prst="rect">
              <a:avLst/>
            </a:prstGeom>
            <a:noFill/>
            <a:effectLst/>
          </p:spPr>
          <p:txBody>
            <a:bodyPr wrap="square" rtlCol="0">
              <a:prstTxWarp prst="textArchUp">
                <a:avLst>
                  <a:gd name="adj" fmla="val 8124770"/>
                </a:avLst>
              </a:prstTxWarp>
              <a:spAutoFit/>
            </a:bodyPr>
            <a:lstStyle/>
            <a:p>
              <a:r>
                <a:rPr lang="en-US" sz="700" dirty="0">
                  <a:solidFill>
                    <a:schemeClr val="accent6">
                      <a:lumMod val="75000"/>
                    </a:schemeClr>
                  </a:solidFill>
                </a:rPr>
                <a:t>CYTOPLASM</a:t>
              </a:r>
            </a:p>
          </p:txBody>
        </p:sp>
        <p:grpSp>
          <p:nvGrpSpPr>
            <p:cNvPr id="149" name="Group 148">
              <a:extLst>
                <a:ext uri="{FF2B5EF4-FFF2-40B4-BE49-F238E27FC236}">
                  <a16:creationId xmlns:a16="http://schemas.microsoft.com/office/drawing/2014/main" id="{A4E0A31F-F5D3-B426-0006-A92539E68B77}"/>
                </a:ext>
              </a:extLst>
            </p:cNvPr>
            <p:cNvGrpSpPr/>
            <p:nvPr/>
          </p:nvGrpSpPr>
          <p:grpSpPr>
            <a:xfrm rot="21146640">
              <a:off x="3760176" y="2354875"/>
              <a:ext cx="1803233" cy="1612269"/>
              <a:chOff x="1823707" y="2328896"/>
              <a:chExt cx="1833899" cy="1680238"/>
            </a:xfrm>
          </p:grpSpPr>
          <p:pic>
            <p:nvPicPr>
              <p:cNvPr id="232" name="Picture 231">
                <a:extLst>
                  <a:ext uri="{FF2B5EF4-FFF2-40B4-BE49-F238E27FC236}">
                    <a16:creationId xmlns:a16="http://schemas.microsoft.com/office/drawing/2014/main" id="{1627F231-31F7-3098-759C-0C0BAF473797}"/>
                  </a:ext>
                </a:extLst>
              </p:cNvPr>
              <p:cNvPicPr>
                <a:picLocks noChangeAspect="1"/>
              </p:cNvPicPr>
              <p:nvPr/>
            </p:nvPicPr>
            <p:blipFill>
              <a:blip r:embed="rId13">
                <a:extLst>
                  <a:ext uri="{BEBA8EAE-BF5A-486C-A8C5-ECC9F3942E4B}">
                    <a14:imgProps xmlns:a14="http://schemas.microsoft.com/office/drawing/2010/main">
                      <a14:imgLayer r:embed="rId14">
                        <a14:imgEffect>
                          <a14:sharpenSoften amount="25000"/>
                        </a14:imgEffect>
                        <a14:imgEffect>
                          <a14:brightnessContrast bright="-9000" contrast="36000"/>
                        </a14:imgEffect>
                      </a14:imgLayer>
                    </a14:imgProps>
                  </a:ext>
                </a:extLst>
              </a:blip>
              <a:stretch>
                <a:fillRect/>
              </a:stretch>
            </p:blipFill>
            <p:spPr>
              <a:xfrm rot="20515480">
                <a:off x="1823707" y="2328896"/>
                <a:ext cx="1833899" cy="1680238"/>
              </a:xfrm>
              <a:prstGeom prst="rect">
                <a:avLst/>
              </a:prstGeom>
              <a:effectLst>
                <a:outerShdw blurRad="165100" sx="102000" sy="102000" algn="ctr" rotWithShape="0">
                  <a:prstClr val="black">
                    <a:alpha val="40000"/>
                  </a:prstClr>
                </a:outerShdw>
              </a:effectLst>
            </p:spPr>
          </p:pic>
          <p:sp>
            <p:nvSpPr>
              <p:cNvPr id="233" name="TextBox 232">
                <a:extLst>
                  <a:ext uri="{FF2B5EF4-FFF2-40B4-BE49-F238E27FC236}">
                    <a16:creationId xmlns:a16="http://schemas.microsoft.com/office/drawing/2014/main" id="{AD5B939D-D177-F89A-8384-0F6256FBFE3F}"/>
                  </a:ext>
                </a:extLst>
              </p:cNvPr>
              <p:cNvSpPr txBox="1"/>
              <p:nvPr/>
            </p:nvSpPr>
            <p:spPr>
              <a:xfrm rot="453360">
                <a:off x="2118144" y="2879586"/>
                <a:ext cx="1416795" cy="561626"/>
              </a:xfrm>
              <a:prstGeom prst="rect">
                <a:avLst/>
              </a:prstGeom>
              <a:noFill/>
              <a:effectLst/>
            </p:spPr>
            <p:txBody>
              <a:bodyPr wrap="square" rtlCol="0">
                <a:spAutoFit/>
              </a:bodyPr>
              <a:lstStyle/>
              <a:p>
                <a:pPr algn="ctr">
                  <a:lnSpc>
                    <a:spcPct val="88000"/>
                  </a:lnSpc>
                </a:pPr>
                <a:r>
                  <a:rPr lang="en-US" sz="700" dirty="0">
                    <a:solidFill>
                      <a:srgbClr val="342002"/>
                    </a:solidFill>
                  </a:rPr>
                  <a:t>GOLGI </a:t>
                </a:r>
                <a:br>
                  <a:rPr lang="en-US" sz="700" dirty="0">
                    <a:solidFill>
                      <a:srgbClr val="342002"/>
                    </a:solidFill>
                  </a:rPr>
                </a:br>
                <a:r>
                  <a:rPr lang="en-US" sz="700" dirty="0">
                    <a:solidFill>
                      <a:srgbClr val="342002"/>
                    </a:solidFill>
                  </a:rPr>
                  <a:t>APPARATUS</a:t>
                </a:r>
              </a:p>
            </p:txBody>
          </p:sp>
        </p:grpSp>
        <p:grpSp>
          <p:nvGrpSpPr>
            <p:cNvPr id="150" name="Group 149">
              <a:extLst>
                <a:ext uri="{FF2B5EF4-FFF2-40B4-BE49-F238E27FC236}">
                  <a16:creationId xmlns:a16="http://schemas.microsoft.com/office/drawing/2014/main" id="{36805364-829B-1545-C32E-6153583C8494}"/>
                </a:ext>
              </a:extLst>
            </p:cNvPr>
            <p:cNvGrpSpPr/>
            <p:nvPr/>
          </p:nvGrpSpPr>
          <p:grpSpPr>
            <a:xfrm rot="18744856">
              <a:off x="3208282" y="3557634"/>
              <a:ext cx="517843" cy="487611"/>
              <a:chOff x="1110841" y="3499710"/>
              <a:chExt cx="626803" cy="552528"/>
            </a:xfrm>
          </p:grpSpPr>
          <p:pic>
            <p:nvPicPr>
              <p:cNvPr id="230" name="Picture 229">
                <a:extLst>
                  <a:ext uri="{FF2B5EF4-FFF2-40B4-BE49-F238E27FC236}">
                    <a16:creationId xmlns:a16="http://schemas.microsoft.com/office/drawing/2014/main" id="{8CBFF3C0-344F-AF30-6B78-27B4DB03C4A0}"/>
                  </a:ext>
                </a:extLst>
              </p:cNvPr>
              <p:cNvPicPr>
                <a:picLocks noChangeAspect="1"/>
              </p:cNvPicPr>
              <p:nvPr/>
            </p:nvPicPr>
            <p:blipFill>
              <a:blip r:embed="rId5">
                <a:duotone>
                  <a:schemeClr val="accent6">
                    <a:shade val="45000"/>
                    <a:satMod val="135000"/>
                  </a:schemeClr>
                  <a:prstClr val="white"/>
                </a:duotone>
                <a:extLst>
                  <a:ext uri="{BEBA8EAE-BF5A-486C-A8C5-ECC9F3942E4B}">
                    <a14:imgProps xmlns:a14="http://schemas.microsoft.com/office/drawing/2010/main">
                      <a14:imgLayer r:embed="rId6">
                        <a14:imgEffect>
                          <a14:artisticWatercolorSponge trans="46000" brushSize="0"/>
                        </a14:imgEffect>
                        <a14:imgEffect>
                          <a14:brightnessContrast contrast="40000"/>
                        </a14:imgEffect>
                      </a14:imgLayer>
                    </a14:imgProps>
                  </a:ext>
                </a:extLst>
              </a:blip>
              <a:stretch>
                <a:fillRect/>
              </a:stretch>
            </p:blipFill>
            <p:spPr>
              <a:xfrm rot="981052">
                <a:off x="1164067" y="3499710"/>
                <a:ext cx="573577" cy="552528"/>
              </a:xfrm>
              <a:prstGeom prst="rect">
                <a:avLst/>
              </a:prstGeom>
              <a:effectLst>
                <a:innerShdw blurRad="114300">
                  <a:schemeClr val="accent6">
                    <a:lumMod val="50000"/>
                  </a:schemeClr>
                </a:innerShdw>
              </a:effectLst>
            </p:spPr>
          </p:pic>
          <p:pic>
            <p:nvPicPr>
              <p:cNvPr id="231" name="Picture 230">
                <a:extLst>
                  <a:ext uri="{FF2B5EF4-FFF2-40B4-BE49-F238E27FC236}">
                    <a16:creationId xmlns:a16="http://schemas.microsoft.com/office/drawing/2014/main" id="{2B282C03-4C09-6926-68A5-5346445F73B7}"/>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651548" flipH="1">
                <a:off x="1126591" y="3645809"/>
                <a:ext cx="321299" cy="352799"/>
              </a:xfrm>
              <a:prstGeom prst="rect">
                <a:avLst/>
              </a:prstGeom>
              <a:effectLst>
                <a:outerShdw blurRad="50800" dist="38100" dir="18900000" algn="bl" rotWithShape="0">
                  <a:schemeClr val="bg1">
                    <a:alpha val="40000"/>
                  </a:schemeClr>
                </a:outerShdw>
              </a:effectLst>
            </p:spPr>
          </p:pic>
        </p:grpSp>
        <p:pic>
          <p:nvPicPr>
            <p:cNvPr id="151" name="Picture 150">
              <a:extLst>
                <a:ext uri="{FF2B5EF4-FFF2-40B4-BE49-F238E27FC236}">
                  <a16:creationId xmlns:a16="http://schemas.microsoft.com/office/drawing/2014/main" id="{A3BB2F11-B2C3-A1BB-BC80-0B5BC0FDB805}"/>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884975" flipH="1">
              <a:off x="3950464" y="3086249"/>
              <a:ext cx="308302" cy="346899"/>
            </a:xfrm>
            <a:prstGeom prst="rect">
              <a:avLst/>
            </a:prstGeom>
            <a:effectLst>
              <a:outerShdw blurRad="50800" dist="38100" dir="18900000" algn="bl" rotWithShape="0">
                <a:schemeClr val="bg1">
                  <a:alpha val="40000"/>
                </a:schemeClr>
              </a:outerShdw>
            </a:effectLst>
          </p:spPr>
        </p:pic>
        <p:sp>
          <p:nvSpPr>
            <p:cNvPr id="152" name="TextBox 151">
              <a:extLst>
                <a:ext uri="{FF2B5EF4-FFF2-40B4-BE49-F238E27FC236}">
                  <a16:creationId xmlns:a16="http://schemas.microsoft.com/office/drawing/2014/main" id="{6D0A1BC3-3005-1304-972E-83FCA67B961B}"/>
                </a:ext>
              </a:extLst>
            </p:cNvPr>
            <p:cNvSpPr txBox="1"/>
            <p:nvPr/>
          </p:nvSpPr>
          <p:spPr>
            <a:xfrm>
              <a:off x="6380524" y="4533671"/>
              <a:ext cx="1072902" cy="177145"/>
            </a:xfrm>
            <a:prstGeom prst="rect">
              <a:avLst/>
            </a:prstGeom>
            <a:noFill/>
          </p:spPr>
          <p:txBody>
            <a:bodyPr wrap="square" lIns="0" tIns="0" rIns="0" bIns="0" anchor="b" anchorCtr="0">
              <a:noAutofit/>
            </a:bodyPr>
            <a:lstStyle/>
            <a:p>
              <a:pPr algn="ctr">
                <a:defRPr/>
              </a:pPr>
              <a:r>
                <a:rPr lang="en-GB" sz="700" dirty="0">
                  <a:solidFill>
                    <a:schemeClr val="accent1">
                      <a:lumMod val="50000"/>
                    </a:schemeClr>
                  </a:solidFill>
                </a:rPr>
                <a:t>ENDOSOME</a:t>
              </a:r>
            </a:p>
          </p:txBody>
        </p:sp>
        <p:sp>
          <p:nvSpPr>
            <p:cNvPr id="153" name="TextBox 152">
              <a:extLst>
                <a:ext uri="{FF2B5EF4-FFF2-40B4-BE49-F238E27FC236}">
                  <a16:creationId xmlns:a16="http://schemas.microsoft.com/office/drawing/2014/main" id="{1A4AF7BF-72A7-E7E7-DF88-BF4B3C1BDA31}"/>
                </a:ext>
              </a:extLst>
            </p:cNvPr>
            <p:cNvSpPr txBox="1"/>
            <p:nvPr/>
          </p:nvSpPr>
          <p:spPr>
            <a:xfrm flipH="1">
              <a:off x="6035755" y="2072226"/>
              <a:ext cx="1628203" cy="575195"/>
            </a:xfrm>
            <a:prstGeom prst="rect">
              <a:avLst/>
            </a:prstGeom>
            <a:solidFill>
              <a:schemeClr val="bg1">
                <a:lumMod val="95000"/>
              </a:schemeClr>
            </a:solidFill>
            <a:effectLst>
              <a:outerShdw dist="38100" dir="13500000" algn="br" rotWithShape="0">
                <a:prstClr val="black"/>
              </a:outerShdw>
            </a:effectLst>
          </p:spPr>
          <p:txBody>
            <a:bodyPr wrap="square" lIns="51435" tIns="51435" rIns="51435" bIns="51435" rtlCol="0" anchor="ctr" anchorCtr="0">
              <a:spAutoFit/>
            </a:bodyPr>
            <a:lstStyle>
              <a:defPPr>
                <a:defRPr lang="en-US"/>
              </a:defPPr>
              <a:lvl1pPr>
                <a:lnSpc>
                  <a:spcPct val="80000"/>
                </a:lnSpc>
                <a:defRPr sz="2000" b="1"/>
              </a:lvl1pPr>
            </a:lstStyle>
            <a:p>
              <a:r>
                <a:rPr lang="en-US" sz="800" dirty="0"/>
                <a:t>Binding </a:t>
              </a:r>
              <a:br>
                <a:rPr lang="en-US" sz="800" dirty="0"/>
              </a:br>
              <a:r>
                <a:rPr lang="en-US" sz="800" dirty="0"/>
                <a:t>and Entry</a:t>
              </a:r>
            </a:p>
          </p:txBody>
        </p:sp>
        <p:sp>
          <p:nvSpPr>
            <p:cNvPr id="154" name="TextBox 153">
              <a:extLst>
                <a:ext uri="{FF2B5EF4-FFF2-40B4-BE49-F238E27FC236}">
                  <a16:creationId xmlns:a16="http://schemas.microsoft.com/office/drawing/2014/main" id="{D10FF5C0-F5D9-9227-1C66-62DCECBB7226}"/>
                </a:ext>
              </a:extLst>
            </p:cNvPr>
            <p:cNvSpPr txBox="1"/>
            <p:nvPr/>
          </p:nvSpPr>
          <p:spPr>
            <a:xfrm>
              <a:off x="2020693" y="5329254"/>
              <a:ext cx="2150900" cy="575195"/>
            </a:xfrm>
            <a:prstGeom prst="rect">
              <a:avLst/>
            </a:prstGeom>
            <a:solidFill>
              <a:schemeClr val="bg1">
                <a:lumMod val="95000"/>
              </a:schemeClr>
            </a:solidFill>
            <a:effectLst>
              <a:outerShdw dist="38100" dir="13500000" algn="br" rotWithShape="0">
                <a:prstClr val="black"/>
              </a:outerShdw>
            </a:effectLst>
          </p:spPr>
          <p:txBody>
            <a:bodyPr wrap="square" lIns="51435" tIns="51435" rIns="51435" bIns="51435" rtlCol="0" anchor="ctr" anchorCtr="0">
              <a:spAutoFit/>
            </a:bodyPr>
            <a:lstStyle>
              <a:defPPr>
                <a:defRPr lang="en-US"/>
              </a:defPPr>
              <a:lvl1pPr>
                <a:lnSpc>
                  <a:spcPct val="80000"/>
                </a:lnSpc>
                <a:defRPr sz="2000" b="1"/>
              </a:lvl1pPr>
            </a:lstStyle>
            <a:p>
              <a:r>
                <a:rPr lang="en-US" sz="800" dirty="0"/>
                <a:t>Substrate Breakdown</a:t>
              </a:r>
            </a:p>
          </p:txBody>
        </p:sp>
        <p:sp>
          <p:nvSpPr>
            <p:cNvPr id="155" name="TextBox 154">
              <a:extLst>
                <a:ext uri="{FF2B5EF4-FFF2-40B4-BE49-F238E27FC236}">
                  <a16:creationId xmlns:a16="http://schemas.microsoft.com/office/drawing/2014/main" id="{6B9EEB8A-EF31-57EB-82DF-EBB10076F1CD}"/>
                </a:ext>
              </a:extLst>
            </p:cNvPr>
            <p:cNvSpPr txBox="1"/>
            <p:nvPr/>
          </p:nvSpPr>
          <p:spPr>
            <a:xfrm>
              <a:off x="4988522" y="5749923"/>
              <a:ext cx="1349906" cy="382482"/>
            </a:xfrm>
            <a:prstGeom prst="rect">
              <a:avLst/>
            </a:prstGeom>
            <a:noFill/>
            <a:effectLst/>
          </p:spPr>
          <p:txBody>
            <a:bodyPr wrap="square" rtlCol="0">
              <a:spAutoFit/>
            </a:bodyPr>
            <a:lstStyle/>
            <a:p>
              <a:r>
                <a:rPr lang="en-GB" sz="700" dirty="0">
                  <a:solidFill>
                    <a:schemeClr val="accent6">
                      <a:lumMod val="50000"/>
                    </a:schemeClr>
                  </a:solidFill>
                </a:rPr>
                <a:t>LYSOSOME </a:t>
              </a:r>
            </a:p>
          </p:txBody>
        </p:sp>
        <p:pic>
          <p:nvPicPr>
            <p:cNvPr id="156" name="Picture 155">
              <a:extLst>
                <a:ext uri="{FF2B5EF4-FFF2-40B4-BE49-F238E27FC236}">
                  <a16:creationId xmlns:a16="http://schemas.microsoft.com/office/drawing/2014/main" id="{CF767FCE-5F6C-1ECA-F0F2-5584C3EBEFCA}"/>
                </a:ext>
              </a:extLst>
            </p:cNvPr>
            <p:cNvPicPr>
              <a:picLocks noChangeAspect="1"/>
            </p:cNvPicPr>
            <p:nvPr/>
          </p:nvPicPr>
          <p:blipFill>
            <a:blip r:embed="rId15"/>
            <a:stretch>
              <a:fillRect/>
            </a:stretch>
          </p:blipFill>
          <p:spPr>
            <a:xfrm rot="20961943">
              <a:off x="3061171" y="4157950"/>
              <a:ext cx="2620441" cy="2045760"/>
            </a:xfrm>
            <a:prstGeom prst="rect">
              <a:avLst/>
            </a:prstGeom>
          </p:spPr>
        </p:pic>
        <p:pic>
          <p:nvPicPr>
            <p:cNvPr id="157" name="Picture 156">
              <a:extLst>
                <a:ext uri="{FF2B5EF4-FFF2-40B4-BE49-F238E27FC236}">
                  <a16:creationId xmlns:a16="http://schemas.microsoft.com/office/drawing/2014/main" id="{2BA0E1E9-8DDB-DD64-D5A7-297D8AC414CA}"/>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8547520" flipH="1">
              <a:off x="3226920" y="4538750"/>
              <a:ext cx="276765" cy="347907"/>
            </a:xfrm>
            <a:prstGeom prst="rect">
              <a:avLst/>
            </a:prstGeom>
            <a:effectLst>
              <a:outerShdw blurRad="50800" dist="38100" dir="18900000" algn="bl" rotWithShape="0">
                <a:schemeClr val="bg1">
                  <a:alpha val="40000"/>
                </a:schemeClr>
              </a:outerShdw>
            </a:effectLst>
          </p:spPr>
        </p:pic>
        <p:grpSp>
          <p:nvGrpSpPr>
            <p:cNvPr id="158" name="Group 157">
              <a:extLst>
                <a:ext uri="{FF2B5EF4-FFF2-40B4-BE49-F238E27FC236}">
                  <a16:creationId xmlns:a16="http://schemas.microsoft.com/office/drawing/2014/main" id="{6A5CD4CE-BEE7-5C3D-2A5C-D88618AD7C83}"/>
                </a:ext>
              </a:extLst>
            </p:cNvPr>
            <p:cNvGrpSpPr/>
            <p:nvPr/>
          </p:nvGrpSpPr>
          <p:grpSpPr>
            <a:xfrm rot="4669141" flipH="1">
              <a:off x="3889090" y="4587354"/>
              <a:ext cx="504444" cy="655262"/>
              <a:chOff x="-2350751" y="3789912"/>
              <a:chExt cx="525710" cy="666406"/>
            </a:xfrm>
          </p:grpSpPr>
          <p:sp>
            <p:nvSpPr>
              <p:cNvPr id="227" name="Arc 226">
                <a:extLst>
                  <a:ext uri="{FF2B5EF4-FFF2-40B4-BE49-F238E27FC236}">
                    <a16:creationId xmlns:a16="http://schemas.microsoft.com/office/drawing/2014/main" id="{AD1B3BAF-8B3B-F382-3E44-C56E8063AECC}"/>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8" name="Arc 227">
                <a:extLst>
                  <a:ext uri="{FF2B5EF4-FFF2-40B4-BE49-F238E27FC236}">
                    <a16:creationId xmlns:a16="http://schemas.microsoft.com/office/drawing/2014/main" id="{686A0B70-6790-DCA5-74A5-62BD1229C333}"/>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9" name="Arc 228">
                <a:extLst>
                  <a:ext uri="{FF2B5EF4-FFF2-40B4-BE49-F238E27FC236}">
                    <a16:creationId xmlns:a16="http://schemas.microsoft.com/office/drawing/2014/main" id="{135A5A82-7E45-0754-294A-57288A594EE0}"/>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59" name="Group 158">
              <a:extLst>
                <a:ext uri="{FF2B5EF4-FFF2-40B4-BE49-F238E27FC236}">
                  <a16:creationId xmlns:a16="http://schemas.microsoft.com/office/drawing/2014/main" id="{6C7CBF1B-6993-A77A-9238-AC197839A7C5}"/>
                </a:ext>
              </a:extLst>
            </p:cNvPr>
            <p:cNvGrpSpPr/>
            <p:nvPr/>
          </p:nvGrpSpPr>
          <p:grpSpPr>
            <a:xfrm rot="14606517">
              <a:off x="4056970" y="4758797"/>
              <a:ext cx="691332" cy="734394"/>
              <a:chOff x="2255264" y="4631790"/>
              <a:chExt cx="720477" cy="746883"/>
            </a:xfrm>
          </p:grpSpPr>
          <p:grpSp>
            <p:nvGrpSpPr>
              <p:cNvPr id="219" name="Group 218">
                <a:extLst>
                  <a:ext uri="{FF2B5EF4-FFF2-40B4-BE49-F238E27FC236}">
                    <a16:creationId xmlns:a16="http://schemas.microsoft.com/office/drawing/2014/main" id="{2693B4AC-11A3-A926-7517-F4312681FEF7}"/>
                  </a:ext>
                </a:extLst>
              </p:cNvPr>
              <p:cNvGrpSpPr/>
              <p:nvPr/>
            </p:nvGrpSpPr>
            <p:grpSpPr>
              <a:xfrm rot="15526030">
                <a:off x="2325612" y="4561442"/>
                <a:ext cx="525710" cy="666406"/>
                <a:chOff x="-2350751" y="3789912"/>
                <a:chExt cx="525710" cy="666406"/>
              </a:xfrm>
            </p:grpSpPr>
            <p:sp>
              <p:nvSpPr>
                <p:cNvPr id="224" name="Arc 223">
                  <a:extLst>
                    <a:ext uri="{FF2B5EF4-FFF2-40B4-BE49-F238E27FC236}">
                      <a16:creationId xmlns:a16="http://schemas.microsoft.com/office/drawing/2014/main" id="{B1E51A73-E41F-7E01-D252-93E8862E9A36}"/>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5" name="Arc 224">
                  <a:extLst>
                    <a:ext uri="{FF2B5EF4-FFF2-40B4-BE49-F238E27FC236}">
                      <a16:creationId xmlns:a16="http://schemas.microsoft.com/office/drawing/2014/main" id="{A5BCE1B9-3D35-1FC7-B916-CCEA40BED7B6}"/>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6" name="Arc 225">
                  <a:extLst>
                    <a:ext uri="{FF2B5EF4-FFF2-40B4-BE49-F238E27FC236}">
                      <a16:creationId xmlns:a16="http://schemas.microsoft.com/office/drawing/2014/main" id="{99B89BF1-8D56-F7E8-2EDC-4F3ACCBF48C9}"/>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220" name="Group 219">
                <a:extLst>
                  <a:ext uri="{FF2B5EF4-FFF2-40B4-BE49-F238E27FC236}">
                    <a16:creationId xmlns:a16="http://schemas.microsoft.com/office/drawing/2014/main" id="{9D257709-E15F-38C7-CE73-7958803E7E8E}"/>
                  </a:ext>
                </a:extLst>
              </p:cNvPr>
              <p:cNvGrpSpPr/>
              <p:nvPr/>
            </p:nvGrpSpPr>
            <p:grpSpPr>
              <a:xfrm rot="3472070">
                <a:off x="2379683" y="4782615"/>
                <a:ext cx="525710" cy="666406"/>
                <a:chOff x="-2350751" y="3789912"/>
                <a:chExt cx="525710" cy="666406"/>
              </a:xfrm>
            </p:grpSpPr>
            <p:sp>
              <p:nvSpPr>
                <p:cNvPr id="221" name="Arc 220">
                  <a:extLst>
                    <a:ext uri="{FF2B5EF4-FFF2-40B4-BE49-F238E27FC236}">
                      <a16:creationId xmlns:a16="http://schemas.microsoft.com/office/drawing/2014/main" id="{12F92DC8-1309-E394-1892-EF2A18345CF8}"/>
                    </a:ext>
                  </a:extLst>
                </p:cNvPr>
                <p:cNvSpPr/>
                <p:nvPr/>
              </p:nvSpPr>
              <p:spPr>
                <a:xfrm rot="17841774" flipV="1">
                  <a:off x="-2104856" y="3649350"/>
                  <a:ext cx="139254" cy="420377"/>
                </a:xfrm>
                <a:prstGeom prst="arc">
                  <a:avLst>
                    <a:gd name="adj1" fmla="val 5046706"/>
                    <a:gd name="adj2" fmla="val 14640914"/>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2" name="Arc 221">
                  <a:extLst>
                    <a:ext uri="{FF2B5EF4-FFF2-40B4-BE49-F238E27FC236}">
                      <a16:creationId xmlns:a16="http://schemas.microsoft.com/office/drawing/2014/main" id="{00CD3C06-75A2-B7AF-66D7-490921C187CF}"/>
                    </a:ext>
                  </a:extLst>
                </p:cNvPr>
                <p:cNvSpPr/>
                <p:nvPr/>
              </p:nvSpPr>
              <p:spPr>
                <a:xfrm rot="8298797">
                  <a:off x="-2350751" y="3827752"/>
                  <a:ext cx="285832" cy="628566"/>
                </a:xfrm>
                <a:prstGeom prst="arc">
                  <a:avLst>
                    <a:gd name="adj1" fmla="val 5968873"/>
                    <a:gd name="adj2" fmla="val 16234620"/>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23" name="Arc 222">
                  <a:extLst>
                    <a:ext uri="{FF2B5EF4-FFF2-40B4-BE49-F238E27FC236}">
                      <a16:creationId xmlns:a16="http://schemas.microsoft.com/office/drawing/2014/main" id="{AA7BBE1C-E234-25D0-CDED-B8DD3B141D8C}"/>
                    </a:ext>
                  </a:extLst>
                </p:cNvPr>
                <p:cNvSpPr/>
                <p:nvPr/>
              </p:nvSpPr>
              <p:spPr>
                <a:xfrm rot="9770103">
                  <a:off x="-2201824" y="3848608"/>
                  <a:ext cx="125707" cy="357822"/>
                </a:xfrm>
                <a:prstGeom prst="arc">
                  <a:avLst>
                    <a:gd name="adj1" fmla="val 5968873"/>
                    <a:gd name="adj2" fmla="val 19041079"/>
                  </a:avLst>
                </a:prstGeom>
                <a:noFill/>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grpSp>
          <p:nvGrpSpPr>
            <p:cNvPr id="160" name="Group 159">
              <a:extLst>
                <a:ext uri="{FF2B5EF4-FFF2-40B4-BE49-F238E27FC236}">
                  <a16:creationId xmlns:a16="http://schemas.microsoft.com/office/drawing/2014/main" id="{04DE12A9-0500-9576-C000-9EE843C0FA83}"/>
                </a:ext>
              </a:extLst>
            </p:cNvPr>
            <p:cNvGrpSpPr/>
            <p:nvPr/>
          </p:nvGrpSpPr>
          <p:grpSpPr>
            <a:xfrm rot="6626963">
              <a:off x="4655308" y="5024135"/>
              <a:ext cx="571645" cy="378900"/>
              <a:chOff x="-1173466" y="6058519"/>
              <a:chExt cx="595744" cy="385344"/>
            </a:xfrm>
          </p:grpSpPr>
          <p:grpSp>
            <p:nvGrpSpPr>
              <p:cNvPr id="207" name="Group 206">
                <a:extLst>
                  <a:ext uri="{FF2B5EF4-FFF2-40B4-BE49-F238E27FC236}">
                    <a16:creationId xmlns:a16="http://schemas.microsoft.com/office/drawing/2014/main" id="{5329C04A-772D-FC69-F261-8BFEA693294D}"/>
                  </a:ext>
                </a:extLst>
              </p:cNvPr>
              <p:cNvGrpSpPr/>
              <p:nvPr/>
            </p:nvGrpSpPr>
            <p:grpSpPr>
              <a:xfrm>
                <a:off x="-891540" y="6059943"/>
                <a:ext cx="313818" cy="383920"/>
                <a:chOff x="2377131" y="4449487"/>
                <a:chExt cx="649282" cy="794321"/>
              </a:xfrm>
            </p:grpSpPr>
            <p:sp>
              <p:nvSpPr>
                <p:cNvPr id="214" name="Arc 213">
                  <a:extLst>
                    <a:ext uri="{FF2B5EF4-FFF2-40B4-BE49-F238E27FC236}">
                      <a16:creationId xmlns:a16="http://schemas.microsoft.com/office/drawing/2014/main" id="{DD432F98-900B-0A4C-6B66-43ABCA215FEE}"/>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5" name="Arc 214">
                  <a:extLst>
                    <a:ext uri="{FF2B5EF4-FFF2-40B4-BE49-F238E27FC236}">
                      <a16:creationId xmlns:a16="http://schemas.microsoft.com/office/drawing/2014/main" id="{A0C0D89B-50E4-5554-FFBB-5379780FF362}"/>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6" name="Arc 215">
                  <a:extLst>
                    <a:ext uri="{FF2B5EF4-FFF2-40B4-BE49-F238E27FC236}">
                      <a16:creationId xmlns:a16="http://schemas.microsoft.com/office/drawing/2014/main" id="{A2F864BE-244E-E9E9-2F41-68FAB9231F01}"/>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7" name="Arc 216">
                  <a:extLst>
                    <a:ext uri="{FF2B5EF4-FFF2-40B4-BE49-F238E27FC236}">
                      <a16:creationId xmlns:a16="http://schemas.microsoft.com/office/drawing/2014/main" id="{1E61B9E1-64FC-56F0-6E5D-80F38EBD2B14}"/>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8" name="Arc 217">
                  <a:extLst>
                    <a:ext uri="{FF2B5EF4-FFF2-40B4-BE49-F238E27FC236}">
                      <a16:creationId xmlns:a16="http://schemas.microsoft.com/office/drawing/2014/main" id="{0EFA5F63-0B37-F25D-28C3-E1275137F4B3}"/>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208" name="Group 207">
                <a:extLst>
                  <a:ext uri="{FF2B5EF4-FFF2-40B4-BE49-F238E27FC236}">
                    <a16:creationId xmlns:a16="http://schemas.microsoft.com/office/drawing/2014/main" id="{BF470BB4-02D2-BF93-E03B-94D0AD3F2F30}"/>
                  </a:ext>
                </a:extLst>
              </p:cNvPr>
              <p:cNvGrpSpPr/>
              <p:nvPr/>
            </p:nvGrpSpPr>
            <p:grpSpPr>
              <a:xfrm rot="7767163">
                <a:off x="-1138415" y="6023468"/>
                <a:ext cx="313818" cy="383920"/>
                <a:chOff x="2377131" y="4449487"/>
                <a:chExt cx="649282" cy="794321"/>
              </a:xfrm>
            </p:grpSpPr>
            <p:sp>
              <p:nvSpPr>
                <p:cNvPr id="209" name="Arc 208">
                  <a:extLst>
                    <a:ext uri="{FF2B5EF4-FFF2-40B4-BE49-F238E27FC236}">
                      <a16:creationId xmlns:a16="http://schemas.microsoft.com/office/drawing/2014/main" id="{683B7DD8-320A-1BF6-BE44-74B77180490E}"/>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0" name="Arc 209">
                  <a:extLst>
                    <a:ext uri="{FF2B5EF4-FFF2-40B4-BE49-F238E27FC236}">
                      <a16:creationId xmlns:a16="http://schemas.microsoft.com/office/drawing/2014/main" id="{4EC84295-0AEF-9D66-0A0F-FA3B5C713774}"/>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1" name="Arc 210">
                  <a:extLst>
                    <a:ext uri="{FF2B5EF4-FFF2-40B4-BE49-F238E27FC236}">
                      <a16:creationId xmlns:a16="http://schemas.microsoft.com/office/drawing/2014/main" id="{26CADA1A-C433-8006-8DD1-8C6672916DE4}"/>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2" name="Arc 211">
                  <a:extLst>
                    <a:ext uri="{FF2B5EF4-FFF2-40B4-BE49-F238E27FC236}">
                      <a16:creationId xmlns:a16="http://schemas.microsoft.com/office/drawing/2014/main" id="{C6EDCC82-40B3-024F-5320-9D0F768F38C8}"/>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13" name="Arc 212">
                  <a:extLst>
                    <a:ext uri="{FF2B5EF4-FFF2-40B4-BE49-F238E27FC236}">
                      <a16:creationId xmlns:a16="http://schemas.microsoft.com/office/drawing/2014/main" id="{C8DB0AFD-C2BC-6EDB-04C1-0223EF12E2C3}"/>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grpSp>
          <p:nvGrpSpPr>
            <p:cNvPr id="161" name="Group 160">
              <a:extLst>
                <a:ext uri="{FF2B5EF4-FFF2-40B4-BE49-F238E27FC236}">
                  <a16:creationId xmlns:a16="http://schemas.microsoft.com/office/drawing/2014/main" id="{DC489660-64CF-BE40-3589-8ABDFB4F40BF}"/>
                </a:ext>
              </a:extLst>
            </p:cNvPr>
            <p:cNvGrpSpPr/>
            <p:nvPr/>
          </p:nvGrpSpPr>
          <p:grpSpPr>
            <a:xfrm rot="12583573">
              <a:off x="3907689" y="5342704"/>
              <a:ext cx="546982" cy="345264"/>
              <a:chOff x="-1173466" y="6058519"/>
              <a:chExt cx="595744" cy="385344"/>
            </a:xfrm>
          </p:grpSpPr>
          <p:grpSp>
            <p:nvGrpSpPr>
              <p:cNvPr id="195" name="Group 194">
                <a:extLst>
                  <a:ext uri="{FF2B5EF4-FFF2-40B4-BE49-F238E27FC236}">
                    <a16:creationId xmlns:a16="http://schemas.microsoft.com/office/drawing/2014/main" id="{1389545F-73F1-0F79-7944-1F2C4FC19476}"/>
                  </a:ext>
                </a:extLst>
              </p:cNvPr>
              <p:cNvGrpSpPr/>
              <p:nvPr/>
            </p:nvGrpSpPr>
            <p:grpSpPr>
              <a:xfrm>
                <a:off x="-891540" y="6059943"/>
                <a:ext cx="313818" cy="383920"/>
                <a:chOff x="2377131" y="4449487"/>
                <a:chExt cx="649282" cy="794321"/>
              </a:xfrm>
            </p:grpSpPr>
            <p:sp>
              <p:nvSpPr>
                <p:cNvPr id="202" name="Arc 201">
                  <a:extLst>
                    <a:ext uri="{FF2B5EF4-FFF2-40B4-BE49-F238E27FC236}">
                      <a16:creationId xmlns:a16="http://schemas.microsoft.com/office/drawing/2014/main" id="{3AD90958-166E-7385-CECD-CC833278AD53}"/>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3" name="Arc 202">
                  <a:extLst>
                    <a:ext uri="{FF2B5EF4-FFF2-40B4-BE49-F238E27FC236}">
                      <a16:creationId xmlns:a16="http://schemas.microsoft.com/office/drawing/2014/main" id="{74D58D23-12CC-AFDA-5EE2-7A9F9B5802A2}"/>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4" name="Arc 203">
                  <a:extLst>
                    <a:ext uri="{FF2B5EF4-FFF2-40B4-BE49-F238E27FC236}">
                      <a16:creationId xmlns:a16="http://schemas.microsoft.com/office/drawing/2014/main" id="{B9CF24AE-05A0-4CE9-B2BF-08BD631E424E}"/>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5" name="Arc 204">
                  <a:extLst>
                    <a:ext uri="{FF2B5EF4-FFF2-40B4-BE49-F238E27FC236}">
                      <a16:creationId xmlns:a16="http://schemas.microsoft.com/office/drawing/2014/main" id="{1404EDFF-B1EC-AA3B-DC7D-419CD83CC4B3}"/>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6" name="Arc 205">
                  <a:extLst>
                    <a:ext uri="{FF2B5EF4-FFF2-40B4-BE49-F238E27FC236}">
                      <a16:creationId xmlns:a16="http://schemas.microsoft.com/office/drawing/2014/main" id="{07168CD2-E1C1-0EFF-E01C-FF5AF1BCCEC9}"/>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96" name="Group 195">
                <a:extLst>
                  <a:ext uri="{FF2B5EF4-FFF2-40B4-BE49-F238E27FC236}">
                    <a16:creationId xmlns:a16="http://schemas.microsoft.com/office/drawing/2014/main" id="{1C198DB2-5F45-AD33-2E4B-1812F8564DAF}"/>
                  </a:ext>
                </a:extLst>
              </p:cNvPr>
              <p:cNvGrpSpPr/>
              <p:nvPr/>
            </p:nvGrpSpPr>
            <p:grpSpPr>
              <a:xfrm rot="7767163">
                <a:off x="-1138415" y="6023468"/>
                <a:ext cx="313818" cy="383920"/>
                <a:chOff x="2377131" y="4449487"/>
                <a:chExt cx="649282" cy="794321"/>
              </a:xfrm>
            </p:grpSpPr>
            <p:sp>
              <p:nvSpPr>
                <p:cNvPr id="197" name="Arc 196">
                  <a:extLst>
                    <a:ext uri="{FF2B5EF4-FFF2-40B4-BE49-F238E27FC236}">
                      <a16:creationId xmlns:a16="http://schemas.microsoft.com/office/drawing/2014/main" id="{7BE8A307-9226-7F9E-A25D-207582CD1C36}"/>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8" name="Arc 197">
                  <a:extLst>
                    <a:ext uri="{FF2B5EF4-FFF2-40B4-BE49-F238E27FC236}">
                      <a16:creationId xmlns:a16="http://schemas.microsoft.com/office/drawing/2014/main" id="{8DE55768-15B7-7631-FC88-20BB781A7E30}"/>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9" name="Arc 198">
                  <a:extLst>
                    <a:ext uri="{FF2B5EF4-FFF2-40B4-BE49-F238E27FC236}">
                      <a16:creationId xmlns:a16="http://schemas.microsoft.com/office/drawing/2014/main" id="{6251A9C1-99B1-E522-A4F1-3E15BEA2A4B8}"/>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0" name="Arc 199">
                  <a:extLst>
                    <a:ext uri="{FF2B5EF4-FFF2-40B4-BE49-F238E27FC236}">
                      <a16:creationId xmlns:a16="http://schemas.microsoft.com/office/drawing/2014/main" id="{8B47CDAC-E7E9-BEDF-9FEB-36ED7B1781E7}"/>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201" name="Arc 200">
                  <a:extLst>
                    <a:ext uri="{FF2B5EF4-FFF2-40B4-BE49-F238E27FC236}">
                      <a16:creationId xmlns:a16="http://schemas.microsoft.com/office/drawing/2014/main" id="{A540F737-9142-4781-7484-EC89BD98E5B5}"/>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pic>
          <p:nvPicPr>
            <p:cNvPr id="162" name="Picture 161">
              <a:extLst>
                <a:ext uri="{FF2B5EF4-FFF2-40B4-BE49-F238E27FC236}">
                  <a16:creationId xmlns:a16="http://schemas.microsoft.com/office/drawing/2014/main" id="{0AEAA3E5-BE26-1BC2-D822-86DE9C181A6A}"/>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13255094">
              <a:off x="3854888" y="5374562"/>
              <a:ext cx="395311" cy="342906"/>
            </a:xfrm>
            <a:prstGeom prst="rect">
              <a:avLst/>
            </a:prstGeom>
          </p:spPr>
        </p:pic>
        <p:grpSp>
          <p:nvGrpSpPr>
            <p:cNvPr id="163" name="Group 162">
              <a:extLst>
                <a:ext uri="{FF2B5EF4-FFF2-40B4-BE49-F238E27FC236}">
                  <a16:creationId xmlns:a16="http://schemas.microsoft.com/office/drawing/2014/main" id="{E11D0A5E-C7B1-F46F-19F0-6FE50FFE8D5A}"/>
                </a:ext>
              </a:extLst>
            </p:cNvPr>
            <p:cNvGrpSpPr/>
            <p:nvPr/>
          </p:nvGrpSpPr>
          <p:grpSpPr>
            <a:xfrm rot="4154496">
              <a:off x="3445048" y="4954216"/>
              <a:ext cx="533781" cy="353803"/>
              <a:chOff x="-1173466" y="6058519"/>
              <a:chExt cx="595744" cy="385344"/>
            </a:xfrm>
          </p:grpSpPr>
          <p:grpSp>
            <p:nvGrpSpPr>
              <p:cNvPr id="183" name="Group 182">
                <a:extLst>
                  <a:ext uri="{FF2B5EF4-FFF2-40B4-BE49-F238E27FC236}">
                    <a16:creationId xmlns:a16="http://schemas.microsoft.com/office/drawing/2014/main" id="{A9CD05A0-1B84-7C20-1C2D-5859C76987A0}"/>
                  </a:ext>
                </a:extLst>
              </p:cNvPr>
              <p:cNvGrpSpPr/>
              <p:nvPr/>
            </p:nvGrpSpPr>
            <p:grpSpPr>
              <a:xfrm>
                <a:off x="-891540" y="6059943"/>
                <a:ext cx="313818" cy="383920"/>
                <a:chOff x="2377131" y="4449487"/>
                <a:chExt cx="649282" cy="794321"/>
              </a:xfrm>
            </p:grpSpPr>
            <p:sp>
              <p:nvSpPr>
                <p:cNvPr id="190" name="Arc 189">
                  <a:extLst>
                    <a:ext uri="{FF2B5EF4-FFF2-40B4-BE49-F238E27FC236}">
                      <a16:creationId xmlns:a16="http://schemas.microsoft.com/office/drawing/2014/main" id="{4DD96EC4-E01A-A002-15C8-154E1A91A786}"/>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1" name="Arc 190">
                  <a:extLst>
                    <a:ext uri="{FF2B5EF4-FFF2-40B4-BE49-F238E27FC236}">
                      <a16:creationId xmlns:a16="http://schemas.microsoft.com/office/drawing/2014/main" id="{8155F90B-0392-DBA7-BB8B-09492F9A6867}"/>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2" name="Arc 191">
                  <a:extLst>
                    <a:ext uri="{FF2B5EF4-FFF2-40B4-BE49-F238E27FC236}">
                      <a16:creationId xmlns:a16="http://schemas.microsoft.com/office/drawing/2014/main" id="{602E52BF-13E9-655B-7CF4-EEFF87B86B23}"/>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3" name="Arc 192">
                  <a:extLst>
                    <a:ext uri="{FF2B5EF4-FFF2-40B4-BE49-F238E27FC236}">
                      <a16:creationId xmlns:a16="http://schemas.microsoft.com/office/drawing/2014/main" id="{B04FF1DD-A72C-EE71-9DD0-C9369F159D12}"/>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94" name="Arc 193">
                  <a:extLst>
                    <a:ext uri="{FF2B5EF4-FFF2-40B4-BE49-F238E27FC236}">
                      <a16:creationId xmlns:a16="http://schemas.microsoft.com/office/drawing/2014/main" id="{64F46459-140B-6380-9B7A-D8024C6AF080}"/>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nvGrpSpPr>
              <p:cNvPr id="184" name="Group 183">
                <a:extLst>
                  <a:ext uri="{FF2B5EF4-FFF2-40B4-BE49-F238E27FC236}">
                    <a16:creationId xmlns:a16="http://schemas.microsoft.com/office/drawing/2014/main" id="{D7E2C5A1-A4E1-798F-2AF6-AB6B9B08AF52}"/>
                  </a:ext>
                </a:extLst>
              </p:cNvPr>
              <p:cNvGrpSpPr/>
              <p:nvPr/>
            </p:nvGrpSpPr>
            <p:grpSpPr>
              <a:xfrm rot="7767163">
                <a:off x="-1138415" y="6023468"/>
                <a:ext cx="313818" cy="383920"/>
                <a:chOff x="2377131" y="4449487"/>
                <a:chExt cx="649282" cy="794321"/>
              </a:xfrm>
            </p:grpSpPr>
            <p:sp>
              <p:nvSpPr>
                <p:cNvPr id="185" name="Arc 184">
                  <a:extLst>
                    <a:ext uri="{FF2B5EF4-FFF2-40B4-BE49-F238E27FC236}">
                      <a16:creationId xmlns:a16="http://schemas.microsoft.com/office/drawing/2014/main" id="{E45AC510-E0DC-22CA-6664-7CC49E79C4E3}"/>
                    </a:ext>
                  </a:extLst>
                </p:cNvPr>
                <p:cNvSpPr/>
                <p:nvPr/>
              </p:nvSpPr>
              <p:spPr>
                <a:xfrm rot="3223455">
                  <a:off x="2486969" y="4564583"/>
                  <a:ext cx="107566" cy="307241"/>
                </a:xfrm>
                <a:prstGeom prst="arc">
                  <a:avLst>
                    <a:gd name="adj1" fmla="val 14800318"/>
                    <a:gd name="adj2" fmla="val 0"/>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6" name="Arc 185">
                  <a:extLst>
                    <a:ext uri="{FF2B5EF4-FFF2-40B4-BE49-F238E27FC236}">
                      <a16:creationId xmlns:a16="http://schemas.microsoft.com/office/drawing/2014/main" id="{99354CF6-821A-162C-2B2B-DF57B1D91BE9}"/>
                    </a:ext>
                  </a:extLst>
                </p:cNvPr>
                <p:cNvSpPr/>
                <p:nvPr/>
              </p:nvSpPr>
              <p:spPr>
                <a:xfrm rot="14943184">
                  <a:off x="2850954" y="4492645"/>
                  <a:ext cx="218617" cy="132301"/>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7" name="Arc 186">
                  <a:extLst>
                    <a:ext uri="{FF2B5EF4-FFF2-40B4-BE49-F238E27FC236}">
                      <a16:creationId xmlns:a16="http://schemas.microsoft.com/office/drawing/2014/main" id="{52DA578E-C44D-466D-4568-E6B5BE82F9AC}"/>
                    </a:ext>
                  </a:extLst>
                </p:cNvPr>
                <p:cNvSpPr/>
                <p:nvPr/>
              </p:nvSpPr>
              <p:spPr>
                <a:xfrm rot="6572500">
                  <a:off x="2496536" y="5047190"/>
                  <a:ext cx="77213" cy="316023"/>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8" name="Arc 187">
                  <a:extLst>
                    <a:ext uri="{FF2B5EF4-FFF2-40B4-BE49-F238E27FC236}">
                      <a16:creationId xmlns:a16="http://schemas.microsoft.com/office/drawing/2014/main" id="{02C67F11-1EA1-71AA-AC40-7C5DBA08763D}"/>
                    </a:ext>
                  </a:extLst>
                </p:cNvPr>
                <p:cNvSpPr/>
                <p:nvPr/>
              </p:nvSpPr>
              <p:spPr>
                <a:xfrm rot="9770103">
                  <a:off x="2534784" y="4928512"/>
                  <a:ext cx="109888" cy="252016"/>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sp>
              <p:nvSpPr>
                <p:cNvPr id="189" name="Arc 188">
                  <a:extLst>
                    <a:ext uri="{FF2B5EF4-FFF2-40B4-BE49-F238E27FC236}">
                      <a16:creationId xmlns:a16="http://schemas.microsoft.com/office/drawing/2014/main" id="{0C91F4B3-46B6-93F0-DEA8-8D72ADFA3D78}"/>
                    </a:ext>
                  </a:extLst>
                </p:cNvPr>
                <p:cNvSpPr/>
                <p:nvPr/>
              </p:nvSpPr>
              <p:spPr>
                <a:xfrm rot="1399419">
                  <a:off x="2740556" y="5059679"/>
                  <a:ext cx="147081" cy="158848"/>
                </a:xfrm>
                <a:prstGeom prst="arc">
                  <a:avLst>
                    <a:gd name="adj1" fmla="val 5968873"/>
                    <a:gd name="adj2" fmla="val 14315127"/>
                  </a:avLst>
                </a:prstGeom>
                <a:noFill/>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sz="900" dirty="0"/>
                </a:p>
              </p:txBody>
            </p:sp>
          </p:grpSp>
        </p:grpSp>
        <p:pic>
          <p:nvPicPr>
            <p:cNvPr id="164" name="Picture 163">
              <a:extLst>
                <a:ext uri="{FF2B5EF4-FFF2-40B4-BE49-F238E27FC236}">
                  <a16:creationId xmlns:a16="http://schemas.microsoft.com/office/drawing/2014/main" id="{C66427B1-0916-C3C8-06FB-BB7A3D8EFFED}"/>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8801308">
              <a:off x="3589361" y="4861047"/>
              <a:ext cx="395309" cy="342905"/>
            </a:xfrm>
            <a:prstGeom prst="rect">
              <a:avLst/>
            </a:prstGeom>
          </p:spPr>
        </p:pic>
        <p:sp>
          <p:nvSpPr>
            <p:cNvPr id="165" name="TextBox 164">
              <a:extLst>
                <a:ext uri="{FF2B5EF4-FFF2-40B4-BE49-F238E27FC236}">
                  <a16:creationId xmlns:a16="http://schemas.microsoft.com/office/drawing/2014/main" id="{F4F177D6-378F-AA90-69F1-0B310E592E0B}"/>
                </a:ext>
              </a:extLst>
            </p:cNvPr>
            <p:cNvSpPr txBox="1"/>
            <p:nvPr/>
          </p:nvSpPr>
          <p:spPr>
            <a:xfrm rot="5737332">
              <a:off x="3508080" y="4646958"/>
              <a:ext cx="1489238" cy="1546422"/>
            </a:xfrm>
            <a:prstGeom prst="rect">
              <a:avLst/>
            </a:prstGeom>
            <a:noFill/>
            <a:effectLst/>
          </p:spPr>
          <p:txBody>
            <a:bodyPr wrap="square" rtlCol="0">
              <a:prstTxWarp prst="textArchUp">
                <a:avLst>
                  <a:gd name="adj" fmla="val 9207642"/>
                </a:avLst>
              </a:prstTxWarp>
              <a:spAutoFit/>
            </a:bodyPr>
            <a:lstStyle/>
            <a:p>
              <a:r>
                <a:rPr lang="en-US" sz="700" dirty="0">
                  <a:solidFill>
                    <a:schemeClr val="accent6">
                      <a:lumMod val="50000"/>
                    </a:schemeClr>
                  </a:solidFill>
                </a:rPr>
                <a:t>SUBSTRATE</a:t>
              </a:r>
            </a:p>
          </p:txBody>
        </p:sp>
        <p:grpSp>
          <p:nvGrpSpPr>
            <p:cNvPr id="166" name="Group 165">
              <a:extLst>
                <a:ext uri="{FF2B5EF4-FFF2-40B4-BE49-F238E27FC236}">
                  <a16:creationId xmlns:a16="http://schemas.microsoft.com/office/drawing/2014/main" id="{C51803B0-C5CF-1002-767F-84A3ED148992}"/>
                </a:ext>
              </a:extLst>
            </p:cNvPr>
            <p:cNvGrpSpPr/>
            <p:nvPr/>
          </p:nvGrpSpPr>
          <p:grpSpPr>
            <a:xfrm rot="261340">
              <a:off x="4935278" y="4993268"/>
              <a:ext cx="665238" cy="687121"/>
              <a:chOff x="4569165" y="5031416"/>
              <a:chExt cx="726704" cy="750609"/>
            </a:xfrm>
          </p:grpSpPr>
          <p:grpSp>
            <p:nvGrpSpPr>
              <p:cNvPr id="178" name="Group 177">
                <a:extLst>
                  <a:ext uri="{FF2B5EF4-FFF2-40B4-BE49-F238E27FC236}">
                    <a16:creationId xmlns:a16="http://schemas.microsoft.com/office/drawing/2014/main" id="{F3E253BC-D59D-1A41-7209-23B9356CBBF2}"/>
                  </a:ext>
                </a:extLst>
              </p:cNvPr>
              <p:cNvGrpSpPr/>
              <p:nvPr/>
            </p:nvGrpSpPr>
            <p:grpSpPr>
              <a:xfrm rot="14917618" flipV="1">
                <a:off x="4582803" y="5227921"/>
                <a:ext cx="540466" cy="567742"/>
                <a:chOff x="2581984" y="4554822"/>
                <a:chExt cx="543176" cy="556818"/>
              </a:xfrm>
            </p:grpSpPr>
            <p:pic>
              <p:nvPicPr>
                <p:cNvPr id="180" name="Picture 179">
                  <a:extLst>
                    <a:ext uri="{FF2B5EF4-FFF2-40B4-BE49-F238E27FC236}">
                      <a16:creationId xmlns:a16="http://schemas.microsoft.com/office/drawing/2014/main" id="{52E3738D-B244-5BAF-AA60-4E59D2A8A6A7}"/>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7744158">
                  <a:off x="2577124" y="4630257"/>
                  <a:ext cx="509701" cy="453065"/>
                </a:xfrm>
                <a:prstGeom prst="rect">
                  <a:avLst/>
                </a:prstGeom>
              </p:spPr>
            </p:pic>
            <p:pic>
              <p:nvPicPr>
                <p:cNvPr id="181" name="Picture 180">
                  <a:extLst>
                    <a:ext uri="{FF2B5EF4-FFF2-40B4-BE49-F238E27FC236}">
                      <a16:creationId xmlns:a16="http://schemas.microsoft.com/office/drawing/2014/main" id="{0B0D9E6D-DF03-D9E0-CD9F-D21793A9373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1536612">
                  <a:off x="2853322" y="4554822"/>
                  <a:ext cx="271838" cy="266177"/>
                </a:xfrm>
                <a:prstGeom prst="rect">
                  <a:avLst/>
                </a:prstGeom>
              </p:spPr>
            </p:pic>
            <p:pic>
              <p:nvPicPr>
                <p:cNvPr id="182" name="Picture 181">
                  <a:extLst>
                    <a:ext uri="{FF2B5EF4-FFF2-40B4-BE49-F238E27FC236}">
                      <a16:creationId xmlns:a16="http://schemas.microsoft.com/office/drawing/2014/main" id="{8451ADE1-3245-4510-0326-83EE62DA361C}"/>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1536612">
                  <a:off x="2581984" y="4703129"/>
                  <a:ext cx="271838" cy="266177"/>
                </a:xfrm>
                <a:prstGeom prst="rect">
                  <a:avLst/>
                </a:prstGeom>
              </p:spPr>
            </p:pic>
          </p:grpSp>
          <p:pic>
            <p:nvPicPr>
              <p:cNvPr id="179" name="Picture 178">
                <a:extLst>
                  <a:ext uri="{FF2B5EF4-FFF2-40B4-BE49-F238E27FC236}">
                    <a16:creationId xmlns:a16="http://schemas.microsoft.com/office/drawing/2014/main" id="{8E31D0F8-7BD7-01D5-8675-24CECC2A0DEF}"/>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13625187" flipH="1">
                <a:off x="4905861" y="4999148"/>
                <a:ext cx="357740" cy="422276"/>
              </a:xfrm>
              <a:prstGeom prst="rect">
                <a:avLst/>
              </a:prstGeom>
              <a:effectLst>
                <a:outerShdw blurRad="50800" dist="38100" dir="10800000" algn="r" rotWithShape="0">
                  <a:schemeClr val="bg1">
                    <a:alpha val="40000"/>
                  </a:schemeClr>
                </a:outerShdw>
              </a:effectLst>
            </p:spPr>
          </p:pic>
        </p:grpSp>
        <p:grpSp>
          <p:nvGrpSpPr>
            <p:cNvPr id="167" name="Group 166">
              <a:extLst>
                <a:ext uri="{FF2B5EF4-FFF2-40B4-BE49-F238E27FC236}">
                  <a16:creationId xmlns:a16="http://schemas.microsoft.com/office/drawing/2014/main" id="{8C6EEF48-499D-6D5F-BDF7-3D92CBC80387}"/>
                </a:ext>
              </a:extLst>
            </p:cNvPr>
            <p:cNvGrpSpPr/>
            <p:nvPr/>
          </p:nvGrpSpPr>
          <p:grpSpPr>
            <a:xfrm rot="21385561">
              <a:off x="6061486" y="2825950"/>
              <a:ext cx="656043" cy="911078"/>
              <a:chOff x="4238115" y="2623575"/>
              <a:chExt cx="682055" cy="970627"/>
            </a:xfrm>
          </p:grpSpPr>
          <p:pic>
            <p:nvPicPr>
              <p:cNvPr id="174" name="Picture 173">
                <a:extLst>
                  <a:ext uri="{FF2B5EF4-FFF2-40B4-BE49-F238E27FC236}">
                    <a16:creationId xmlns:a16="http://schemas.microsoft.com/office/drawing/2014/main" id="{D88486FD-D296-9F79-BC97-86840057000C}"/>
                  </a:ext>
                </a:extLst>
              </p:cNvPr>
              <p:cNvPicPr>
                <a:picLocks noChangeAspect="1"/>
              </p:cNvPicPr>
              <p:nvPr/>
            </p:nvPicPr>
            <p:blipFill>
              <a:blip r:embed="rId7">
                <a:extLst>
                  <a:ext uri="{BEBA8EAE-BF5A-486C-A8C5-ECC9F3942E4B}">
                    <a14:imgProps xmlns:a14="http://schemas.microsoft.com/office/drawing/2010/main">
                      <a14:imgLayer r:embed="rId8">
                        <a14:imgEffect>
                          <a14:artisticPaintBrush brushSize="1"/>
                        </a14:imgEffect>
                        <a14:imgEffect>
                          <a14:saturation sat="66000"/>
                        </a14:imgEffect>
                      </a14:imgLayer>
                    </a14:imgProps>
                  </a:ext>
                </a:extLst>
              </a:blip>
              <a:stretch>
                <a:fillRect/>
              </a:stretch>
            </p:blipFill>
            <p:spPr>
              <a:xfrm rot="20308358" flipH="1">
                <a:off x="4238115" y="2638695"/>
                <a:ext cx="581448" cy="520765"/>
              </a:xfrm>
              <a:prstGeom prst="rect">
                <a:avLst/>
              </a:prstGeom>
            </p:spPr>
          </p:pic>
          <p:pic>
            <p:nvPicPr>
              <p:cNvPr id="175" name="Picture 174">
                <a:extLst>
                  <a:ext uri="{FF2B5EF4-FFF2-40B4-BE49-F238E27FC236}">
                    <a16:creationId xmlns:a16="http://schemas.microsoft.com/office/drawing/2014/main" id="{9DF80E1D-FB3D-0E92-9B18-1815AEB4E087}"/>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631115" flipH="1">
                <a:off x="4610066" y="2623575"/>
                <a:ext cx="310104" cy="305952"/>
              </a:xfrm>
              <a:prstGeom prst="rect">
                <a:avLst/>
              </a:prstGeom>
            </p:spPr>
          </p:pic>
          <p:pic>
            <p:nvPicPr>
              <p:cNvPr id="176" name="Picture 175">
                <a:extLst>
                  <a:ext uri="{FF2B5EF4-FFF2-40B4-BE49-F238E27FC236}">
                    <a16:creationId xmlns:a16="http://schemas.microsoft.com/office/drawing/2014/main" id="{50EB2FB3-732A-965F-75E3-5091ED0A8205}"/>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631115" flipH="1">
                <a:off x="4362492" y="2897811"/>
                <a:ext cx="310104" cy="303645"/>
              </a:xfrm>
              <a:prstGeom prst="rect">
                <a:avLst/>
              </a:prstGeom>
            </p:spPr>
          </p:pic>
          <p:pic>
            <p:nvPicPr>
              <p:cNvPr id="177" name="Picture 176">
                <a:extLst>
                  <a:ext uri="{FF2B5EF4-FFF2-40B4-BE49-F238E27FC236}">
                    <a16:creationId xmlns:a16="http://schemas.microsoft.com/office/drawing/2014/main" id="{19245293-31C1-DF9D-5409-E33554139243}"/>
                  </a:ext>
                </a:extLst>
              </p:cNvPr>
              <p:cNvPicPr>
                <a:picLocks noChangeAspect="1"/>
              </p:cNvPicPr>
              <p:nvPr/>
            </p:nvPicPr>
            <p:blipFill>
              <a:blip r:embed="rId11">
                <a:extLst>
                  <a:ext uri="{BEBA8EAE-BF5A-486C-A8C5-ECC9F3942E4B}">
                    <a14:imgProps xmlns:a14="http://schemas.microsoft.com/office/drawing/2010/main">
                      <a14:imgLayer r:embed="rId12">
                        <a14:imgEffect>
                          <a14:artisticWatercolorSponge brushSize="0"/>
                        </a14:imgEffect>
                        <a14:imgEffect>
                          <a14:brightnessContrast bright="20000" contrast="40000"/>
                        </a14:imgEffect>
                      </a14:imgLayer>
                    </a14:imgProps>
                  </a:ext>
                </a:extLst>
              </a:blip>
              <a:stretch>
                <a:fillRect/>
              </a:stretch>
            </p:blipFill>
            <p:spPr>
              <a:xfrm rot="407903" flipH="1">
                <a:off x="4261913" y="3035400"/>
                <a:ext cx="455190" cy="558802"/>
              </a:xfrm>
              <a:prstGeom prst="rect">
                <a:avLst/>
              </a:prstGeom>
              <a:effectLst>
                <a:outerShdw blurRad="50800" dist="38100" dir="18900000" algn="bl" rotWithShape="0">
                  <a:schemeClr val="bg1">
                    <a:alpha val="40000"/>
                  </a:schemeClr>
                </a:outerShdw>
              </a:effectLst>
            </p:spPr>
          </p:pic>
        </p:grpSp>
        <p:pic>
          <p:nvPicPr>
            <p:cNvPr id="168" name="Picture 167">
              <a:extLst>
                <a:ext uri="{FF2B5EF4-FFF2-40B4-BE49-F238E27FC236}">
                  <a16:creationId xmlns:a16="http://schemas.microsoft.com/office/drawing/2014/main" id="{7FEC6AE0-CD9E-E32C-0E9F-2F48B7E6BC14}"/>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7408863">
              <a:off x="4841414" y="1745672"/>
              <a:ext cx="248358" cy="237318"/>
            </a:xfrm>
            <a:prstGeom prst="rect">
              <a:avLst/>
            </a:prstGeom>
          </p:spPr>
        </p:pic>
        <p:pic>
          <p:nvPicPr>
            <p:cNvPr id="169" name="Picture 168">
              <a:extLst>
                <a:ext uri="{FF2B5EF4-FFF2-40B4-BE49-F238E27FC236}">
                  <a16:creationId xmlns:a16="http://schemas.microsoft.com/office/drawing/2014/main" id="{FE7D1A69-1E9E-0BC9-5422-69B473664613}"/>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17408863">
              <a:off x="3373339" y="1871507"/>
              <a:ext cx="248358" cy="237318"/>
            </a:xfrm>
            <a:prstGeom prst="rect">
              <a:avLst/>
            </a:prstGeom>
          </p:spPr>
        </p:pic>
        <p:pic>
          <p:nvPicPr>
            <p:cNvPr id="170" name="Picture 169">
              <a:extLst>
                <a:ext uri="{FF2B5EF4-FFF2-40B4-BE49-F238E27FC236}">
                  <a16:creationId xmlns:a16="http://schemas.microsoft.com/office/drawing/2014/main" id="{5520E362-5474-BC57-8B09-4F8548B10883}"/>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5989125" y="2783347"/>
              <a:ext cx="298277" cy="287181"/>
            </a:xfrm>
            <a:prstGeom prst="rect">
              <a:avLst/>
            </a:prstGeom>
          </p:spPr>
        </p:pic>
        <p:pic>
          <p:nvPicPr>
            <p:cNvPr id="171" name="Picture 170">
              <a:extLst>
                <a:ext uri="{FF2B5EF4-FFF2-40B4-BE49-F238E27FC236}">
                  <a16:creationId xmlns:a16="http://schemas.microsoft.com/office/drawing/2014/main" id="{9374D458-1125-5107-C91B-172269944EA0}"/>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5611727" y="4410129"/>
              <a:ext cx="298277" cy="287182"/>
            </a:xfrm>
            <a:prstGeom prst="rect">
              <a:avLst/>
            </a:prstGeom>
          </p:spPr>
        </p:pic>
        <p:pic>
          <p:nvPicPr>
            <p:cNvPr id="172" name="Picture 171">
              <a:extLst>
                <a:ext uri="{FF2B5EF4-FFF2-40B4-BE49-F238E27FC236}">
                  <a16:creationId xmlns:a16="http://schemas.microsoft.com/office/drawing/2014/main" id="{88BDC0DC-461E-6DD3-7CCF-43F03F2459AB}"/>
                </a:ext>
              </a:extLst>
            </p:cNvPr>
            <p:cNvPicPr>
              <a:picLocks noChangeAspect="1"/>
            </p:cNvPicPr>
            <p:nvPr/>
          </p:nvPicPr>
          <p:blipFill>
            <a:blip r:embed="rId9">
              <a:extLst>
                <a:ext uri="{BEBA8EAE-BF5A-486C-A8C5-ECC9F3942E4B}">
                  <a14:imgProps xmlns:a14="http://schemas.microsoft.com/office/drawing/2010/main">
                    <a14:imgLayer r:embed="rId10">
                      <a14:imgEffect>
                        <a14:artisticPaintBrush/>
                      </a14:imgEffect>
                    </a14:imgLayer>
                  </a14:imgProps>
                </a:ext>
              </a:extLst>
            </a:blip>
            <a:stretch>
              <a:fillRect/>
            </a:stretch>
          </p:blipFill>
          <p:spPr>
            <a:xfrm rot="2416676" flipH="1">
              <a:off x="4807289" y="5290722"/>
              <a:ext cx="298277" cy="287182"/>
            </a:xfrm>
            <a:prstGeom prst="rect">
              <a:avLst/>
            </a:prstGeom>
          </p:spPr>
        </p:pic>
        <p:sp>
          <p:nvSpPr>
            <p:cNvPr id="173" name="TextBox 172">
              <a:extLst>
                <a:ext uri="{FF2B5EF4-FFF2-40B4-BE49-F238E27FC236}">
                  <a16:creationId xmlns:a16="http://schemas.microsoft.com/office/drawing/2014/main" id="{A0CB0C24-8080-187B-6C00-29216A2ABC9F}"/>
                </a:ext>
              </a:extLst>
            </p:cNvPr>
            <p:cNvSpPr txBox="1"/>
            <p:nvPr/>
          </p:nvSpPr>
          <p:spPr>
            <a:xfrm>
              <a:off x="4856198" y="3594365"/>
              <a:ext cx="1425957" cy="163153"/>
            </a:xfrm>
            <a:prstGeom prst="rect">
              <a:avLst/>
            </a:prstGeom>
            <a:noFill/>
          </p:spPr>
          <p:txBody>
            <a:bodyPr wrap="square" lIns="0" tIns="0" rIns="0" bIns="0" anchor="b" anchorCtr="0">
              <a:noAutofit/>
            </a:bodyPr>
            <a:lstStyle/>
            <a:p>
              <a:pPr algn="ctr">
                <a:defRPr/>
              </a:pPr>
              <a:r>
                <a:rPr lang="en-GB" sz="700" dirty="0">
                  <a:solidFill>
                    <a:prstClr val="black"/>
                  </a:solidFill>
                </a:rPr>
                <a:t>ENDOCYTOSIS</a:t>
              </a:r>
            </a:p>
          </p:txBody>
        </p:sp>
      </p:grpSp>
      <p:sp>
        <p:nvSpPr>
          <p:cNvPr id="250" name="TextBox 249">
            <a:extLst>
              <a:ext uri="{FF2B5EF4-FFF2-40B4-BE49-F238E27FC236}">
                <a16:creationId xmlns:a16="http://schemas.microsoft.com/office/drawing/2014/main" id="{688801AC-839B-CD7F-E608-349EF78B5755}"/>
              </a:ext>
            </a:extLst>
          </p:cNvPr>
          <p:cNvSpPr txBox="1"/>
          <p:nvPr/>
        </p:nvSpPr>
        <p:spPr>
          <a:xfrm>
            <a:off x="5872737" y="1464360"/>
            <a:ext cx="2944601" cy="2539157"/>
          </a:xfrm>
          <a:prstGeom prst="rect">
            <a:avLst/>
          </a:prstGeom>
          <a:noFill/>
        </p:spPr>
        <p:txBody>
          <a:bodyPr wrap="square">
            <a:spAutoFit/>
          </a:bodyPr>
          <a:lstStyle/>
          <a:p>
            <a:pPr marL="17145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Calibri" panose="020F0502020204030204" pitchFamily="34" charset="0"/>
              </a:rPr>
              <a:t>Avalglucosidase alfa-ngpt is a recombinant human α-glucosidase enzyme</a:t>
            </a:r>
            <a:r>
              <a:rPr lang="en-US" sz="800" dirty="0">
                <a:ea typeface="Calibri" panose="020F0502020204030204" pitchFamily="34" charset="0"/>
                <a:cs typeface="Calibri" panose="020F0502020204030204" pitchFamily="34" charset="0"/>
              </a:rPr>
              <a:t>. This was developed by increasing the mannose-6-phosphate (M6P) content through oxime chemistry to achieve greater affinity to M6P receptors.</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Times New Roman" panose="02020603050405020304" pitchFamily="18" charset="0"/>
              </a:rPr>
              <a:t>Endogenous lysosomal hydrolases </a:t>
            </a:r>
            <a:br>
              <a:rPr lang="en-US" sz="800" dirty="0">
                <a:effectLst/>
                <a:ea typeface="Calibri" panose="020F0502020204030204" pitchFamily="34" charset="0"/>
                <a:cs typeface="Times New Roman" panose="02020603050405020304" pitchFamily="18" charset="0"/>
              </a:rPr>
            </a:br>
            <a:r>
              <a:rPr lang="en-US" sz="800" dirty="0">
                <a:effectLst/>
                <a:ea typeface="Calibri" panose="020F0502020204030204" pitchFamily="34" charset="0"/>
                <a:cs typeface="Times New Roman" panose="02020603050405020304" pitchFamily="18" charset="0"/>
              </a:rPr>
              <a:t>(including GAA) are synthesized and glycosylated in the rough endoplasmic reticulum and then transferred to the </a:t>
            </a:r>
            <a:r>
              <a:rPr lang="en-US" sz="800" dirty="0">
                <a:ea typeface="Calibri" panose="020F0502020204030204" pitchFamily="34" charset="0"/>
                <a:cs typeface="Times New Roman" panose="02020603050405020304" pitchFamily="18" charset="0"/>
              </a:rPr>
              <a:t>G</a:t>
            </a:r>
            <a:r>
              <a:rPr lang="en-US" sz="800" dirty="0">
                <a:effectLst/>
                <a:ea typeface="Calibri" panose="020F0502020204030204" pitchFamily="34" charset="0"/>
                <a:cs typeface="Times New Roman" panose="02020603050405020304" pitchFamily="18" charset="0"/>
              </a:rPr>
              <a:t>olgi </a:t>
            </a:r>
            <a:r>
              <a:rPr lang="en-US" sz="800" dirty="0">
                <a:ea typeface="Calibri" panose="020F0502020204030204" pitchFamily="34" charset="0"/>
                <a:cs typeface="Times New Roman" panose="02020603050405020304" pitchFamily="18" charset="0"/>
              </a:rPr>
              <a:t>apparatus</a:t>
            </a:r>
            <a:r>
              <a:rPr lang="en-US" sz="800" dirty="0">
                <a:effectLst/>
                <a:ea typeface="Calibri" panose="020F0502020204030204" pitchFamily="34" charset="0"/>
                <a:cs typeface="Times New Roman" panose="02020603050405020304" pitchFamily="18" charset="0"/>
              </a:rPr>
              <a:t>.</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Times New Roman" panose="02020603050405020304" pitchFamily="18" charset="0"/>
              </a:rPr>
              <a:t>In the </a:t>
            </a:r>
            <a:r>
              <a:rPr lang="en-US" sz="800" dirty="0">
                <a:ea typeface="Calibri" panose="020F0502020204030204" pitchFamily="34" charset="0"/>
                <a:cs typeface="Times New Roman" panose="02020603050405020304" pitchFamily="18" charset="0"/>
              </a:rPr>
              <a:t>G</a:t>
            </a:r>
            <a:r>
              <a:rPr lang="en-US" sz="800" dirty="0">
                <a:effectLst/>
                <a:ea typeface="Calibri" panose="020F0502020204030204" pitchFamily="34" charset="0"/>
                <a:cs typeface="Times New Roman" panose="02020603050405020304" pitchFamily="18" charset="0"/>
              </a:rPr>
              <a:t>olgi apparatus, these enzymes acquire mannose-6-phosphate (M6P) residues on their sugar chains, which are then bound by the </a:t>
            </a:r>
            <a:br>
              <a:rPr lang="en-US" sz="800" dirty="0">
                <a:effectLst/>
                <a:ea typeface="Calibri" panose="020F0502020204030204" pitchFamily="34" charset="0"/>
                <a:cs typeface="Times New Roman" panose="02020603050405020304" pitchFamily="18" charset="0"/>
              </a:rPr>
            </a:br>
            <a:r>
              <a:rPr lang="en-US" sz="800" dirty="0">
                <a:effectLst/>
                <a:ea typeface="Calibri" panose="020F0502020204030204" pitchFamily="34" charset="0"/>
                <a:cs typeface="Times New Roman" panose="02020603050405020304" pitchFamily="18" charset="0"/>
              </a:rPr>
              <a:t>cation-independent M6P receptor (CI-M6PR), transporting them to the lysosome.</a:t>
            </a:r>
          </a:p>
          <a:p>
            <a:pPr marL="171450" marR="0" indent="-171450">
              <a:spcAft>
                <a:spcPts val="600"/>
              </a:spcAft>
              <a:buClr>
                <a:srgbClr val="7A00E6"/>
              </a:buClr>
              <a:buFont typeface="Arial" panose="020B0604020202020204" pitchFamily="34" charset="0"/>
              <a:buChar char="•"/>
            </a:pPr>
            <a:r>
              <a:rPr lang="en-US" sz="800" dirty="0">
                <a:effectLst/>
                <a:ea typeface="Calibri" panose="020F0502020204030204" pitchFamily="34" charset="0"/>
                <a:cs typeface="Calibri" panose="020F0502020204030204" pitchFamily="34" charset="0"/>
              </a:rPr>
              <a:t>Avalglucosidase alfa-ngpt is internalized and transported into lysosomes upon binding to M6P receptors, resulting in increased GAA enzymatic activity. </a:t>
            </a:r>
            <a:endParaRPr lang="en-US" sz="800" strike="sngStrike" dirty="0">
              <a:effectLst/>
              <a:highlight>
                <a:srgbClr val="FFFF00"/>
              </a:highlight>
              <a:ea typeface="Calibri" panose="020F0502020204030204" pitchFamily="34" charset="0"/>
              <a:cs typeface="Calibri" panose="020F0502020204030204" pitchFamily="34" charset="0"/>
            </a:endParaRPr>
          </a:p>
        </p:txBody>
      </p:sp>
      <p:sp>
        <p:nvSpPr>
          <p:cNvPr id="34" name="Text Placeholder 33">
            <a:extLst>
              <a:ext uri="{FF2B5EF4-FFF2-40B4-BE49-F238E27FC236}">
                <a16:creationId xmlns:a16="http://schemas.microsoft.com/office/drawing/2014/main" id="{B9ECF494-85B1-64F3-495C-756A8A602E95}"/>
              </a:ext>
            </a:extLst>
          </p:cNvPr>
          <p:cNvSpPr>
            <a:spLocks noGrp="1"/>
          </p:cNvSpPr>
          <p:nvPr>
            <p:ph type="body" sz="quarter" idx="22"/>
          </p:nvPr>
        </p:nvSpPr>
        <p:spPr>
          <a:xfrm>
            <a:off x="2600325" y="1149313"/>
            <a:ext cx="6210300" cy="307777"/>
          </a:xfrm>
        </p:spPr>
        <p:txBody>
          <a:bodyPr/>
          <a:lstStyle/>
          <a:p>
            <a:r>
              <a:rPr lang="en-IN" dirty="0"/>
              <a:t>Proposed mechanism of action under investigation</a:t>
            </a:r>
          </a:p>
        </p:txBody>
      </p:sp>
      <p:sp>
        <p:nvSpPr>
          <p:cNvPr id="4" name="Rectangle: Rounded Corners 3">
            <a:hlinkClick r:id="rId16" action="ppaction://hlinksldjump"/>
            <a:extLst>
              <a:ext uri="{FF2B5EF4-FFF2-40B4-BE49-F238E27FC236}">
                <a16:creationId xmlns:a16="http://schemas.microsoft.com/office/drawing/2014/main" id="{84F7A96B-7D2A-C415-E01D-76902BBE899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17" action="ppaction://hlinksldjump"/>
            <a:extLst>
              <a:ext uri="{FF2B5EF4-FFF2-40B4-BE49-F238E27FC236}">
                <a16:creationId xmlns:a16="http://schemas.microsoft.com/office/drawing/2014/main" id="{FD91A2CF-C57A-7AA8-C240-1B47FF920FCD}"/>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9" name="Rectangle: Rounded Corners 8">
            <a:hlinkClick r:id="rId18" action="ppaction://hlinksldjump"/>
            <a:extLst>
              <a:ext uri="{FF2B5EF4-FFF2-40B4-BE49-F238E27FC236}">
                <a16:creationId xmlns:a16="http://schemas.microsoft.com/office/drawing/2014/main" id="{D3CC911A-2F92-9428-699B-7780759293C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19" action="ppaction://hlinksldjump"/>
            <a:extLst>
              <a:ext uri="{FF2B5EF4-FFF2-40B4-BE49-F238E27FC236}">
                <a16:creationId xmlns:a16="http://schemas.microsoft.com/office/drawing/2014/main" id="{61CE5782-62A4-A307-92C3-E408B2F15DB4}"/>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object 23">
            <a:extLst>
              <a:ext uri="{FF2B5EF4-FFF2-40B4-BE49-F238E27FC236}">
                <a16:creationId xmlns:a16="http://schemas.microsoft.com/office/drawing/2014/main" id="{44D6687F-1DBE-EF58-8FBB-32D44147370B}"/>
              </a:ext>
            </a:extLst>
          </p:cNvPr>
          <p:cNvSpPr txBox="1">
            <a:spLocks/>
          </p:cNvSpPr>
          <p:nvPr/>
        </p:nvSpPr>
        <p:spPr>
          <a:xfrm>
            <a:off x="2619114" y="4198327"/>
            <a:ext cx="4691124" cy="861774"/>
          </a:xfrm>
          <a:prstGeom prst="rect">
            <a:avLst/>
          </a:prstGeom>
        </p:spPr>
        <p:txBody>
          <a:bodyPr vert="horz" wrap="square" lIns="0" tIns="0" rIns="0" bIns="0" rtlCol="0" anchor="b">
            <a:spAutoFit/>
          </a:bodyPr>
          <a:lstStyle/>
          <a:p>
            <a:pPr>
              <a:lnSpc>
                <a:spcPct val="100000"/>
              </a:lnSpc>
              <a:spcAft>
                <a:spcPts val="600"/>
              </a:spcAft>
            </a:pP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a:p>
            <a:pPr>
              <a:lnSpc>
                <a:spcPct val="100000"/>
              </a:lnSpc>
              <a:spcAft>
                <a:spcPts val="600"/>
              </a:spcAft>
            </a:pPr>
            <a:r>
              <a:rPr lang="en-IN" sz="500" spc="-5" dirty="0">
                <a:cs typeface="Calibri"/>
              </a:rPr>
              <a:t>For illustrative purposes only. The clinical significance of this mechanism of action is under investigation.</a:t>
            </a:r>
            <a:br>
              <a:rPr lang="en-IN" sz="500" spc="-5" dirty="0">
                <a:cs typeface="Calibri"/>
              </a:rPr>
            </a:br>
            <a:r>
              <a:rPr lang="en-IN" sz="500" spc="-5" dirty="0">
                <a:cs typeface="Calibri"/>
              </a:rPr>
              <a:t>GAA, acid </a:t>
            </a:r>
            <a:r>
              <a:rPr lang="el-GR" sz="500" spc="-5" dirty="0">
                <a:cs typeface="Calibri"/>
              </a:rPr>
              <a:t>α-</a:t>
            </a:r>
            <a:r>
              <a:rPr lang="en-IN" sz="500" spc="-5" dirty="0">
                <a:cs typeface="Calibri"/>
              </a:rPr>
              <a:t>glucosidase; IOPD, Infantile-onset </a:t>
            </a:r>
            <a:r>
              <a:rPr lang="en-IN" sz="500" spc="-5" dirty="0" err="1">
                <a:cs typeface="Calibri"/>
              </a:rPr>
              <a:t>Pompe</a:t>
            </a:r>
            <a:r>
              <a:rPr lang="en-IN" sz="500" spc="-5" dirty="0">
                <a:cs typeface="Calibri"/>
              </a:rPr>
              <a:t> disease; M6P, mannose-6-phosphate.</a:t>
            </a:r>
            <a:br>
              <a:rPr lang="en-IN" sz="500" spc="-5" dirty="0">
                <a:cs typeface="Calibri"/>
              </a:rPr>
            </a:br>
            <a:endParaRPr lang="en-IN" sz="500" b="1" spc="-5" dirty="0">
              <a:cs typeface="Calibri"/>
            </a:endParaRPr>
          </a:p>
        </p:txBody>
      </p:sp>
    </p:spTree>
    <p:extLst>
      <p:ext uri="{BB962C8B-B14F-4D97-AF65-F5344CB8AC3E}">
        <p14:creationId xmlns:p14="http://schemas.microsoft.com/office/powerpoint/2010/main" val="164117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7" name="Straight Arrow Connector 86">
            <a:extLst>
              <a:ext uri="{FF2B5EF4-FFF2-40B4-BE49-F238E27FC236}">
                <a16:creationId xmlns:a16="http://schemas.microsoft.com/office/drawing/2014/main" id="{7B705E69-B8A2-8259-2F5F-E4DB6B3E411C}"/>
              </a:ext>
            </a:extLst>
          </p:cNvPr>
          <p:cNvCxnSpPr>
            <a:cxnSpLocks/>
          </p:cNvCxnSpPr>
          <p:nvPr/>
        </p:nvCxnSpPr>
        <p:spPr>
          <a:xfrm rot="5400000">
            <a:off x="7354339" y="2839108"/>
            <a:ext cx="288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sp>
        <p:nvSpPr>
          <p:cNvPr id="83" name="Freeform 39">
            <a:extLst>
              <a:ext uri="{FF2B5EF4-FFF2-40B4-BE49-F238E27FC236}">
                <a16:creationId xmlns:a16="http://schemas.microsoft.com/office/drawing/2014/main" id="{83DBACE7-3D50-64C8-7781-30BB9A0053D1}"/>
              </a:ext>
            </a:extLst>
          </p:cNvPr>
          <p:cNvSpPr>
            <a:spLocks/>
          </p:cNvSpPr>
          <p:nvPr/>
        </p:nvSpPr>
        <p:spPr bwMode="auto">
          <a:xfrm rot="16200000">
            <a:off x="3655909" y="1079100"/>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18" name="Freeform: Shape 17">
            <a:extLst>
              <a:ext uri="{FF2B5EF4-FFF2-40B4-BE49-F238E27FC236}">
                <a16:creationId xmlns:a16="http://schemas.microsoft.com/office/drawing/2014/main" id="{B39BED17-33AC-AF0C-790A-4341181C6B6F}"/>
              </a:ext>
            </a:extLst>
          </p:cNvPr>
          <p:cNvSpPr/>
          <p:nvPr/>
        </p:nvSpPr>
        <p:spPr>
          <a:xfrm>
            <a:off x="263525" y="2148988"/>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40</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a:xfrm>
            <a:off x="331199" y="532800"/>
            <a:ext cx="1982017" cy="561185"/>
          </a:xfrm>
        </p:spPr>
        <p:txBody>
          <a:bodyPr/>
          <a:lstStyle/>
          <a:p>
            <a:r>
              <a:rPr lang="en-IN" dirty="0" err="1"/>
              <a:t>Frexalimab</a:t>
            </a:r>
            <a:r>
              <a:rPr lang="en-IN" dirty="0"/>
              <a:t>, or Brivekimig, or Rilzabrutinib</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27340" y="890179"/>
            <a:ext cx="6210300" cy="205056"/>
          </a:xfrm>
        </p:spPr>
        <p:txBody>
          <a:bodyPr/>
          <a:lstStyle/>
          <a:p>
            <a:r>
              <a:rPr lang="en-IN" dirty="0"/>
              <a:t>Proposed mechanism of action under investigation</a:t>
            </a:r>
          </a:p>
        </p:txBody>
      </p:sp>
      <p:sp>
        <p:nvSpPr>
          <p:cNvPr id="54" name="Graphique 4">
            <a:extLst>
              <a:ext uri="{FF2B5EF4-FFF2-40B4-BE49-F238E27FC236}">
                <a16:creationId xmlns:a16="http://schemas.microsoft.com/office/drawing/2014/main" id="{37F95356-14EC-458F-9B1F-4CF2DAF62121}"/>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5" name="Rectangle: Rounded Corners 34">
            <a:hlinkClick r:id="rId2" action="ppaction://hlinksldjump"/>
            <a:extLst>
              <a:ext uri="{FF2B5EF4-FFF2-40B4-BE49-F238E27FC236}">
                <a16:creationId xmlns:a16="http://schemas.microsoft.com/office/drawing/2014/main" id="{E6F050B6-ECB3-1D31-7899-486165ED3069}"/>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36" name="Rectangle: Rounded Corners 35">
            <a:hlinkClick r:id="rId3" action="ppaction://hlinksldjump"/>
            <a:extLst>
              <a:ext uri="{FF2B5EF4-FFF2-40B4-BE49-F238E27FC236}">
                <a16:creationId xmlns:a16="http://schemas.microsoft.com/office/drawing/2014/main" id="{A5668646-9572-E1E9-741A-CC0814004354}"/>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768138" y="4235193"/>
            <a:ext cx="4691124" cy="707886"/>
          </a:xfrm>
          <a:prstGeom prst="rect">
            <a:avLst/>
          </a:prstGeom>
        </p:spPr>
        <p:txBody>
          <a:bodyPr vert="horz" wrap="square" lIns="0" tIns="0" rIns="0" bIns="0" rtlCol="0" anchor="b">
            <a:spAutoFit/>
          </a:bodyPr>
          <a:lstStyle/>
          <a:p>
            <a:pPr>
              <a:lnSpc>
                <a:spcPct val="100000"/>
              </a:lnSpc>
              <a:spcAft>
                <a:spcPts val="200"/>
              </a:spcAft>
            </a:pPr>
            <a:r>
              <a:rPr lang="en-IN" sz="500" spc="-5" dirty="0">
                <a:cs typeface="Calibri"/>
              </a:rPr>
              <a:t>BTK, </a:t>
            </a:r>
            <a:r>
              <a:rPr lang="en-IN" sz="500" spc="-5" dirty="0" err="1">
                <a:cs typeface="Calibri"/>
              </a:rPr>
              <a:t>bruton's</a:t>
            </a:r>
            <a:r>
              <a:rPr lang="en-IN" sz="500" spc="-5" dirty="0">
                <a:cs typeface="Calibri"/>
              </a:rPr>
              <a:t> tyrosine kinase; ESKD, end stage kidney disease; FSGS, focal segmental glomerulosclerosis; MCD, minimal change disease; UPCR, urine protein to creatinine ratio.</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a:t>
            </a:r>
            <a:r>
              <a:rPr lang="en-IN" sz="600" b="1" spc="-5" dirty="0" err="1">
                <a:cs typeface="Calibri"/>
              </a:rPr>
              <a:t>brivekimig</a:t>
            </a:r>
            <a:r>
              <a:rPr lang="en-IN" sz="600" b="1" spc="-5" dirty="0">
                <a:cs typeface="Calibri"/>
              </a:rPr>
              <a:t>, and </a:t>
            </a:r>
            <a:r>
              <a:rPr lang="en-IN" sz="600" b="1" spc="-5" dirty="0" err="1">
                <a:cs typeface="Calibri"/>
              </a:rPr>
              <a:t>rilzabrutinib</a:t>
            </a:r>
            <a:r>
              <a:rPr lang="en-IN" sz="600" b="1" spc="-5" dirty="0">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sp>
        <p:nvSpPr>
          <p:cNvPr id="15" name="Freeform: Shape 14">
            <a:hlinkClick r:id="rId4" action="ppaction://hlinksldjump"/>
            <a:extLst>
              <a:ext uri="{FF2B5EF4-FFF2-40B4-BE49-F238E27FC236}">
                <a16:creationId xmlns:a16="http://schemas.microsoft.com/office/drawing/2014/main" id="{1557663D-127D-385A-4315-6CB0E41E00AC}"/>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6" name="TextBox 5">
            <a:hlinkClick r:id="rId5" action="ppaction://hlinksldjump"/>
            <a:extLst>
              <a:ext uri="{FF2B5EF4-FFF2-40B4-BE49-F238E27FC236}">
                <a16:creationId xmlns:a16="http://schemas.microsoft.com/office/drawing/2014/main" id="{38F8E6CA-7A33-8232-4490-E73FCF793296}"/>
              </a:ext>
            </a:extLst>
          </p:cNvPr>
          <p:cNvSpPr txBox="1"/>
          <p:nvPr/>
        </p:nvSpPr>
        <p:spPr>
          <a:xfrm>
            <a:off x="239651" y="2148957"/>
            <a:ext cx="2257678" cy="215444"/>
          </a:xfrm>
          <a:prstGeom prst="rect">
            <a:avLst/>
          </a:prstGeom>
          <a:noFill/>
        </p:spPr>
        <p:txBody>
          <a:bodyPr wrap="square" rtlCol="0">
            <a:spAutoFit/>
          </a:bodyPr>
          <a:lstStyle/>
          <a:p>
            <a:endParaRPr lang="en-IN" sz="800" dirty="0"/>
          </a:p>
        </p:txBody>
      </p:sp>
      <p:sp>
        <p:nvSpPr>
          <p:cNvPr id="27" name="Rectangle: Rounded Corners 4">
            <a:extLst>
              <a:ext uri="{FF2B5EF4-FFF2-40B4-BE49-F238E27FC236}">
                <a16:creationId xmlns:a16="http://schemas.microsoft.com/office/drawing/2014/main" id="{4F47055F-81FC-86DE-4F46-1BEE99BDBAD8}"/>
              </a:ext>
            </a:extLst>
          </p:cNvPr>
          <p:cNvSpPr>
            <a:spLocks/>
          </p:cNvSpPr>
          <p:nvPr/>
        </p:nvSpPr>
        <p:spPr>
          <a:xfrm>
            <a:off x="6435272" y="2124267"/>
            <a:ext cx="2160000" cy="582200"/>
          </a:xfrm>
          <a:prstGeom prst="roundRect">
            <a:avLst>
              <a:gd name="adj" fmla="val 50000"/>
            </a:avLst>
          </a:prstGeom>
          <a:solidFill>
            <a:srgbClr val="EE938D"/>
          </a:solidFill>
          <a:ln w="6350" cap="flat" cmpd="sng" algn="ctr">
            <a:solidFill>
              <a:srgbClr val="EF8B85"/>
            </a:solidFill>
            <a:prstDash val="solid"/>
            <a:miter lim="800000"/>
          </a:ln>
          <a:effectLst/>
        </p:spPr>
        <p:txBody>
          <a:bodyPr lIns="45720" rIns="45720" rtlCol="0" anchor="ctr"/>
          <a:lstStyle/>
          <a:p>
            <a:pPr marR="0" lvl="0" algn="ctr" defTabSz="457200" eaLnBrk="1" fontAlgn="auto" latinLnBrk="0" hangingPunct="1">
              <a:lnSpc>
                <a:spcPct val="100000"/>
              </a:lnSpc>
              <a:spcBef>
                <a:spcPts val="0"/>
              </a:spcBef>
              <a:spcAft>
                <a:spcPts val="0"/>
              </a:spcAft>
              <a:buClrTx/>
              <a:buSzTx/>
              <a:tabLst/>
              <a:defRPr/>
            </a:pPr>
            <a:r>
              <a:rPr lang="en-IN" sz="900" b="1" dirty="0">
                <a:effectLst/>
                <a:latin typeface="+mj-lt"/>
                <a:ea typeface="Calibri" panose="020F0502020204030204" pitchFamily="34" charset="0"/>
              </a:rPr>
              <a:t>Decreased UPCR</a:t>
            </a:r>
          </a:p>
        </p:txBody>
      </p:sp>
      <p:cxnSp>
        <p:nvCxnSpPr>
          <p:cNvPr id="24" name="Straight Arrow Connector 23">
            <a:extLst>
              <a:ext uri="{FF2B5EF4-FFF2-40B4-BE49-F238E27FC236}">
                <a16:creationId xmlns:a16="http://schemas.microsoft.com/office/drawing/2014/main" id="{B4F766F7-14A9-529D-0738-6445297AE18E}"/>
              </a:ext>
            </a:extLst>
          </p:cNvPr>
          <p:cNvCxnSpPr>
            <a:cxnSpLocks/>
          </p:cNvCxnSpPr>
          <p:nvPr/>
        </p:nvCxnSpPr>
        <p:spPr>
          <a:xfrm>
            <a:off x="4342679" y="1500265"/>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grpSp>
        <p:nvGrpSpPr>
          <p:cNvPr id="50" name="Group 49">
            <a:extLst>
              <a:ext uri="{FF2B5EF4-FFF2-40B4-BE49-F238E27FC236}">
                <a16:creationId xmlns:a16="http://schemas.microsoft.com/office/drawing/2014/main" id="{F6767A52-816B-799F-5FF6-16C309B00987}"/>
              </a:ext>
            </a:extLst>
          </p:cNvPr>
          <p:cNvGrpSpPr/>
          <p:nvPr/>
        </p:nvGrpSpPr>
        <p:grpSpPr>
          <a:xfrm>
            <a:off x="2773135" y="1164770"/>
            <a:ext cx="1154080" cy="684000"/>
            <a:chOff x="2760696" y="1718994"/>
            <a:chExt cx="1154080" cy="684000"/>
          </a:xfrm>
        </p:grpSpPr>
        <p:sp>
          <p:nvSpPr>
            <p:cNvPr id="20" name="Partial Circle 7">
              <a:extLst>
                <a:ext uri="{FF2B5EF4-FFF2-40B4-BE49-F238E27FC236}">
                  <a16:creationId xmlns:a16="http://schemas.microsoft.com/office/drawing/2014/main" id="{7555F39C-5B7A-2F10-C7EB-CE0DEE04A54E}"/>
                </a:ext>
              </a:extLst>
            </p:cNvPr>
            <p:cNvSpPr>
              <a:spLocks/>
            </p:cNvSpPr>
            <p:nvPr/>
          </p:nvSpPr>
          <p:spPr>
            <a:xfrm rot="16200000">
              <a:off x="3086776" y="1574994"/>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9" name="TextBox 28">
              <a:extLst>
                <a:ext uri="{FF2B5EF4-FFF2-40B4-BE49-F238E27FC236}">
                  <a16:creationId xmlns:a16="http://schemas.microsoft.com/office/drawing/2014/main" id="{4A2BEA01-BCDD-B7E3-9256-91847EE1C7E7}"/>
                </a:ext>
              </a:extLst>
            </p:cNvPr>
            <p:cNvSpPr txBox="1"/>
            <p:nvPr/>
          </p:nvSpPr>
          <p:spPr>
            <a:xfrm>
              <a:off x="2760696" y="1930188"/>
              <a:ext cx="885441" cy="261610"/>
            </a:xfrm>
            <a:prstGeom prst="rect">
              <a:avLst/>
            </a:prstGeom>
            <a:noFill/>
          </p:spPr>
          <p:txBody>
            <a:bodyPr wrap="square" rtlCol="0">
              <a:spAutoFit/>
            </a:bodyPr>
            <a:lstStyle/>
            <a:p>
              <a:pPr algn="ctr"/>
              <a:r>
                <a:rPr lang="en-IN" sz="1100" b="1" dirty="0">
                  <a:latin typeface="+mj-lt"/>
                </a:rPr>
                <a:t>CD40L</a:t>
              </a:r>
            </a:p>
          </p:txBody>
        </p:sp>
      </p:grpSp>
      <p:grpSp>
        <p:nvGrpSpPr>
          <p:cNvPr id="51" name="Group 50">
            <a:extLst>
              <a:ext uri="{FF2B5EF4-FFF2-40B4-BE49-F238E27FC236}">
                <a16:creationId xmlns:a16="http://schemas.microsoft.com/office/drawing/2014/main" id="{916D8531-47BF-D01B-C315-BFCCC4444DCD}"/>
              </a:ext>
            </a:extLst>
          </p:cNvPr>
          <p:cNvGrpSpPr/>
          <p:nvPr/>
        </p:nvGrpSpPr>
        <p:grpSpPr>
          <a:xfrm>
            <a:off x="2775282" y="2955639"/>
            <a:ext cx="1154081" cy="684000"/>
            <a:chOff x="2760696" y="3515466"/>
            <a:chExt cx="1154081" cy="684000"/>
          </a:xfrm>
        </p:grpSpPr>
        <p:sp>
          <p:nvSpPr>
            <p:cNvPr id="21" name="Partial Circle 7">
              <a:extLst>
                <a:ext uri="{FF2B5EF4-FFF2-40B4-BE49-F238E27FC236}">
                  <a16:creationId xmlns:a16="http://schemas.microsoft.com/office/drawing/2014/main" id="{974F1BDD-057A-6FA6-890A-C0AE67177203}"/>
                </a:ext>
              </a:extLst>
            </p:cNvPr>
            <p:cNvSpPr>
              <a:spLocks/>
            </p:cNvSpPr>
            <p:nvPr/>
          </p:nvSpPr>
          <p:spPr>
            <a:xfrm rot="16200000">
              <a:off x="3086777" y="3371466"/>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22" name="TextBox 21">
              <a:extLst>
                <a:ext uri="{FF2B5EF4-FFF2-40B4-BE49-F238E27FC236}">
                  <a16:creationId xmlns:a16="http://schemas.microsoft.com/office/drawing/2014/main" id="{6925C1EA-44C1-3D96-50EE-02E079F6E04B}"/>
                </a:ext>
              </a:extLst>
            </p:cNvPr>
            <p:cNvSpPr txBox="1"/>
            <p:nvPr/>
          </p:nvSpPr>
          <p:spPr>
            <a:xfrm>
              <a:off x="2760696" y="3726661"/>
              <a:ext cx="885441" cy="261610"/>
            </a:xfrm>
            <a:prstGeom prst="rect">
              <a:avLst/>
            </a:prstGeom>
            <a:noFill/>
          </p:spPr>
          <p:txBody>
            <a:bodyPr wrap="square" rtlCol="0">
              <a:spAutoFit/>
            </a:bodyPr>
            <a:lstStyle/>
            <a:p>
              <a:pPr algn="ctr"/>
              <a:r>
                <a:rPr lang="en-IN" sz="1100" b="1" dirty="0">
                  <a:latin typeface="+mj-lt"/>
                </a:rPr>
                <a:t>BTK</a:t>
              </a:r>
            </a:p>
          </p:txBody>
        </p:sp>
      </p:grpSp>
      <p:grpSp>
        <p:nvGrpSpPr>
          <p:cNvPr id="49" name="Group 48">
            <a:extLst>
              <a:ext uri="{FF2B5EF4-FFF2-40B4-BE49-F238E27FC236}">
                <a16:creationId xmlns:a16="http://schemas.microsoft.com/office/drawing/2014/main" id="{1AFB7FA4-89EF-5E32-37C1-34BA902DFE5A}"/>
              </a:ext>
            </a:extLst>
          </p:cNvPr>
          <p:cNvGrpSpPr/>
          <p:nvPr/>
        </p:nvGrpSpPr>
        <p:grpSpPr>
          <a:xfrm>
            <a:off x="2768138" y="2062432"/>
            <a:ext cx="1154081" cy="684000"/>
            <a:chOff x="2760696" y="2609553"/>
            <a:chExt cx="1154081" cy="684000"/>
          </a:xfrm>
        </p:grpSpPr>
        <p:sp>
          <p:nvSpPr>
            <p:cNvPr id="16" name="Partial Circle 7">
              <a:extLst>
                <a:ext uri="{FF2B5EF4-FFF2-40B4-BE49-F238E27FC236}">
                  <a16:creationId xmlns:a16="http://schemas.microsoft.com/office/drawing/2014/main" id="{321E108F-EE4F-2497-5295-86835CDDC2D9}"/>
                </a:ext>
              </a:extLst>
            </p:cNvPr>
            <p:cNvSpPr>
              <a:spLocks/>
            </p:cNvSpPr>
            <p:nvPr/>
          </p:nvSpPr>
          <p:spPr>
            <a:xfrm rot="16200000">
              <a:off x="3086777" y="2465553"/>
              <a:ext cx="684000" cy="972000"/>
            </a:xfrm>
            <a:prstGeom prst="pie">
              <a:avLst>
                <a:gd name="adj1" fmla="val 7144006"/>
                <a:gd name="adj2" fmla="val 2948589"/>
              </a:avLst>
            </a:prstGeom>
            <a:gradFill flip="none" rotWithShape="1">
              <a:gsLst>
                <a:gs pos="5000">
                  <a:srgbClr val="007FAD">
                    <a:lumMod val="20000"/>
                    <a:lumOff val="80000"/>
                  </a:srgbClr>
                </a:gs>
                <a:gs pos="92000">
                  <a:srgbClr val="007FAD"/>
                </a:gs>
              </a:gsLst>
              <a:path path="circle">
                <a:fillToRect l="50000" t="50000" r="50000" b="50000"/>
              </a:path>
              <a:tileRect/>
            </a:gradFill>
            <a:ln w="12700" cap="flat" cmpd="sng" algn="ctr">
              <a:noFill/>
              <a:prstDash val="solid"/>
              <a:miter lim="800000"/>
            </a:ln>
            <a:effectLst/>
          </p:spPr>
          <p:txBody>
            <a:bodyPr lIns="45720" rIns="45720"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IN" sz="900" b="1" i="0" u="none" strike="noStrike" kern="0" cap="none" spc="0" normalizeH="0" baseline="0" noProof="0" dirty="0">
                <a:ln>
                  <a:noFill/>
                </a:ln>
                <a:solidFill>
                  <a:prstClr val="black"/>
                </a:solidFill>
                <a:effectLst/>
                <a:uLnTx/>
                <a:uFillTx/>
                <a:latin typeface="+mj-lt"/>
                <a:ea typeface="+mn-ea"/>
                <a:cs typeface="+mn-cs"/>
              </a:endParaRPr>
            </a:p>
          </p:txBody>
        </p:sp>
        <p:sp>
          <p:nvSpPr>
            <p:cNvPr id="30" name="TextBox 29">
              <a:extLst>
                <a:ext uri="{FF2B5EF4-FFF2-40B4-BE49-F238E27FC236}">
                  <a16:creationId xmlns:a16="http://schemas.microsoft.com/office/drawing/2014/main" id="{28ADC97A-2D13-A3A9-28C3-9279BCE6C7D4}"/>
                </a:ext>
              </a:extLst>
            </p:cNvPr>
            <p:cNvSpPr txBox="1"/>
            <p:nvPr/>
          </p:nvSpPr>
          <p:spPr>
            <a:xfrm>
              <a:off x="2760696" y="2820747"/>
              <a:ext cx="885441" cy="261610"/>
            </a:xfrm>
            <a:prstGeom prst="rect">
              <a:avLst/>
            </a:prstGeom>
            <a:noFill/>
          </p:spPr>
          <p:txBody>
            <a:bodyPr wrap="square" rtlCol="0">
              <a:spAutoFit/>
            </a:bodyPr>
            <a:lstStyle/>
            <a:p>
              <a:pPr algn="ctr"/>
              <a:r>
                <a:rPr lang="en-IN" sz="1100" b="1" dirty="0">
                  <a:latin typeface="+mj-lt"/>
                </a:rPr>
                <a:t>OX40</a:t>
              </a:r>
            </a:p>
          </p:txBody>
        </p:sp>
      </p:grpSp>
      <p:cxnSp>
        <p:nvCxnSpPr>
          <p:cNvPr id="31" name="Straight Arrow Connector 30">
            <a:extLst>
              <a:ext uri="{FF2B5EF4-FFF2-40B4-BE49-F238E27FC236}">
                <a16:creationId xmlns:a16="http://schemas.microsoft.com/office/drawing/2014/main" id="{E77608BC-178B-7398-B119-4C762A0916D9}"/>
              </a:ext>
            </a:extLst>
          </p:cNvPr>
          <p:cNvCxnSpPr>
            <a:cxnSpLocks/>
          </p:cNvCxnSpPr>
          <p:nvPr/>
        </p:nvCxnSpPr>
        <p:spPr>
          <a:xfrm>
            <a:off x="4342678" y="2390824"/>
            <a:ext cx="2052000" cy="0"/>
          </a:xfrm>
          <a:prstGeom prst="straightConnector1">
            <a:avLst/>
          </a:prstGeom>
          <a:noFill/>
          <a:ln w="12700" cap="flat" cmpd="sng" algn="ctr">
            <a:solidFill>
              <a:sysClr val="windowText" lastClr="000000"/>
            </a:solidFill>
            <a:prstDash val="solid"/>
            <a:miter lim="800000"/>
            <a:headEnd type="none" w="med" len="med"/>
            <a:tailEnd type="triangle" w="med" len="med"/>
          </a:ln>
          <a:effectLst/>
        </p:spPr>
      </p:cxnSp>
      <p:cxnSp>
        <p:nvCxnSpPr>
          <p:cNvPr id="32" name="Straight Arrow Connector 31">
            <a:extLst>
              <a:ext uri="{FF2B5EF4-FFF2-40B4-BE49-F238E27FC236}">
                <a16:creationId xmlns:a16="http://schemas.microsoft.com/office/drawing/2014/main" id="{EE276BBD-B600-2DD8-835D-A10C9A78D69E}"/>
              </a:ext>
            </a:extLst>
          </p:cNvPr>
          <p:cNvCxnSpPr>
            <a:cxnSpLocks/>
          </p:cNvCxnSpPr>
          <p:nvPr/>
        </p:nvCxnSpPr>
        <p:spPr>
          <a:xfrm>
            <a:off x="4342679" y="3296737"/>
            <a:ext cx="1058795" cy="0"/>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33" name="Straight Arrow Connector 32">
            <a:extLst>
              <a:ext uri="{FF2B5EF4-FFF2-40B4-BE49-F238E27FC236}">
                <a16:creationId xmlns:a16="http://schemas.microsoft.com/office/drawing/2014/main" id="{E3CE0A52-321A-6E63-6592-BF741DE74E18}"/>
              </a:ext>
            </a:extLst>
          </p:cNvPr>
          <p:cNvCxnSpPr>
            <a:cxnSpLocks/>
          </p:cNvCxnSpPr>
          <p:nvPr/>
        </p:nvCxnSpPr>
        <p:spPr>
          <a:xfrm>
            <a:off x="5396779" y="1495106"/>
            <a:ext cx="531581" cy="89183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cxnSp>
        <p:nvCxnSpPr>
          <p:cNvPr id="40" name="Straight Arrow Connector 39">
            <a:extLst>
              <a:ext uri="{FF2B5EF4-FFF2-40B4-BE49-F238E27FC236}">
                <a16:creationId xmlns:a16="http://schemas.microsoft.com/office/drawing/2014/main" id="{A5353959-D60E-3F30-8F97-6EFE6F008F2F}"/>
              </a:ext>
            </a:extLst>
          </p:cNvPr>
          <p:cNvCxnSpPr>
            <a:cxnSpLocks/>
          </p:cNvCxnSpPr>
          <p:nvPr/>
        </p:nvCxnSpPr>
        <p:spPr>
          <a:xfrm flipV="1">
            <a:off x="5396230" y="2390434"/>
            <a:ext cx="536258" cy="909325"/>
          </a:xfrm>
          <a:prstGeom prst="straightConnector1">
            <a:avLst/>
          </a:prstGeom>
          <a:noFill/>
          <a:ln w="12700" cap="flat" cmpd="sng" algn="ctr">
            <a:solidFill>
              <a:sysClr val="windowText" lastClr="000000"/>
            </a:solidFill>
            <a:prstDash val="solid"/>
            <a:miter lim="800000"/>
            <a:headEnd type="none" w="med" len="med"/>
            <a:tailEnd type="none" w="med" len="med"/>
          </a:ln>
          <a:effectLst/>
        </p:spPr>
      </p:cxnSp>
      <p:sp>
        <p:nvSpPr>
          <p:cNvPr id="84" name="Freeform 39">
            <a:extLst>
              <a:ext uri="{FF2B5EF4-FFF2-40B4-BE49-F238E27FC236}">
                <a16:creationId xmlns:a16="http://schemas.microsoft.com/office/drawing/2014/main" id="{38D166FA-910F-1B1A-0AC7-CDF05E44D852}"/>
              </a:ext>
            </a:extLst>
          </p:cNvPr>
          <p:cNvSpPr>
            <a:spLocks/>
          </p:cNvSpPr>
          <p:nvPr/>
        </p:nvSpPr>
        <p:spPr bwMode="auto">
          <a:xfrm rot="16200000">
            <a:off x="3674747" y="1974874"/>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85" name="Freeform 39">
            <a:extLst>
              <a:ext uri="{FF2B5EF4-FFF2-40B4-BE49-F238E27FC236}">
                <a16:creationId xmlns:a16="http://schemas.microsoft.com/office/drawing/2014/main" id="{20F5C7EC-3C48-12CB-6F17-0ACABC5DD3D8}"/>
              </a:ext>
            </a:extLst>
          </p:cNvPr>
          <p:cNvSpPr>
            <a:spLocks/>
          </p:cNvSpPr>
          <p:nvPr/>
        </p:nvSpPr>
        <p:spPr bwMode="auto">
          <a:xfrm rot="16200000">
            <a:off x="3658760" y="2879114"/>
            <a:ext cx="431054" cy="787718"/>
          </a:xfrm>
          <a:custGeom>
            <a:avLst/>
            <a:gdLst>
              <a:gd name="T0" fmla="*/ 231 w 462"/>
              <a:gd name="T1" fmla="*/ 576 h 576"/>
              <a:gd name="T2" fmla="*/ 0 w 462"/>
              <a:gd name="T3" fmla="*/ 461 h 576"/>
              <a:gd name="T4" fmla="*/ 0 w 462"/>
              <a:gd name="T5" fmla="*/ 115 h 576"/>
              <a:gd name="T6" fmla="*/ 231 w 462"/>
              <a:gd name="T7" fmla="*/ 0 h 576"/>
              <a:gd name="T8" fmla="*/ 462 w 462"/>
              <a:gd name="T9" fmla="*/ 115 h 576"/>
              <a:gd name="T10" fmla="*/ 462 w 462"/>
              <a:gd name="T11" fmla="*/ 461 h 576"/>
              <a:gd name="T12" fmla="*/ 231 w 462"/>
              <a:gd name="T13" fmla="*/ 576 h 576"/>
              <a:gd name="connsiteX0" fmla="*/ 5000 w 10000"/>
              <a:gd name="connsiteY0" fmla="*/ 8348 h 8348"/>
              <a:gd name="connsiteX1" fmla="*/ 0 w 10000"/>
              <a:gd name="connsiteY1" fmla="*/ 8003 h 8348"/>
              <a:gd name="connsiteX2" fmla="*/ 0 w 10000"/>
              <a:gd name="connsiteY2" fmla="*/ 1997 h 8348"/>
              <a:gd name="connsiteX3" fmla="*/ 5000 w 10000"/>
              <a:gd name="connsiteY3" fmla="*/ 0 h 8348"/>
              <a:gd name="connsiteX4" fmla="*/ 10000 w 10000"/>
              <a:gd name="connsiteY4" fmla="*/ 1997 h 8348"/>
              <a:gd name="connsiteX5" fmla="*/ 10000 w 10000"/>
              <a:gd name="connsiteY5" fmla="*/ 8003 h 8348"/>
              <a:gd name="connsiteX6" fmla="*/ 5000 w 10000"/>
              <a:gd name="connsiteY6" fmla="*/ 8348 h 8348"/>
              <a:gd name="connsiteX0" fmla="*/ 5023 w 10000"/>
              <a:gd name="connsiteY0" fmla="*/ 9698 h 9698"/>
              <a:gd name="connsiteX1" fmla="*/ 0 w 10000"/>
              <a:gd name="connsiteY1" fmla="*/ 9587 h 9698"/>
              <a:gd name="connsiteX2" fmla="*/ 0 w 10000"/>
              <a:gd name="connsiteY2" fmla="*/ 2392 h 9698"/>
              <a:gd name="connsiteX3" fmla="*/ 5000 w 10000"/>
              <a:gd name="connsiteY3" fmla="*/ 0 h 9698"/>
              <a:gd name="connsiteX4" fmla="*/ 10000 w 10000"/>
              <a:gd name="connsiteY4" fmla="*/ 2392 h 9698"/>
              <a:gd name="connsiteX5" fmla="*/ 10000 w 10000"/>
              <a:gd name="connsiteY5" fmla="*/ 9587 h 9698"/>
              <a:gd name="connsiteX6" fmla="*/ 5023 w 10000"/>
              <a:gd name="connsiteY6" fmla="*/ 9698 h 9698"/>
              <a:gd name="connsiteX0" fmla="*/ 5253 w 10000"/>
              <a:gd name="connsiteY0" fmla="*/ 9915 h 9915"/>
              <a:gd name="connsiteX1" fmla="*/ 0 w 10000"/>
              <a:gd name="connsiteY1" fmla="*/ 9886 h 9915"/>
              <a:gd name="connsiteX2" fmla="*/ 0 w 10000"/>
              <a:gd name="connsiteY2" fmla="*/ 2466 h 9915"/>
              <a:gd name="connsiteX3" fmla="*/ 5000 w 10000"/>
              <a:gd name="connsiteY3" fmla="*/ 0 h 9915"/>
              <a:gd name="connsiteX4" fmla="*/ 10000 w 10000"/>
              <a:gd name="connsiteY4" fmla="*/ 2466 h 9915"/>
              <a:gd name="connsiteX5" fmla="*/ 10000 w 10000"/>
              <a:gd name="connsiteY5" fmla="*/ 9886 h 9915"/>
              <a:gd name="connsiteX6" fmla="*/ 5253 w 10000"/>
              <a:gd name="connsiteY6" fmla="*/ 9915 h 9915"/>
              <a:gd name="connsiteX0" fmla="*/ 5253 w 10000"/>
              <a:gd name="connsiteY0" fmla="*/ 10413 h 10413"/>
              <a:gd name="connsiteX1" fmla="*/ 0 w 10000"/>
              <a:gd name="connsiteY1" fmla="*/ 10384 h 10413"/>
              <a:gd name="connsiteX2" fmla="*/ 0 w 10000"/>
              <a:gd name="connsiteY2" fmla="*/ 2900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5253 w 10000"/>
              <a:gd name="connsiteY0" fmla="*/ 10413 h 10413"/>
              <a:gd name="connsiteX1" fmla="*/ 0 w 10000"/>
              <a:gd name="connsiteY1" fmla="*/ 10384 h 10413"/>
              <a:gd name="connsiteX2" fmla="*/ 915 w 10000"/>
              <a:gd name="connsiteY2" fmla="*/ 3413 h 10413"/>
              <a:gd name="connsiteX3" fmla="*/ 5075 w 10000"/>
              <a:gd name="connsiteY3" fmla="*/ 0 h 10413"/>
              <a:gd name="connsiteX4" fmla="*/ 10000 w 10000"/>
              <a:gd name="connsiteY4" fmla="*/ 2900 h 10413"/>
              <a:gd name="connsiteX5" fmla="*/ 10000 w 10000"/>
              <a:gd name="connsiteY5" fmla="*/ 10384 h 10413"/>
              <a:gd name="connsiteX6" fmla="*/ 5253 w 10000"/>
              <a:gd name="connsiteY6" fmla="*/ 10413 h 10413"/>
              <a:gd name="connsiteX0" fmla="*/ 4338 w 9085"/>
              <a:gd name="connsiteY0" fmla="*/ 10413 h 10413"/>
              <a:gd name="connsiteX1" fmla="*/ 125 w 9085"/>
              <a:gd name="connsiteY1" fmla="*/ 10256 h 10413"/>
              <a:gd name="connsiteX2" fmla="*/ 0 w 9085"/>
              <a:gd name="connsiteY2" fmla="*/ 3413 h 10413"/>
              <a:gd name="connsiteX3" fmla="*/ 4160 w 9085"/>
              <a:gd name="connsiteY3" fmla="*/ 0 h 10413"/>
              <a:gd name="connsiteX4" fmla="*/ 9085 w 9085"/>
              <a:gd name="connsiteY4" fmla="*/ 2900 h 10413"/>
              <a:gd name="connsiteX5" fmla="*/ 9085 w 9085"/>
              <a:gd name="connsiteY5" fmla="*/ 10384 h 10413"/>
              <a:gd name="connsiteX6" fmla="*/ 4338 w 9085"/>
              <a:gd name="connsiteY6" fmla="*/ 10413 h 10413"/>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10046 w 10046"/>
              <a:gd name="connsiteY4" fmla="*/ 2785 h 10000"/>
              <a:gd name="connsiteX5" fmla="*/ 10046 w 10046"/>
              <a:gd name="connsiteY5" fmla="*/ 9972 h 10000"/>
              <a:gd name="connsiteX6" fmla="*/ 4821 w 10046"/>
              <a:gd name="connsiteY6" fmla="*/ 10000 h 10000"/>
              <a:gd name="connsiteX0" fmla="*/ 4821 w 10046"/>
              <a:gd name="connsiteY0" fmla="*/ 10000 h 10000"/>
              <a:gd name="connsiteX1" fmla="*/ 184 w 10046"/>
              <a:gd name="connsiteY1" fmla="*/ 9849 h 10000"/>
              <a:gd name="connsiteX2" fmla="*/ 0 w 10046"/>
              <a:gd name="connsiteY2" fmla="*/ 3623 h 10000"/>
              <a:gd name="connsiteX3" fmla="*/ 4625 w 10046"/>
              <a:gd name="connsiteY3" fmla="*/ 0 h 10000"/>
              <a:gd name="connsiteX4" fmla="*/ 9176 w 10046"/>
              <a:gd name="connsiteY4" fmla="*/ 2810 h 10000"/>
              <a:gd name="connsiteX5" fmla="*/ 10046 w 10046"/>
              <a:gd name="connsiteY5" fmla="*/ 9972 h 10000"/>
              <a:gd name="connsiteX6" fmla="*/ 4821 w 10046"/>
              <a:gd name="connsiteY6" fmla="*/ 10000 h 10000"/>
              <a:gd name="connsiteX0" fmla="*/ 4821 w 10046"/>
              <a:gd name="connsiteY0" fmla="*/ 10172 h 10172"/>
              <a:gd name="connsiteX1" fmla="*/ 184 w 10046"/>
              <a:gd name="connsiteY1" fmla="*/ 10021 h 10172"/>
              <a:gd name="connsiteX2" fmla="*/ 0 w 10046"/>
              <a:gd name="connsiteY2" fmla="*/ 3795 h 10172"/>
              <a:gd name="connsiteX3" fmla="*/ 3984 w 10046"/>
              <a:gd name="connsiteY3" fmla="*/ 0 h 10172"/>
              <a:gd name="connsiteX4" fmla="*/ 9176 w 10046"/>
              <a:gd name="connsiteY4" fmla="*/ 2982 h 10172"/>
              <a:gd name="connsiteX5" fmla="*/ 10046 w 10046"/>
              <a:gd name="connsiteY5" fmla="*/ 10144 h 10172"/>
              <a:gd name="connsiteX6" fmla="*/ 4821 w 10046"/>
              <a:gd name="connsiteY6" fmla="*/ 10172 h 10172"/>
              <a:gd name="connsiteX0" fmla="*/ 4958 w 10183"/>
              <a:gd name="connsiteY0" fmla="*/ 10172 h 10172"/>
              <a:gd name="connsiteX1" fmla="*/ 321 w 10183"/>
              <a:gd name="connsiteY1" fmla="*/ 10021 h 10172"/>
              <a:gd name="connsiteX2" fmla="*/ 0 w 10183"/>
              <a:gd name="connsiteY2" fmla="*/ 3795 h 10172"/>
              <a:gd name="connsiteX3" fmla="*/ 4121 w 10183"/>
              <a:gd name="connsiteY3" fmla="*/ 0 h 10172"/>
              <a:gd name="connsiteX4" fmla="*/ 9313 w 10183"/>
              <a:gd name="connsiteY4" fmla="*/ 2982 h 10172"/>
              <a:gd name="connsiteX5" fmla="*/ 10183 w 10183"/>
              <a:gd name="connsiteY5" fmla="*/ 10144 h 10172"/>
              <a:gd name="connsiteX6" fmla="*/ 4958 w 10183"/>
              <a:gd name="connsiteY6" fmla="*/ 10172 h 10172"/>
              <a:gd name="connsiteX0" fmla="*/ 4971 w 10196"/>
              <a:gd name="connsiteY0" fmla="*/ 10172 h 10172"/>
              <a:gd name="connsiteX1" fmla="*/ 13 w 10196"/>
              <a:gd name="connsiteY1" fmla="*/ 9972 h 10172"/>
              <a:gd name="connsiteX2" fmla="*/ 13 w 10196"/>
              <a:gd name="connsiteY2" fmla="*/ 3795 h 10172"/>
              <a:gd name="connsiteX3" fmla="*/ 4134 w 10196"/>
              <a:gd name="connsiteY3" fmla="*/ 0 h 10172"/>
              <a:gd name="connsiteX4" fmla="*/ 9326 w 10196"/>
              <a:gd name="connsiteY4" fmla="*/ 2982 h 10172"/>
              <a:gd name="connsiteX5" fmla="*/ 10196 w 10196"/>
              <a:gd name="connsiteY5" fmla="*/ 10144 h 10172"/>
              <a:gd name="connsiteX6" fmla="*/ 4971 w 10196"/>
              <a:gd name="connsiteY6" fmla="*/ 10172 h 10172"/>
              <a:gd name="connsiteX0" fmla="*/ 4971 w 9372"/>
              <a:gd name="connsiteY0" fmla="*/ 10172 h 10172"/>
              <a:gd name="connsiteX1" fmla="*/ 13 w 9372"/>
              <a:gd name="connsiteY1" fmla="*/ 9972 h 10172"/>
              <a:gd name="connsiteX2" fmla="*/ 13 w 9372"/>
              <a:gd name="connsiteY2" fmla="*/ 3795 h 10172"/>
              <a:gd name="connsiteX3" fmla="*/ 4134 w 9372"/>
              <a:gd name="connsiteY3" fmla="*/ 0 h 10172"/>
              <a:gd name="connsiteX4" fmla="*/ 9326 w 9372"/>
              <a:gd name="connsiteY4" fmla="*/ 2982 h 10172"/>
              <a:gd name="connsiteX5" fmla="*/ 9372 w 9372"/>
              <a:gd name="connsiteY5" fmla="*/ 10070 h 10172"/>
              <a:gd name="connsiteX6" fmla="*/ 4971 w 9372"/>
              <a:gd name="connsiteY6" fmla="*/ 10172 h 10172"/>
              <a:gd name="connsiteX0" fmla="*/ 5304 w 9952"/>
              <a:gd name="connsiteY0" fmla="*/ 10000 h 10000"/>
              <a:gd name="connsiteX1" fmla="*/ 14 w 9952"/>
              <a:gd name="connsiteY1" fmla="*/ 9803 h 10000"/>
              <a:gd name="connsiteX2" fmla="*/ 14 w 9952"/>
              <a:gd name="connsiteY2" fmla="*/ 3731 h 10000"/>
              <a:gd name="connsiteX3" fmla="*/ 4411 w 9952"/>
              <a:gd name="connsiteY3" fmla="*/ 0 h 10000"/>
              <a:gd name="connsiteX4" fmla="*/ 9951 w 9952"/>
              <a:gd name="connsiteY4" fmla="*/ 2932 h 10000"/>
              <a:gd name="connsiteX5" fmla="*/ 9853 w 9952"/>
              <a:gd name="connsiteY5" fmla="*/ 9900 h 10000"/>
              <a:gd name="connsiteX6" fmla="*/ 5304 w 9952"/>
              <a:gd name="connsiteY6" fmla="*/ 10000 h 10000"/>
              <a:gd name="connsiteX0" fmla="*/ 5330 w 10000"/>
              <a:gd name="connsiteY0" fmla="*/ 9879 h 9900"/>
              <a:gd name="connsiteX1" fmla="*/ 14 w 10000"/>
              <a:gd name="connsiteY1" fmla="*/ 9803 h 9900"/>
              <a:gd name="connsiteX2" fmla="*/ 14 w 10000"/>
              <a:gd name="connsiteY2" fmla="*/ 3731 h 9900"/>
              <a:gd name="connsiteX3" fmla="*/ 4432 w 10000"/>
              <a:gd name="connsiteY3" fmla="*/ 0 h 9900"/>
              <a:gd name="connsiteX4" fmla="*/ 9999 w 10000"/>
              <a:gd name="connsiteY4" fmla="*/ 2932 h 9900"/>
              <a:gd name="connsiteX5" fmla="*/ 9901 w 10000"/>
              <a:gd name="connsiteY5" fmla="*/ 9900 h 9900"/>
              <a:gd name="connsiteX6" fmla="*/ 5330 w 10000"/>
              <a:gd name="connsiteY6" fmla="*/ 9879 h 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9900">
                <a:moveTo>
                  <a:pt x="5330" y="9879"/>
                </a:moveTo>
                <a:lnTo>
                  <a:pt x="14" y="9803"/>
                </a:lnTo>
                <a:cubicBezTo>
                  <a:pt x="-36" y="7650"/>
                  <a:pt x="63" y="5884"/>
                  <a:pt x="14" y="3731"/>
                </a:cubicBezTo>
                <a:lnTo>
                  <a:pt x="4432" y="0"/>
                </a:lnTo>
                <a:lnTo>
                  <a:pt x="9999" y="2932"/>
                </a:lnTo>
                <a:cubicBezTo>
                  <a:pt x="10015" y="5255"/>
                  <a:pt x="9884" y="7577"/>
                  <a:pt x="9901" y="9900"/>
                </a:cubicBezTo>
                <a:lnTo>
                  <a:pt x="5330" y="9879"/>
                </a:lnTo>
                <a:close/>
              </a:path>
            </a:pathLst>
          </a:custGeom>
          <a:gradFill flip="none" rotWithShape="1">
            <a:gsLst>
              <a:gs pos="5000">
                <a:schemeClr val="accent4">
                  <a:lumMod val="20000"/>
                  <a:lumOff val="80000"/>
                </a:schemeClr>
              </a:gs>
              <a:gs pos="87000">
                <a:schemeClr val="accent4"/>
              </a:gs>
            </a:gsLst>
            <a:path path="circle">
              <a:fillToRect l="50000" t="50000" r="50000" b="50000"/>
            </a:path>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IN" sz="900" b="1" dirty="0">
              <a:solidFill>
                <a:schemeClr val="tx1"/>
              </a:solidFill>
              <a:latin typeface="+mj-lt"/>
            </a:endParaRPr>
          </a:p>
        </p:txBody>
      </p:sp>
      <p:sp>
        <p:nvSpPr>
          <p:cNvPr id="80" name="TextBox 79">
            <a:extLst>
              <a:ext uri="{FF2B5EF4-FFF2-40B4-BE49-F238E27FC236}">
                <a16:creationId xmlns:a16="http://schemas.microsoft.com/office/drawing/2014/main" id="{381F0317-22CE-0A7D-0242-AC1ECEC74D22}"/>
              </a:ext>
            </a:extLst>
          </p:cNvPr>
          <p:cNvSpPr txBox="1"/>
          <p:nvPr/>
        </p:nvSpPr>
        <p:spPr>
          <a:xfrm>
            <a:off x="3500081" y="1355590"/>
            <a:ext cx="820889"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Frexalimab</a:t>
            </a:r>
            <a:endParaRPr lang="en-GB" sz="900" dirty="0"/>
          </a:p>
        </p:txBody>
      </p:sp>
      <p:sp>
        <p:nvSpPr>
          <p:cNvPr id="81" name="TextBox 80">
            <a:extLst>
              <a:ext uri="{FF2B5EF4-FFF2-40B4-BE49-F238E27FC236}">
                <a16:creationId xmlns:a16="http://schemas.microsoft.com/office/drawing/2014/main" id="{B324B8A3-30F7-75CD-E975-6D796E801153}"/>
              </a:ext>
            </a:extLst>
          </p:cNvPr>
          <p:cNvSpPr txBox="1"/>
          <p:nvPr/>
        </p:nvSpPr>
        <p:spPr>
          <a:xfrm>
            <a:off x="3496376" y="2253480"/>
            <a:ext cx="865974"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Brivekimig</a:t>
            </a:r>
            <a:endParaRPr lang="en-GB" sz="900" dirty="0"/>
          </a:p>
        </p:txBody>
      </p:sp>
      <p:sp>
        <p:nvSpPr>
          <p:cNvPr id="82" name="TextBox 81">
            <a:extLst>
              <a:ext uri="{FF2B5EF4-FFF2-40B4-BE49-F238E27FC236}">
                <a16:creationId xmlns:a16="http://schemas.microsoft.com/office/drawing/2014/main" id="{E2B78A28-EAB3-9B7B-24A3-3860F875D6C1}"/>
              </a:ext>
            </a:extLst>
          </p:cNvPr>
          <p:cNvSpPr txBox="1"/>
          <p:nvPr/>
        </p:nvSpPr>
        <p:spPr>
          <a:xfrm>
            <a:off x="3457787" y="3178040"/>
            <a:ext cx="908897" cy="230832"/>
          </a:xfrm>
          <a:prstGeom prst="rect">
            <a:avLst/>
          </a:prstGeom>
          <a:noFill/>
        </p:spPr>
        <p:txBody>
          <a:bodyPr wrap="square" rtlCol="0">
            <a:spAutoFit/>
          </a:bodyPr>
          <a:lstStyle/>
          <a:p>
            <a:r>
              <a:rPr lang="en-US" sz="900" i="0" u="none" strike="noStrike" dirty="0">
                <a:solidFill>
                  <a:schemeClr val="tx1"/>
                </a:solidFill>
                <a:effectLst/>
                <a:latin typeface="Verdana" panose="020B0604030504040204" pitchFamily="34" charset="0"/>
              </a:rPr>
              <a:t>Rilzabrutinib</a:t>
            </a:r>
            <a:endParaRPr lang="en-GB" sz="900" dirty="0"/>
          </a:p>
        </p:txBody>
      </p:sp>
      <p:sp>
        <p:nvSpPr>
          <p:cNvPr id="86" name="Multiplication Sign 85">
            <a:extLst>
              <a:ext uri="{FF2B5EF4-FFF2-40B4-BE49-F238E27FC236}">
                <a16:creationId xmlns:a16="http://schemas.microsoft.com/office/drawing/2014/main" id="{47553B5A-A1CB-2EFA-DC8D-16E1DB791AE2}"/>
              </a:ext>
            </a:extLst>
          </p:cNvPr>
          <p:cNvSpPr/>
          <p:nvPr/>
        </p:nvSpPr>
        <p:spPr>
          <a:xfrm>
            <a:off x="4636168" y="2402942"/>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88" name="Rectangle: Rounded Corners 49">
            <a:extLst>
              <a:ext uri="{FF2B5EF4-FFF2-40B4-BE49-F238E27FC236}">
                <a16:creationId xmlns:a16="http://schemas.microsoft.com/office/drawing/2014/main" id="{05EF89F1-1294-34C5-596C-CAFCB89FC25A}"/>
              </a:ext>
            </a:extLst>
          </p:cNvPr>
          <p:cNvSpPr>
            <a:spLocks/>
          </p:cNvSpPr>
          <p:nvPr/>
        </p:nvSpPr>
        <p:spPr>
          <a:xfrm>
            <a:off x="6409872" y="2992701"/>
            <a:ext cx="2160000" cy="583200"/>
          </a:xfrm>
          <a:prstGeom prst="roundRect">
            <a:avLst>
              <a:gd name="adj" fmla="val 50000"/>
            </a:avLst>
          </a:prstGeom>
          <a:gradFill flip="none" rotWithShape="1">
            <a:gsLst>
              <a:gs pos="5000">
                <a:schemeClr val="accent5">
                  <a:lumMod val="20000"/>
                  <a:lumOff val="80000"/>
                </a:schemeClr>
              </a:gs>
              <a:gs pos="100000">
                <a:schemeClr val="accent5"/>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rIns="36000" rtlCol="0" anchor="ctr"/>
          <a:lstStyle/>
          <a:p>
            <a:pPr marL="99450" algn="ctr"/>
            <a:r>
              <a:rPr lang="en-IN" sz="900" b="1" dirty="0">
                <a:solidFill>
                  <a:schemeClr val="tx1"/>
                </a:solidFill>
              </a:rPr>
              <a:t>Reduced risk of ESKD development</a:t>
            </a:r>
          </a:p>
        </p:txBody>
      </p:sp>
      <p:sp>
        <p:nvSpPr>
          <p:cNvPr id="90" name="TextBox 89">
            <a:extLst>
              <a:ext uri="{FF2B5EF4-FFF2-40B4-BE49-F238E27FC236}">
                <a16:creationId xmlns:a16="http://schemas.microsoft.com/office/drawing/2014/main" id="{34ABB814-5ECB-7389-0635-865ECABB8386}"/>
              </a:ext>
            </a:extLst>
          </p:cNvPr>
          <p:cNvSpPr txBox="1"/>
          <p:nvPr/>
        </p:nvSpPr>
        <p:spPr>
          <a:xfrm>
            <a:off x="4250266" y="1975123"/>
            <a:ext cx="1617133" cy="400110"/>
          </a:xfrm>
          <a:prstGeom prst="rect">
            <a:avLst/>
          </a:prstGeom>
          <a:noFill/>
        </p:spPr>
        <p:txBody>
          <a:bodyPr wrap="square" rtlCol="0">
            <a:spAutoFit/>
          </a:bodyPr>
          <a:lstStyle/>
          <a:p>
            <a:pPr algn="ctr"/>
            <a:r>
              <a:rPr lang="en-US" sz="1000" b="1" dirty="0"/>
              <a:t>High transcriptome signals of pathways</a:t>
            </a:r>
            <a:endParaRPr lang="en-IN" sz="1000" b="1" dirty="0">
              <a:latin typeface="+mj-lt"/>
            </a:endParaRPr>
          </a:p>
        </p:txBody>
      </p:sp>
      <p:sp>
        <p:nvSpPr>
          <p:cNvPr id="2" name="TextBox 1">
            <a:extLst>
              <a:ext uri="{FF2B5EF4-FFF2-40B4-BE49-F238E27FC236}">
                <a16:creationId xmlns:a16="http://schemas.microsoft.com/office/drawing/2014/main" id="{8535F0EB-3435-ED94-EC18-E47DA366C307}"/>
              </a:ext>
            </a:extLst>
          </p:cNvPr>
          <p:cNvSpPr txBox="1"/>
          <p:nvPr/>
        </p:nvSpPr>
        <p:spPr>
          <a:xfrm>
            <a:off x="2627340" y="3710207"/>
            <a:ext cx="5477132" cy="492443"/>
          </a:xfrm>
          <a:prstGeom prst="rect">
            <a:avLst/>
          </a:prstGeom>
          <a:noFill/>
        </p:spPr>
        <p:txBody>
          <a:bodyPr wrap="square" lIns="0" tIns="0" rIns="0" bIns="0">
            <a:spAutoFit/>
          </a:bodyPr>
          <a:lstStyle/>
          <a:p>
            <a:pPr marL="134938" indent="-134938">
              <a:buClr>
                <a:srgbClr val="7A00E6"/>
              </a:buClr>
              <a:buFont typeface="Arial" panose="020B0604020202020204" pitchFamily="34" charset="0"/>
              <a:buChar char="•"/>
            </a:pPr>
            <a:r>
              <a:rPr lang="en-IN" sz="800" dirty="0"/>
              <a:t>Frexalimab, </a:t>
            </a:r>
            <a:r>
              <a:rPr lang="en-IN" sz="800" dirty="0" err="1"/>
              <a:t>brivekimig</a:t>
            </a:r>
            <a:r>
              <a:rPr lang="en-IN" sz="800" dirty="0"/>
              <a:t>, and </a:t>
            </a:r>
            <a:r>
              <a:rPr lang="en-IN" sz="800" dirty="0" err="1"/>
              <a:t>rilzabrutinib</a:t>
            </a:r>
            <a:r>
              <a:rPr lang="en-IN" sz="800" dirty="0"/>
              <a:t> target specific aspects of the adaptive immune response that are believed to drive the underlying pathogenesis of FSGS/MCD. Thereby, these drugs are under investigation for their potential to decrease the UPCR, which may reduce the risk of ESKD development.</a:t>
            </a:r>
            <a:endParaRPr lang="en-US" sz="800" dirty="0"/>
          </a:p>
        </p:txBody>
      </p:sp>
    </p:spTree>
    <p:extLst>
      <p:ext uri="{BB962C8B-B14F-4D97-AF65-F5344CB8AC3E}">
        <p14:creationId xmlns:p14="http://schemas.microsoft.com/office/powerpoint/2010/main" val="118484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9100E769-1821-B27F-D5F4-79FD6CE8C18A}"/>
              </a:ext>
            </a:extLst>
          </p:cNvPr>
          <p:cNvSpPr/>
          <p:nvPr/>
        </p:nvSpPr>
        <p:spPr>
          <a:xfrm>
            <a:off x="226483" y="2731241"/>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 name="Graphique 4">
            <a:extLst>
              <a:ext uri="{FF2B5EF4-FFF2-40B4-BE49-F238E27FC236}">
                <a16:creationId xmlns:a16="http://schemas.microsoft.com/office/drawing/2014/main" id="{D9F3CCDB-0F46-AEEE-5EE9-929AF30354FB}"/>
              </a:ext>
            </a:extLst>
          </p:cNvPr>
          <p:cNvSpPr>
            <a:spLocks noChangeAspect="1"/>
          </p:cNvSpPr>
          <p:nvPr/>
        </p:nvSpPr>
        <p:spPr>
          <a:xfrm rot="10800000" flipV="1">
            <a:off x="284559" y="2766492"/>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cxnSp>
        <p:nvCxnSpPr>
          <p:cNvPr id="33" name="Connector: Elbow 32">
            <a:extLst>
              <a:ext uri="{FF2B5EF4-FFF2-40B4-BE49-F238E27FC236}">
                <a16:creationId xmlns:a16="http://schemas.microsoft.com/office/drawing/2014/main" id="{201A5778-798A-B22E-213D-163FF7FB5435}"/>
              </a:ext>
            </a:extLst>
          </p:cNvPr>
          <p:cNvCxnSpPr>
            <a:cxnSpLocks/>
          </p:cNvCxnSpPr>
          <p:nvPr/>
        </p:nvCxnSpPr>
        <p:spPr>
          <a:xfrm>
            <a:off x="5367841" y="2177304"/>
            <a:ext cx="12700" cy="1476000"/>
          </a:xfrm>
          <a:prstGeom prst="bentConnector3">
            <a:avLst>
              <a:gd name="adj1" fmla="val 1150000"/>
            </a:avLst>
          </a:prstGeom>
          <a:ln>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35EE9E92-F834-D811-A414-CE9D50D636CB}"/>
              </a:ext>
            </a:extLst>
          </p:cNvPr>
          <p:cNvCxnSpPr>
            <a:cxnSpLocks/>
          </p:cNvCxnSpPr>
          <p:nvPr/>
        </p:nvCxnSpPr>
        <p:spPr>
          <a:xfrm rot="10800000" flipV="1">
            <a:off x="3784774" y="2207799"/>
            <a:ext cx="12700" cy="1404000"/>
          </a:xfrm>
          <a:prstGeom prst="bentConnector3">
            <a:avLst>
              <a:gd name="adj1" fmla="val 180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41</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Study design</a:t>
            </a:r>
          </a:p>
        </p:txBody>
      </p:sp>
      <p:grpSp>
        <p:nvGrpSpPr>
          <p:cNvPr id="30" name="Group 29">
            <a:extLst>
              <a:ext uri="{FF2B5EF4-FFF2-40B4-BE49-F238E27FC236}">
                <a16:creationId xmlns:a16="http://schemas.microsoft.com/office/drawing/2014/main" id="{24EE9E52-E3FB-48DF-B7B3-1F95009275D7}"/>
              </a:ext>
            </a:extLst>
          </p:cNvPr>
          <p:cNvGrpSpPr/>
          <p:nvPr/>
        </p:nvGrpSpPr>
        <p:grpSpPr>
          <a:xfrm>
            <a:off x="234950" y="3907859"/>
            <a:ext cx="2194560" cy="205184"/>
            <a:chOff x="234950" y="1884632"/>
            <a:chExt cx="2232025" cy="205184"/>
          </a:xfrm>
          <a:noFill/>
        </p:grpSpPr>
        <p:sp>
          <p:nvSpPr>
            <p:cNvPr id="32" name="Freeform: Shape 31">
              <a:hlinkClick r:id="rId3" action="ppaction://hlinksldjump"/>
              <a:extLst>
                <a:ext uri="{FF2B5EF4-FFF2-40B4-BE49-F238E27FC236}">
                  <a16:creationId xmlns:a16="http://schemas.microsoft.com/office/drawing/2014/main" id="{B38E7A56-E9B1-4289-AF59-66B6586AD58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4" name="Graphique 4">
              <a:extLst>
                <a:ext uri="{FF2B5EF4-FFF2-40B4-BE49-F238E27FC236}">
                  <a16:creationId xmlns:a16="http://schemas.microsoft.com/office/drawing/2014/main" id="{43E3452F-E1DB-4E03-A39F-A569A2412117}"/>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endParaRPr lang="en-IN" dirty="0"/>
            </a:p>
          </p:txBody>
        </p:sp>
      </p:grpSp>
      <p:sp>
        <p:nvSpPr>
          <p:cNvPr id="8" name="Rounded Rectangle 29">
            <a:extLst>
              <a:ext uri="{FF2B5EF4-FFF2-40B4-BE49-F238E27FC236}">
                <a16:creationId xmlns:a16="http://schemas.microsoft.com/office/drawing/2014/main" id="{91087394-7046-799D-026A-18ED4C67A4AF}"/>
              </a:ext>
            </a:extLst>
          </p:cNvPr>
          <p:cNvSpPr/>
          <p:nvPr/>
        </p:nvSpPr>
        <p:spPr bwMode="auto">
          <a:xfrm>
            <a:off x="5667450" y="2761111"/>
            <a:ext cx="629059" cy="271683"/>
          </a:xfrm>
          <a:prstGeom prst="roundRect">
            <a:avLst/>
          </a:prstGeom>
          <a:solidFill>
            <a:schemeClr val="accent2"/>
          </a:solidFill>
          <a:ln w="9525" cap="flat" cmpd="sng" algn="ctr">
            <a:noFill/>
            <a:prstDash val="solid"/>
            <a:headEnd/>
            <a:tailEnd/>
          </a:ln>
          <a:effectLst/>
        </p:spPr>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latin typeface="+mj-lt"/>
              </a:rPr>
              <a:t>Follow-up</a:t>
            </a:r>
          </a:p>
        </p:txBody>
      </p:sp>
      <p:sp>
        <p:nvSpPr>
          <p:cNvPr id="16" name="Oval 15">
            <a:extLst>
              <a:ext uri="{FF2B5EF4-FFF2-40B4-BE49-F238E27FC236}">
                <a16:creationId xmlns:a16="http://schemas.microsoft.com/office/drawing/2014/main" id="{F0592DB3-B157-1F04-84A9-735666669FFD}"/>
              </a:ext>
            </a:extLst>
          </p:cNvPr>
          <p:cNvSpPr>
            <a:spLocks/>
          </p:cNvSpPr>
          <p:nvPr/>
        </p:nvSpPr>
        <p:spPr bwMode="auto">
          <a:xfrm>
            <a:off x="3400070" y="2708473"/>
            <a:ext cx="374328" cy="360000"/>
          </a:xfrm>
          <a:prstGeom prst="ellipse">
            <a:avLst/>
          </a:prstGeom>
          <a:ln>
            <a:headEnd/>
            <a:tailEnd/>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GB" sz="700" b="1" kern="0" dirty="0">
                <a:solidFill>
                  <a:schemeClr val="bg1"/>
                </a:solidFill>
              </a:rPr>
              <a:t>R</a:t>
            </a:r>
          </a:p>
        </p:txBody>
      </p:sp>
      <p:sp>
        <p:nvSpPr>
          <p:cNvPr id="20" name="TextBox 19">
            <a:extLst>
              <a:ext uri="{FF2B5EF4-FFF2-40B4-BE49-F238E27FC236}">
                <a16:creationId xmlns:a16="http://schemas.microsoft.com/office/drawing/2014/main" id="{B649A791-3AC6-C478-E88F-6F90D4D8ED6B}"/>
              </a:ext>
            </a:extLst>
          </p:cNvPr>
          <p:cNvSpPr txBox="1"/>
          <p:nvPr/>
        </p:nvSpPr>
        <p:spPr>
          <a:xfrm>
            <a:off x="2621070" y="2618473"/>
            <a:ext cx="675850" cy="540000"/>
          </a:xfrm>
          <a:prstGeom prst="roundRect">
            <a:avLst>
              <a:gd name="adj" fmla="val 8766"/>
            </a:avLst>
          </a:prstGeom>
          <a:ln>
            <a:noFill/>
          </a:ln>
        </p:spPr>
        <p:style>
          <a:lnRef idx="2">
            <a:schemeClr val="accent2">
              <a:shade val="50000"/>
            </a:schemeClr>
          </a:lnRef>
          <a:fillRef idx="1">
            <a:schemeClr val="accent2"/>
          </a:fillRef>
          <a:effectRef idx="0">
            <a:schemeClr val="accent2"/>
          </a:effectRef>
          <a:fontRef idx="minor">
            <a:schemeClr val="lt1"/>
          </a:fontRef>
        </p:style>
        <p:txBody>
          <a:bodyPr wrap="none" lIns="0" tIns="27000" rIns="0" bIns="27000" rtlCol="0" anchor="ctr" anchorCtr="0">
            <a:noAutofit/>
          </a:bodyPr>
          <a:lstStyle/>
          <a:p>
            <a:pPr algn="ctr" defTabSz="685800">
              <a:defRPr/>
            </a:pPr>
            <a:r>
              <a:rPr lang="en-GB" sz="700" b="1" kern="0" dirty="0">
                <a:solidFill>
                  <a:srgbClr val="FFFFFF"/>
                </a:solidFill>
                <a:cs typeface="Arial" panose="020B0604020202020204" pitchFamily="34" charset="0"/>
              </a:rPr>
              <a:t>Screening</a:t>
            </a:r>
          </a:p>
          <a:p>
            <a:pPr algn="ctr" defTabSz="685800">
              <a:defRPr/>
            </a:pPr>
            <a:r>
              <a:rPr lang="en-GB" sz="700" b="1" kern="0" dirty="0">
                <a:solidFill>
                  <a:srgbClr val="FFFFFF"/>
                </a:solidFill>
                <a:cs typeface="Arial" panose="020B0604020202020204" pitchFamily="34" charset="0"/>
              </a:rPr>
              <a:t>(N=84)</a:t>
            </a:r>
          </a:p>
        </p:txBody>
      </p:sp>
      <p:grpSp>
        <p:nvGrpSpPr>
          <p:cNvPr id="23" name="Group 22">
            <a:extLst>
              <a:ext uri="{FF2B5EF4-FFF2-40B4-BE49-F238E27FC236}">
                <a16:creationId xmlns:a16="http://schemas.microsoft.com/office/drawing/2014/main" id="{B95901A7-1F70-ECA5-B653-9822C536DC43}"/>
              </a:ext>
            </a:extLst>
          </p:cNvPr>
          <p:cNvGrpSpPr/>
          <p:nvPr/>
        </p:nvGrpSpPr>
        <p:grpSpPr>
          <a:xfrm>
            <a:off x="3801250" y="1967320"/>
            <a:ext cx="1596250" cy="1379869"/>
            <a:chOff x="5259174" y="1807626"/>
            <a:chExt cx="2711329" cy="1409205"/>
          </a:xfrm>
          <a:solidFill>
            <a:schemeClr val="accent2">
              <a:lumMod val="60000"/>
              <a:lumOff val="40000"/>
            </a:schemeClr>
          </a:solidFill>
        </p:grpSpPr>
        <p:sp>
          <p:nvSpPr>
            <p:cNvPr id="28" name="Rounded Rectangle 26">
              <a:extLst>
                <a:ext uri="{FF2B5EF4-FFF2-40B4-BE49-F238E27FC236}">
                  <a16:creationId xmlns:a16="http://schemas.microsoft.com/office/drawing/2014/main" id="{B96D42D8-A1E5-6BE8-AFBF-EFFB98DDE2CD}"/>
                </a:ext>
              </a:extLst>
            </p:cNvPr>
            <p:cNvSpPr/>
            <p:nvPr/>
          </p:nvSpPr>
          <p:spPr bwMode="auto">
            <a:xfrm>
              <a:off x="5259174" y="1807626"/>
              <a:ext cx="2693889"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err="1">
                  <a:solidFill>
                    <a:srgbClr val="FFFFFF"/>
                  </a:solidFill>
                </a:rPr>
                <a:t>Frexalimab</a:t>
              </a:r>
              <a:endParaRPr lang="en-US" sz="700" b="1" kern="0" dirty="0">
                <a:solidFill>
                  <a:srgbClr val="FFFFFF"/>
                </a:solidFill>
              </a:endParaRPr>
            </a:p>
          </p:txBody>
        </p:sp>
        <p:sp>
          <p:nvSpPr>
            <p:cNvPr id="29" name="Rounded Rectangle 27">
              <a:extLst>
                <a:ext uri="{FF2B5EF4-FFF2-40B4-BE49-F238E27FC236}">
                  <a16:creationId xmlns:a16="http://schemas.microsoft.com/office/drawing/2014/main" id="{5D8DEFBB-C949-326D-62A4-81020CB5D637}"/>
                </a:ext>
              </a:extLst>
            </p:cNvPr>
            <p:cNvSpPr/>
            <p:nvPr/>
          </p:nvSpPr>
          <p:spPr bwMode="auto">
            <a:xfrm>
              <a:off x="5276613" y="2770331"/>
              <a:ext cx="2693887"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err="1">
                  <a:solidFill>
                    <a:srgbClr val="FFFFFF"/>
                  </a:solidFill>
                </a:rPr>
                <a:t>Rilzabrutinib</a:t>
              </a:r>
              <a:endParaRPr lang="en-US" sz="700" b="1" kern="0" dirty="0">
                <a:solidFill>
                  <a:srgbClr val="FFFFFF"/>
                </a:solidFill>
              </a:endParaRPr>
            </a:p>
          </p:txBody>
        </p:sp>
        <p:sp>
          <p:nvSpPr>
            <p:cNvPr id="31" name="Rounded Rectangle 26">
              <a:extLst>
                <a:ext uri="{FF2B5EF4-FFF2-40B4-BE49-F238E27FC236}">
                  <a16:creationId xmlns:a16="http://schemas.microsoft.com/office/drawing/2014/main" id="{7074E46F-7660-7511-D8CB-6BEBAE6DD3E6}"/>
                </a:ext>
              </a:extLst>
            </p:cNvPr>
            <p:cNvSpPr/>
            <p:nvPr/>
          </p:nvSpPr>
          <p:spPr bwMode="auto">
            <a:xfrm>
              <a:off x="5276614" y="2298483"/>
              <a:ext cx="2693889" cy="446500"/>
            </a:xfrm>
            <a:prstGeom prst="roundRect">
              <a:avLst/>
            </a:prstGeom>
            <a:grpFill/>
            <a:ln>
              <a:headEnd/>
              <a:tailEnd/>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0" tIns="54000" rIns="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rPr>
                <a:t>Brivekimig</a:t>
              </a:r>
            </a:p>
          </p:txBody>
        </p:sp>
      </p:grpSp>
      <p:sp>
        <p:nvSpPr>
          <p:cNvPr id="27" name="Rounded Rectangle 26">
            <a:extLst>
              <a:ext uri="{FF2B5EF4-FFF2-40B4-BE49-F238E27FC236}">
                <a16:creationId xmlns:a16="http://schemas.microsoft.com/office/drawing/2014/main" id="{D0906850-D2B6-661C-4818-CFD65C2E12A9}"/>
              </a:ext>
            </a:extLst>
          </p:cNvPr>
          <p:cNvSpPr/>
          <p:nvPr/>
        </p:nvSpPr>
        <p:spPr bwMode="auto">
          <a:xfrm>
            <a:off x="3799840" y="3393197"/>
            <a:ext cx="1585983" cy="437205"/>
          </a:xfrm>
          <a:prstGeom prst="roundRect">
            <a:avLst/>
          </a:prstGeom>
          <a:ln>
            <a:noFill/>
            <a:headEnd/>
            <a:tailEnd/>
          </a:ln>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0" tIns="54000" rIns="0" bIns="54000" numCol="1" spcCol="0" rtlCol="0" fromWordArt="0" anchor="ctr" anchorCtr="0" forceAA="0" compatLnSpc="1">
            <a:prstTxWarp prst="textNoShape">
              <a:avLst/>
            </a:prstTxWarp>
            <a:noAutofit/>
          </a:bodyPr>
          <a:lstStyle/>
          <a:p>
            <a:pPr algn="ctr" defTabSz="685800" eaLnBrk="0" hangingPunct="0">
              <a:buClr>
                <a:srgbClr val="FFFFFF"/>
              </a:buClr>
              <a:defRPr/>
            </a:pPr>
            <a:r>
              <a:rPr lang="en-US" sz="700" b="1" kern="0" dirty="0">
                <a:solidFill>
                  <a:srgbClr val="FFFFFF"/>
                </a:solidFill>
              </a:rPr>
              <a:t>Placebo</a:t>
            </a:r>
          </a:p>
        </p:txBody>
      </p:sp>
      <p:cxnSp>
        <p:nvCxnSpPr>
          <p:cNvPr id="24" name="Straight Connector 23">
            <a:extLst>
              <a:ext uri="{FF2B5EF4-FFF2-40B4-BE49-F238E27FC236}">
                <a16:creationId xmlns:a16="http://schemas.microsoft.com/office/drawing/2014/main" id="{A9B09577-28F6-2078-18B0-5FAC1471F082}"/>
              </a:ext>
            </a:extLst>
          </p:cNvPr>
          <p:cNvCxnSpPr>
            <a:cxnSpLocks/>
            <a:stCxn id="20" idx="3"/>
            <a:endCxn id="16" idx="2"/>
          </p:cNvCxnSpPr>
          <p:nvPr/>
        </p:nvCxnSpPr>
        <p:spPr>
          <a:xfrm>
            <a:off x="3296920" y="2888473"/>
            <a:ext cx="10315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21F63E68-EACC-C038-8936-70CB1A19E9C0}"/>
              </a:ext>
            </a:extLst>
          </p:cNvPr>
          <p:cNvCxnSpPr>
            <a:endCxn id="8" idx="1"/>
          </p:cNvCxnSpPr>
          <p:nvPr/>
        </p:nvCxnSpPr>
        <p:spPr>
          <a:xfrm>
            <a:off x="5523844" y="2896952"/>
            <a:ext cx="14360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61" name="Group 60">
            <a:extLst>
              <a:ext uri="{FF2B5EF4-FFF2-40B4-BE49-F238E27FC236}">
                <a16:creationId xmlns:a16="http://schemas.microsoft.com/office/drawing/2014/main" id="{FF2826AD-F3FB-6D00-A35D-A4E82D511745}"/>
              </a:ext>
            </a:extLst>
          </p:cNvPr>
          <p:cNvGrpSpPr>
            <a:grpSpLocks/>
          </p:cNvGrpSpPr>
          <p:nvPr/>
        </p:nvGrpSpPr>
        <p:grpSpPr>
          <a:xfrm>
            <a:off x="3469641" y="3813826"/>
            <a:ext cx="2062480" cy="163810"/>
            <a:chOff x="4217995" y="942975"/>
            <a:chExt cx="2142000" cy="54782"/>
          </a:xfrm>
        </p:grpSpPr>
        <p:grpSp>
          <p:nvGrpSpPr>
            <p:cNvPr id="62" name="Group 61">
              <a:extLst>
                <a:ext uri="{FF2B5EF4-FFF2-40B4-BE49-F238E27FC236}">
                  <a16:creationId xmlns:a16="http://schemas.microsoft.com/office/drawing/2014/main" id="{BFD2C996-9449-BB99-323D-018796F93EF7}"/>
                </a:ext>
              </a:extLst>
            </p:cNvPr>
            <p:cNvGrpSpPr/>
            <p:nvPr/>
          </p:nvGrpSpPr>
          <p:grpSpPr>
            <a:xfrm>
              <a:off x="4217995" y="942975"/>
              <a:ext cx="2142000" cy="54782"/>
              <a:chOff x="4137143" y="3950161"/>
              <a:chExt cx="1844097" cy="54782"/>
            </a:xfrm>
          </p:grpSpPr>
          <p:cxnSp>
            <p:nvCxnSpPr>
              <p:cNvPr id="66" name="Straight Connector 65">
                <a:extLst>
                  <a:ext uri="{FF2B5EF4-FFF2-40B4-BE49-F238E27FC236}">
                    <a16:creationId xmlns:a16="http://schemas.microsoft.com/office/drawing/2014/main" id="{12644671-A8C4-51C9-0842-869057E46DA3}"/>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9E9553E8-347C-CB8B-EA27-D65C82A84076}"/>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4D1BC5C1-A7AF-6CB8-4CB4-6F456C76B5D5}"/>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63" name="TextBox 62">
              <a:extLst>
                <a:ext uri="{FF2B5EF4-FFF2-40B4-BE49-F238E27FC236}">
                  <a16:creationId xmlns:a16="http://schemas.microsoft.com/office/drawing/2014/main" id="{8D97F3A2-E2F8-4019-2294-1B8F957271F9}"/>
                </a:ext>
              </a:extLst>
            </p:cNvPr>
            <p:cNvSpPr txBox="1"/>
            <p:nvPr/>
          </p:nvSpPr>
          <p:spPr>
            <a:xfrm>
              <a:off x="4908425" y="948168"/>
              <a:ext cx="754784" cy="44396"/>
            </a:xfrm>
            <a:prstGeom prst="rect">
              <a:avLst/>
            </a:prstGeom>
            <a:solidFill>
              <a:schemeClr val="bg1"/>
            </a:solidFill>
          </p:spPr>
          <p:txBody>
            <a:bodyPr wrap="square" lIns="73152" tIns="0" rIns="73152" bIns="0" rtlCol="0" anchor="ctr">
              <a:spAutoFit/>
            </a:bodyPr>
            <a:lstStyle/>
            <a:p>
              <a:pPr algn="ctr"/>
              <a:r>
                <a:rPr lang="en-IN" sz="700" dirty="0"/>
                <a:t>24 weeks</a:t>
              </a:r>
            </a:p>
          </p:txBody>
        </p:sp>
      </p:grpSp>
      <p:sp>
        <p:nvSpPr>
          <p:cNvPr id="6" name="object 6">
            <a:extLst>
              <a:ext uri="{FF2B5EF4-FFF2-40B4-BE49-F238E27FC236}">
                <a16:creationId xmlns:a16="http://schemas.microsoft.com/office/drawing/2014/main" id="{0993DF41-5CD7-FD0E-3108-ED2B059A175A}"/>
              </a:ext>
            </a:extLst>
          </p:cNvPr>
          <p:cNvSpPr txBox="1">
            <a:spLocks/>
          </p:cNvSpPr>
          <p:nvPr/>
        </p:nvSpPr>
        <p:spPr>
          <a:xfrm>
            <a:off x="2611439" y="1466232"/>
            <a:ext cx="6208711" cy="356328"/>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Phase 2a, parallel, double-blind, multicenter, randomized, placebo-controlled, 6-arm, umbrella study to evaluate the efficacy and safety of </a:t>
            </a:r>
            <a:r>
              <a:rPr lang="en-IN" sz="700" b="1" spc="-5" dirty="0" err="1">
                <a:cs typeface="Calibri Light"/>
              </a:rPr>
              <a:t>frexalimab</a:t>
            </a:r>
            <a:r>
              <a:rPr lang="en-IN" sz="700" b="1" spc="-5" dirty="0">
                <a:cs typeface="Calibri Light"/>
              </a:rPr>
              <a:t>, </a:t>
            </a:r>
            <a:r>
              <a:rPr lang="en-IN" sz="700" b="1" spc="-5" dirty="0" err="1">
                <a:cs typeface="Calibri Light"/>
              </a:rPr>
              <a:t>brivekimig</a:t>
            </a:r>
            <a:r>
              <a:rPr lang="en-IN" sz="700" b="1" spc="-5" dirty="0">
                <a:cs typeface="Calibri Light"/>
              </a:rPr>
              <a:t>, or </a:t>
            </a:r>
            <a:r>
              <a:rPr lang="en-IN" sz="700" b="1" spc="-5" dirty="0" err="1">
                <a:cs typeface="Calibri Light"/>
              </a:rPr>
              <a:t>rilzabrutinib</a:t>
            </a:r>
            <a:r>
              <a:rPr lang="en-IN" sz="700" b="1" spc="-5" dirty="0">
                <a:cs typeface="Calibri Light"/>
              </a:rPr>
              <a:t> compared with placebo in patients with primary focal segmental glomerulosclerosis (FSGS) or primary minimal change disease (MCD)</a:t>
            </a:r>
          </a:p>
        </p:txBody>
      </p:sp>
      <p:sp>
        <p:nvSpPr>
          <p:cNvPr id="7" name="object 18">
            <a:extLst>
              <a:ext uri="{FF2B5EF4-FFF2-40B4-BE49-F238E27FC236}">
                <a16:creationId xmlns:a16="http://schemas.microsoft.com/office/drawing/2014/main" id="{BD1EC5E1-2708-6844-FA17-E4DDB32A88F5}"/>
              </a:ext>
            </a:extLst>
          </p:cNvPr>
          <p:cNvSpPr txBox="1"/>
          <p:nvPr/>
        </p:nvSpPr>
        <p:spPr>
          <a:xfrm>
            <a:off x="6436361" y="1910805"/>
            <a:ext cx="2296984" cy="561051"/>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P</a:t>
            </a:r>
            <a:r>
              <a:rPr lang="en-IN" sz="1000" i="1" spc="-5" dirty="0">
                <a:solidFill>
                  <a:schemeClr val="accent2"/>
                </a:solidFill>
                <a:latin typeface="Georgia" panose="02040502050405020303" pitchFamily="18" charset="0"/>
                <a:cs typeface="Calibri"/>
              </a:rPr>
              <a:t>r</a:t>
            </a:r>
            <a:r>
              <a:rPr lang="en-IN" sz="1000" i="1" spc="-10" dirty="0">
                <a:solidFill>
                  <a:schemeClr val="accent2"/>
                </a:solidFill>
                <a:latin typeface="Georgia" panose="02040502050405020303" pitchFamily="18" charset="0"/>
                <a:cs typeface="Calibri"/>
              </a:rPr>
              <a:t>i</a:t>
            </a:r>
            <a:r>
              <a:rPr lang="en-IN" sz="1000" i="1" spc="-5" dirty="0">
                <a:solidFill>
                  <a:schemeClr val="accent2"/>
                </a:solidFill>
                <a:latin typeface="Georgia" panose="02040502050405020303" pitchFamily="18" charset="0"/>
                <a:cs typeface="Calibri"/>
              </a:rPr>
              <a:t>ma</a:t>
            </a:r>
            <a:r>
              <a:rPr lang="en-IN" sz="1000" i="1" dirty="0">
                <a:solidFill>
                  <a:schemeClr val="accent2"/>
                </a:solidFill>
                <a:latin typeface="Georgia" panose="02040502050405020303" pitchFamily="18" charset="0"/>
                <a:cs typeface="Calibri"/>
              </a:rPr>
              <a:t>r</a:t>
            </a:r>
            <a:r>
              <a:rPr lang="en-IN" sz="1000" i="1" spc="-5" dirty="0">
                <a:solidFill>
                  <a:schemeClr val="accent2"/>
                </a:solidFill>
                <a:latin typeface="Georgia" panose="02040502050405020303" pitchFamily="18" charset="0"/>
                <a:cs typeface="Calibri"/>
              </a:rPr>
              <a:t>y </a:t>
            </a:r>
            <a:r>
              <a:rPr lang="en-IN" sz="1000" i="1" dirty="0">
                <a:solidFill>
                  <a:schemeClr val="accent2"/>
                </a:solidFill>
                <a:latin typeface="Georgia" panose="02040502050405020303" pitchFamily="18" charset="0"/>
                <a:cs typeface="Calibri"/>
              </a:rPr>
              <a:t>endpoint</a:t>
            </a:r>
          </a:p>
          <a:p>
            <a:pPr marL="114300" indent="-114300">
              <a:lnSpc>
                <a:spcPct val="100000"/>
              </a:lnSpc>
              <a:spcAft>
                <a:spcPts val="300"/>
              </a:spcAft>
              <a:buClr>
                <a:schemeClr val="accent2"/>
              </a:buClr>
              <a:buFont typeface="Arial"/>
              <a:buChar char="•"/>
              <a:tabLst>
                <a:tab pos="114300" algn="l"/>
              </a:tabLst>
            </a:pPr>
            <a:r>
              <a:rPr lang="en-IN" sz="800" spc="-10" dirty="0">
                <a:cs typeface="Calibri"/>
              </a:rPr>
              <a:t>Percent reduction in urine protein to creatinine ratio (UPCR) from baseline to Week 12</a:t>
            </a:r>
          </a:p>
        </p:txBody>
      </p:sp>
      <p:sp>
        <p:nvSpPr>
          <p:cNvPr id="9" name="object 18">
            <a:extLst>
              <a:ext uri="{FF2B5EF4-FFF2-40B4-BE49-F238E27FC236}">
                <a16:creationId xmlns:a16="http://schemas.microsoft.com/office/drawing/2014/main" id="{452CB73D-5A6D-7A0F-387E-402721C804E5}"/>
              </a:ext>
            </a:extLst>
          </p:cNvPr>
          <p:cNvSpPr txBox="1"/>
          <p:nvPr/>
        </p:nvSpPr>
        <p:spPr>
          <a:xfrm>
            <a:off x="6455767" y="2469899"/>
            <a:ext cx="2296470" cy="1745991"/>
          </a:xfrm>
          <a:prstGeom prst="rect">
            <a:avLst/>
          </a:prstGeom>
        </p:spPr>
        <p:txBody>
          <a:bodyPr vert="horz" wrap="square" lIns="0" tIns="12065" rIns="0" bIns="0" rtlCol="0">
            <a:spAutoFit/>
          </a:bodyPr>
          <a:lstStyle/>
          <a:p>
            <a:pPr>
              <a:spcAft>
                <a:spcPts val="200"/>
              </a:spcAft>
            </a:pPr>
            <a:r>
              <a:rPr lang="en-IN" sz="1000" i="1" spc="-10" dirty="0">
                <a:solidFill>
                  <a:schemeClr val="accent2"/>
                </a:solidFill>
                <a:latin typeface="Georgia" panose="02040502050405020303" pitchFamily="18" charset="0"/>
                <a:cs typeface="Calibri"/>
              </a:rPr>
              <a:t>Secondary endpoints</a:t>
            </a:r>
            <a:endParaRPr sz="1000" i="1" spc="-10" dirty="0">
              <a:solidFill>
                <a:schemeClr val="accent2"/>
              </a:solidFill>
              <a:latin typeface="Georgia" panose="02040502050405020303" pitchFamily="18" charset="0"/>
              <a:cs typeface="Calibri"/>
            </a:endParaRP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Percentage of participants achieving FSGS partial remission* endpoint and achieving CR</a:t>
            </a:r>
            <a:r>
              <a:rPr lang="en-IN" sz="800" spc="-5" baseline="30000" dirty="0">
                <a:cs typeface="Calibri"/>
              </a:rPr>
              <a:t>#</a:t>
            </a:r>
            <a:r>
              <a:rPr lang="en-IN" sz="800" spc="-5" dirty="0">
                <a:cs typeface="Calibri"/>
              </a:rPr>
              <a:t> at Week 12</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Incidence of TEAEs, treatment-emergent SAEs, treatment-emergent AESIs and IMP discontinuation due to TEAEs during the study up to Week 48</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Plasma concentrations of </a:t>
            </a:r>
            <a:r>
              <a:rPr lang="en-IN" sz="800" spc="-5" dirty="0" err="1">
                <a:cs typeface="Calibri"/>
              </a:rPr>
              <a:t>frexalimab</a:t>
            </a:r>
            <a:r>
              <a:rPr lang="en-IN" sz="800" spc="-5" dirty="0">
                <a:cs typeface="Calibri"/>
              </a:rPr>
              <a:t> and </a:t>
            </a:r>
            <a:r>
              <a:rPr lang="en-IN" sz="800" spc="-5" dirty="0" err="1">
                <a:cs typeface="Calibri"/>
              </a:rPr>
              <a:t>rilzabrutinib</a:t>
            </a:r>
            <a:r>
              <a:rPr lang="en-IN" sz="800" spc="-5" dirty="0">
                <a:cs typeface="Calibri"/>
              </a:rPr>
              <a:t>, and serum concentrations of </a:t>
            </a:r>
            <a:r>
              <a:rPr lang="en-IN" sz="800" spc="-5" dirty="0" err="1">
                <a:cs typeface="Calibri"/>
              </a:rPr>
              <a:t>brivekimig</a:t>
            </a:r>
            <a:r>
              <a:rPr lang="en-IN" sz="800" spc="-5" dirty="0">
                <a:cs typeface="Calibri"/>
              </a:rPr>
              <a:t> up to Week 48</a:t>
            </a:r>
          </a:p>
          <a:p>
            <a:pPr marL="171450" indent="-171450">
              <a:spcAft>
                <a:spcPts val="200"/>
              </a:spcAft>
              <a:buClr>
                <a:schemeClr val="accent2"/>
              </a:buClr>
              <a:buFont typeface="Arial" panose="020B0604020202020204" pitchFamily="34" charset="0"/>
              <a:buChar char="•"/>
              <a:tabLst>
                <a:tab pos="114300" algn="l"/>
              </a:tabLst>
            </a:pPr>
            <a:r>
              <a:rPr lang="en-IN" sz="800" spc="-5" dirty="0">
                <a:cs typeface="Calibri"/>
              </a:rPr>
              <a:t>Occurrence of ADAs against </a:t>
            </a:r>
            <a:r>
              <a:rPr lang="en-IN" sz="800" spc="-5" dirty="0" err="1">
                <a:cs typeface="Calibri"/>
              </a:rPr>
              <a:t>frexalimab</a:t>
            </a:r>
            <a:r>
              <a:rPr lang="en-IN" sz="800" spc="-5" dirty="0">
                <a:cs typeface="Calibri"/>
              </a:rPr>
              <a:t> and </a:t>
            </a:r>
            <a:r>
              <a:rPr lang="en-IN" sz="800" spc="-5" dirty="0" err="1">
                <a:cs typeface="Calibri"/>
              </a:rPr>
              <a:t>brivekimig</a:t>
            </a:r>
            <a:r>
              <a:rPr lang="en-IN" sz="800" spc="-5" dirty="0">
                <a:cs typeface="Calibri"/>
              </a:rPr>
              <a:t> up to Week 48</a:t>
            </a:r>
          </a:p>
        </p:txBody>
      </p:sp>
      <p:sp>
        <p:nvSpPr>
          <p:cNvPr id="4" name="object 23">
            <a:extLst>
              <a:ext uri="{FF2B5EF4-FFF2-40B4-BE49-F238E27FC236}">
                <a16:creationId xmlns:a16="http://schemas.microsoft.com/office/drawing/2014/main" id="{8EE8FE11-708F-F1AD-F346-85C44BB98FF8}"/>
              </a:ext>
            </a:extLst>
          </p:cNvPr>
          <p:cNvSpPr txBox="1">
            <a:spLocks/>
          </p:cNvSpPr>
          <p:nvPr/>
        </p:nvSpPr>
        <p:spPr>
          <a:xfrm>
            <a:off x="2651761" y="4114801"/>
            <a:ext cx="4691124" cy="861774"/>
          </a:xfrm>
          <a:prstGeom prst="rect">
            <a:avLst/>
          </a:prstGeom>
        </p:spPr>
        <p:txBody>
          <a:bodyPr vert="horz" wrap="square" lIns="0" tIns="0" rIns="0" bIns="0" rtlCol="0" anchor="b">
            <a:spAutoFit/>
          </a:bodyPr>
          <a:lstStyle/>
          <a:p>
            <a:pPr>
              <a:lnSpc>
                <a:spcPct val="100000"/>
              </a:lnSpc>
            </a:pPr>
            <a:r>
              <a:rPr lang="en-IN" sz="500" spc="-5" dirty="0">
                <a:cs typeface="Calibri"/>
              </a:rPr>
              <a:t>*Defined as UPCR ≤1.5 g/g and &gt;40 % reduction of UPCR from baseline; </a:t>
            </a:r>
            <a:r>
              <a:rPr lang="en-IN" sz="500" spc="-5" baseline="30000" dirty="0">
                <a:cs typeface="Calibri"/>
              </a:rPr>
              <a:t>#</a:t>
            </a:r>
            <a:r>
              <a:rPr lang="en-IN" sz="500" spc="-5" dirty="0">
                <a:cs typeface="Calibri"/>
              </a:rPr>
              <a:t>Defined as UPCR ≤0.3 g/g.</a:t>
            </a:r>
          </a:p>
          <a:p>
            <a:pPr>
              <a:lnSpc>
                <a:spcPct val="100000"/>
              </a:lnSpc>
            </a:pPr>
            <a:r>
              <a:rPr lang="en-IN" sz="500" spc="-5" dirty="0">
                <a:cs typeface="Calibri"/>
              </a:rPr>
              <a:t>ADA, anti-drug antibodies; AESIs, adverse events of special interests; CR, complete remission; FSGS, focal segmental glomerulosclerosis; </a:t>
            </a:r>
            <a:br>
              <a:rPr lang="en-IN" sz="500" spc="-5" dirty="0">
                <a:cs typeface="Calibri"/>
              </a:rPr>
            </a:br>
            <a:r>
              <a:rPr lang="en-IN" sz="500" spc="-5" dirty="0">
                <a:cs typeface="Calibri"/>
              </a:rPr>
              <a:t>IMP, investigational medicinal product; MCD, minimal change disease; SAEs, serious adverse events; UPCR, urine protein creatinine ration;</a:t>
            </a:r>
            <a:br>
              <a:rPr lang="en-IN" sz="500" spc="-5" dirty="0">
                <a:cs typeface="Calibri"/>
              </a:rPr>
            </a:br>
            <a:r>
              <a:rPr lang="en-IN" sz="500" spc="-5" dirty="0">
                <a:cs typeface="Calibri"/>
              </a:rPr>
              <a:t>TEAEs, treatment-emergent adverse events.</a:t>
            </a:r>
            <a:br>
              <a:rPr lang="en-IN" sz="500" spc="-5" dirty="0">
                <a:cs typeface="Calibri"/>
              </a:rPr>
            </a:br>
            <a:r>
              <a:rPr lang="en-IN" sz="600" b="1" spc="-5" dirty="0">
                <a:cs typeface="Calibri"/>
              </a:rPr>
              <a:t>This material is for scientific purposes only and is intended only for healthcare practitioners and payers. Patient enrollment is dependent on approval by local ethics committee. Frexalimab, </a:t>
            </a:r>
            <a:r>
              <a:rPr lang="en-IN" sz="600" b="1" spc="-5" dirty="0" err="1">
                <a:cs typeface="Calibri"/>
              </a:rPr>
              <a:t>brivekimig</a:t>
            </a:r>
            <a:r>
              <a:rPr lang="en-IN" sz="600" b="1" spc="-5" dirty="0">
                <a:cs typeface="Calibri"/>
              </a:rPr>
              <a:t>, and </a:t>
            </a:r>
            <a:r>
              <a:rPr lang="en-IN" sz="600" b="1" spc="-5" dirty="0" err="1">
                <a:cs typeface="Calibri"/>
              </a:rPr>
              <a:t>rilzabrutinib</a:t>
            </a:r>
            <a:r>
              <a:rPr lang="en-IN" sz="600" b="1" spc="-5" dirty="0">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grpSp>
        <p:nvGrpSpPr>
          <p:cNvPr id="52" name="Group 51">
            <a:extLst>
              <a:ext uri="{FF2B5EF4-FFF2-40B4-BE49-F238E27FC236}">
                <a16:creationId xmlns:a16="http://schemas.microsoft.com/office/drawing/2014/main" id="{1862608C-BD37-0545-1724-E593D284EDB3}"/>
              </a:ext>
            </a:extLst>
          </p:cNvPr>
          <p:cNvGrpSpPr>
            <a:grpSpLocks/>
          </p:cNvGrpSpPr>
          <p:nvPr/>
        </p:nvGrpSpPr>
        <p:grpSpPr>
          <a:xfrm>
            <a:off x="2651761" y="4001804"/>
            <a:ext cx="3656964" cy="170142"/>
            <a:chOff x="4217995" y="942975"/>
            <a:chExt cx="2142000" cy="54782"/>
          </a:xfrm>
        </p:grpSpPr>
        <p:grpSp>
          <p:nvGrpSpPr>
            <p:cNvPr id="53" name="Group 52">
              <a:extLst>
                <a:ext uri="{FF2B5EF4-FFF2-40B4-BE49-F238E27FC236}">
                  <a16:creationId xmlns:a16="http://schemas.microsoft.com/office/drawing/2014/main" id="{89E186C9-C548-3256-87A9-36BF6CC99DF7}"/>
                </a:ext>
              </a:extLst>
            </p:cNvPr>
            <p:cNvGrpSpPr/>
            <p:nvPr/>
          </p:nvGrpSpPr>
          <p:grpSpPr>
            <a:xfrm>
              <a:off x="4217995" y="942975"/>
              <a:ext cx="2142000" cy="54782"/>
              <a:chOff x="4137143" y="3950161"/>
              <a:chExt cx="1844097" cy="54782"/>
            </a:xfrm>
          </p:grpSpPr>
          <p:cxnSp>
            <p:nvCxnSpPr>
              <p:cNvPr id="56" name="Straight Connector 55">
                <a:extLst>
                  <a:ext uri="{FF2B5EF4-FFF2-40B4-BE49-F238E27FC236}">
                    <a16:creationId xmlns:a16="http://schemas.microsoft.com/office/drawing/2014/main" id="{94CB3709-F03A-2137-B834-46352D1735E6}"/>
                  </a:ext>
                </a:extLst>
              </p:cNvPr>
              <p:cNvCxnSpPr>
                <a:cxnSpLocks/>
              </p:cNvCxnSpPr>
              <p:nvPr/>
            </p:nvCxnSpPr>
            <p:spPr>
              <a:xfrm>
                <a:off x="4137143" y="3977552"/>
                <a:ext cx="184409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9D2E0BF2-6237-8BF1-F3DA-88AC2EFC7CA9}"/>
                  </a:ext>
                </a:extLst>
              </p:cNvPr>
              <p:cNvCxnSpPr>
                <a:cxnSpLocks/>
              </p:cNvCxnSpPr>
              <p:nvPr/>
            </p:nvCxnSpPr>
            <p:spPr>
              <a:xfrm>
                <a:off x="4138529" y="3950161"/>
                <a:ext cx="0" cy="54782"/>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82A12E7E-3B86-F025-F63F-08A71477EDCB}"/>
                  </a:ext>
                </a:extLst>
              </p:cNvPr>
              <p:cNvCxnSpPr>
                <a:cxnSpLocks/>
              </p:cNvCxnSpPr>
              <p:nvPr/>
            </p:nvCxnSpPr>
            <p:spPr>
              <a:xfrm>
                <a:off x="5978343" y="3950161"/>
                <a:ext cx="0" cy="54782"/>
              </a:xfrm>
              <a:prstGeom prst="line">
                <a:avLst/>
              </a:prstGeom>
              <a:ln>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grpSp>
        <p:sp>
          <p:nvSpPr>
            <p:cNvPr id="55" name="TextBox 54">
              <a:extLst>
                <a:ext uri="{FF2B5EF4-FFF2-40B4-BE49-F238E27FC236}">
                  <a16:creationId xmlns:a16="http://schemas.microsoft.com/office/drawing/2014/main" id="{F39AA7D1-56DE-87B2-D7AF-1EE1E8E1418D}"/>
                </a:ext>
              </a:extLst>
            </p:cNvPr>
            <p:cNvSpPr txBox="1"/>
            <p:nvPr/>
          </p:nvSpPr>
          <p:spPr>
            <a:xfrm>
              <a:off x="5246148" y="948168"/>
              <a:ext cx="316038" cy="44396"/>
            </a:xfrm>
            <a:prstGeom prst="rect">
              <a:avLst/>
            </a:prstGeom>
            <a:solidFill>
              <a:schemeClr val="bg1"/>
            </a:solidFill>
          </p:spPr>
          <p:txBody>
            <a:bodyPr wrap="none" lIns="73152" tIns="0" rIns="73152" bIns="0" rtlCol="0" anchor="ctr">
              <a:spAutoFit/>
            </a:bodyPr>
            <a:lstStyle/>
            <a:p>
              <a:pPr algn="ctr"/>
              <a:r>
                <a:rPr lang="en-IN" sz="700" dirty="0"/>
                <a:t>76 weeks</a:t>
              </a:r>
            </a:p>
          </p:txBody>
        </p:sp>
      </p:grpSp>
      <p:sp>
        <p:nvSpPr>
          <p:cNvPr id="40" name="Text Placeholder 25">
            <a:extLst>
              <a:ext uri="{FF2B5EF4-FFF2-40B4-BE49-F238E27FC236}">
                <a16:creationId xmlns:a16="http://schemas.microsoft.com/office/drawing/2014/main" id="{233C5B8F-47FA-2911-8490-A23C0EDFFCEF}"/>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39" name="Text Placeholder 16">
            <a:extLst>
              <a:ext uri="{FF2B5EF4-FFF2-40B4-BE49-F238E27FC236}">
                <a16:creationId xmlns:a16="http://schemas.microsoft.com/office/drawing/2014/main" id="{F416DF64-9C8C-4799-7AED-D6C9E54D737D}"/>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41" name="Title 18">
            <a:extLst>
              <a:ext uri="{FF2B5EF4-FFF2-40B4-BE49-F238E27FC236}">
                <a16:creationId xmlns:a16="http://schemas.microsoft.com/office/drawing/2014/main" id="{C431153B-52D9-7886-53F6-02B2C6F19BE5}"/>
              </a:ext>
            </a:extLst>
          </p:cNvPr>
          <p:cNvSpPr>
            <a:spLocks noGrp="1"/>
          </p:cNvSpPr>
          <p:nvPr>
            <p:ph type="title"/>
          </p:nvPr>
        </p:nvSpPr>
        <p:spPr>
          <a:xfrm>
            <a:off x="331199" y="532800"/>
            <a:ext cx="1982017" cy="561185"/>
          </a:xfrm>
        </p:spPr>
        <p:txBody>
          <a:bodyPr/>
          <a:lstStyle/>
          <a:p>
            <a:r>
              <a:rPr lang="en-IN" dirty="0" err="1"/>
              <a:t>Frexalimab,or</a:t>
            </a:r>
            <a:r>
              <a:rPr lang="en-IN" dirty="0"/>
              <a:t> Brivekimig, or Rilzabrutinib</a:t>
            </a:r>
          </a:p>
        </p:txBody>
      </p:sp>
      <p:sp>
        <p:nvSpPr>
          <p:cNvPr id="42" name="Graphique 4">
            <a:extLst>
              <a:ext uri="{FF2B5EF4-FFF2-40B4-BE49-F238E27FC236}">
                <a16:creationId xmlns:a16="http://schemas.microsoft.com/office/drawing/2014/main" id="{1B3923A6-0297-4C5A-CD5C-69D94A5536DD}"/>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70" name="Rectangle: Rounded Corners 69">
            <a:hlinkClick r:id="rId4" action="ppaction://hlinksldjump"/>
            <a:extLst>
              <a:ext uri="{FF2B5EF4-FFF2-40B4-BE49-F238E27FC236}">
                <a16:creationId xmlns:a16="http://schemas.microsoft.com/office/drawing/2014/main" id="{ACC04F0B-B964-0C88-5760-89723D8A177D}"/>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2" name="TextBox 71">
            <a:hlinkClick r:id="rId5" action="ppaction://hlinksldjump"/>
            <a:extLst>
              <a:ext uri="{FF2B5EF4-FFF2-40B4-BE49-F238E27FC236}">
                <a16:creationId xmlns:a16="http://schemas.microsoft.com/office/drawing/2014/main" id="{FF761834-CA9D-3241-2A95-F03A2A2DAABB}"/>
              </a:ext>
            </a:extLst>
          </p:cNvPr>
          <p:cNvSpPr txBox="1"/>
          <p:nvPr/>
        </p:nvSpPr>
        <p:spPr>
          <a:xfrm>
            <a:off x="209297" y="2147096"/>
            <a:ext cx="2257678" cy="215444"/>
          </a:xfrm>
          <a:prstGeom prst="rect">
            <a:avLst/>
          </a:prstGeom>
          <a:noFill/>
        </p:spPr>
        <p:txBody>
          <a:bodyPr wrap="square" rtlCol="0">
            <a:spAutoFit/>
          </a:bodyPr>
          <a:lstStyle/>
          <a:p>
            <a:endParaRPr lang="en-IN" sz="800" dirty="0"/>
          </a:p>
        </p:txBody>
      </p:sp>
      <p:sp>
        <p:nvSpPr>
          <p:cNvPr id="65" name="Rectangle: Rounded Corners 64">
            <a:hlinkClick r:id="rId6" action="ppaction://hlinksldjump"/>
            <a:extLst>
              <a:ext uri="{FF2B5EF4-FFF2-40B4-BE49-F238E27FC236}">
                <a16:creationId xmlns:a16="http://schemas.microsoft.com/office/drawing/2014/main" id="{1B4E3AA4-DBAE-5ACE-F0B7-CB0D2A2FC6E6}"/>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13" name="Picture 2" descr="A logo for a company&#10;&#10;Description automatically generated">
            <a:extLst>
              <a:ext uri="{FF2B5EF4-FFF2-40B4-BE49-F238E27FC236}">
                <a16:creationId xmlns:a16="http://schemas.microsoft.com/office/drawing/2014/main" id="{24F2905F-AE6D-96BE-FF63-3AC4518074D7}"/>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7082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B47791A-8CC0-31C6-681D-CCEF51680E9A}"/>
              </a:ext>
            </a:extLst>
          </p:cNvPr>
          <p:cNvSpPr/>
          <p:nvPr/>
        </p:nvSpPr>
        <p:spPr>
          <a:xfrm>
            <a:off x="217991" y="3022477"/>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42</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Patient population</a:t>
            </a:r>
          </a:p>
        </p:txBody>
      </p:sp>
      <p:sp>
        <p:nvSpPr>
          <p:cNvPr id="6" name="object 18">
            <a:extLst>
              <a:ext uri="{FF2B5EF4-FFF2-40B4-BE49-F238E27FC236}">
                <a16:creationId xmlns:a16="http://schemas.microsoft.com/office/drawing/2014/main" id="{D3D8E6B2-E8DB-6AC1-A6F3-57DE039F29F7}"/>
              </a:ext>
            </a:extLst>
          </p:cNvPr>
          <p:cNvSpPr txBox="1">
            <a:spLocks/>
          </p:cNvSpPr>
          <p:nvPr/>
        </p:nvSpPr>
        <p:spPr>
          <a:xfrm>
            <a:off x="2617972" y="1463458"/>
            <a:ext cx="2671123" cy="2653932"/>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buClr>
                <a:schemeClr val="accent2"/>
              </a:buClr>
              <a:buFont typeface="Arial"/>
              <a:buChar char="•"/>
              <a:tabLst>
                <a:tab pos="114300" algn="l"/>
              </a:tabLst>
            </a:pPr>
            <a:r>
              <a:rPr lang="en-IN" sz="800" spc="-5" dirty="0">
                <a:cs typeface="Calibri"/>
              </a:rPr>
              <a:t>Patients aged 16 to 75 years</a:t>
            </a:r>
          </a:p>
          <a:p>
            <a:pPr marL="114300" indent="-114300">
              <a:lnSpc>
                <a:spcPct val="100000"/>
              </a:lnSpc>
              <a:buClr>
                <a:schemeClr val="accent2"/>
              </a:buClr>
              <a:buFont typeface="Arial"/>
              <a:buChar char="•"/>
              <a:tabLst>
                <a:tab pos="114300" algn="l"/>
              </a:tabLst>
            </a:pPr>
            <a:r>
              <a:rPr lang="en-IN" sz="800" spc="-5" dirty="0">
                <a:cs typeface="Calibri"/>
              </a:rPr>
              <a:t>Biopsy-proven primary FSGS or primary MCD</a:t>
            </a:r>
          </a:p>
          <a:p>
            <a:pPr marL="114300" indent="-114300">
              <a:lnSpc>
                <a:spcPct val="100000"/>
              </a:lnSpc>
              <a:buClr>
                <a:schemeClr val="accent2"/>
              </a:buClr>
              <a:buFont typeface="Arial"/>
              <a:buChar char="•"/>
              <a:tabLst>
                <a:tab pos="114300" algn="l"/>
              </a:tabLst>
            </a:pPr>
            <a:r>
              <a:rPr lang="en-IN" sz="800" spc="-5" dirty="0">
                <a:cs typeface="Calibri"/>
              </a:rPr>
              <a:t>UPCR ≥3 g/g at screening</a:t>
            </a:r>
          </a:p>
          <a:p>
            <a:pPr marL="114300" indent="-114300">
              <a:lnSpc>
                <a:spcPct val="100000"/>
              </a:lnSpc>
              <a:buClr>
                <a:schemeClr val="accent2"/>
              </a:buClr>
              <a:buFont typeface="Arial"/>
              <a:buChar char="•"/>
              <a:tabLst>
                <a:tab pos="114300" algn="l"/>
              </a:tabLst>
            </a:pPr>
            <a:r>
              <a:rPr lang="en-IN" sz="800" spc="-5" dirty="0">
                <a:cs typeface="Calibri"/>
              </a:rPr>
              <a:t>eGFR ≥45 mL/min/1.73 m</a:t>
            </a:r>
            <a:r>
              <a:rPr lang="en-IN" sz="800" spc="-5" baseline="30000" dirty="0">
                <a:cs typeface="Calibri"/>
              </a:rPr>
              <a:t>2</a:t>
            </a:r>
            <a:r>
              <a:rPr lang="en-IN" sz="800" spc="-5" dirty="0">
                <a:cs typeface="Calibri"/>
              </a:rPr>
              <a:t> at screening</a:t>
            </a:r>
          </a:p>
          <a:p>
            <a:pPr marL="114300" indent="-114300">
              <a:lnSpc>
                <a:spcPct val="100000"/>
              </a:lnSpc>
              <a:buClr>
                <a:schemeClr val="accent2"/>
              </a:buClr>
              <a:buFont typeface="Arial"/>
              <a:buChar char="•"/>
              <a:tabLst>
                <a:tab pos="114300" algn="l"/>
              </a:tabLst>
            </a:pPr>
            <a:r>
              <a:rPr lang="en-IN" sz="800" spc="-5" dirty="0">
                <a:cs typeface="Calibri"/>
              </a:rPr>
              <a:t>Documented history of UPCR reduction by ≥40% in response to corticosteroid or other immunosuppressive therapy when pre-treatment UPCR was ≥3.5 g/g</a:t>
            </a:r>
          </a:p>
          <a:p>
            <a:pPr marL="114300" indent="-114300">
              <a:lnSpc>
                <a:spcPct val="100000"/>
              </a:lnSpc>
              <a:buClr>
                <a:schemeClr val="accent2"/>
              </a:buClr>
              <a:buFont typeface="Arial"/>
              <a:buChar char="•"/>
              <a:tabLst>
                <a:tab pos="114300" algn="l"/>
              </a:tabLst>
            </a:pPr>
            <a:r>
              <a:rPr lang="en-IN" sz="800" spc="-5" dirty="0">
                <a:cs typeface="Calibri"/>
              </a:rPr>
              <a:t>≤10 mg/day prednisone or equivalent and stable starting at least 1 week prior to randomization</a:t>
            </a:r>
          </a:p>
          <a:p>
            <a:pPr marL="114300" indent="-114300">
              <a:lnSpc>
                <a:spcPct val="100000"/>
              </a:lnSpc>
              <a:buClr>
                <a:schemeClr val="accent2"/>
              </a:buClr>
              <a:buFont typeface="Arial"/>
              <a:buChar char="•"/>
              <a:tabLst>
                <a:tab pos="114300" algn="l"/>
              </a:tabLst>
            </a:pPr>
            <a:r>
              <a:rPr lang="en-IN" sz="800" spc="-5" dirty="0">
                <a:cs typeface="Calibri"/>
              </a:rPr>
              <a:t>On stable dose of RAAS inhibitors for ≥4 weeks prior to screening (if applicable); starting RAAS inhibitors treatment will not be allowed during the double-blind or OLE treatment period</a:t>
            </a:r>
          </a:p>
          <a:p>
            <a:pPr marL="114300" indent="-114300">
              <a:lnSpc>
                <a:spcPct val="100000"/>
              </a:lnSpc>
              <a:buClr>
                <a:schemeClr val="accent2"/>
              </a:buClr>
              <a:buFont typeface="Arial"/>
              <a:buChar char="•"/>
              <a:tabLst>
                <a:tab pos="114300" algn="l"/>
              </a:tabLst>
            </a:pPr>
            <a:r>
              <a:rPr lang="en-IN" sz="800" spc="-5" dirty="0">
                <a:cs typeface="Calibri"/>
              </a:rPr>
              <a:t>On stable dose of SGLT2 inhibitor for ≥4 weeks prior to screening (if applicable); starting SGLT2 inhibitor treatment will not be allowed during the double-blind or OLE treatment periods</a:t>
            </a:r>
          </a:p>
          <a:p>
            <a:pPr marL="114300" indent="-114300">
              <a:lnSpc>
                <a:spcPct val="100000"/>
              </a:lnSpc>
              <a:buClr>
                <a:schemeClr val="accent2"/>
              </a:buClr>
              <a:buFont typeface="Arial"/>
              <a:buChar char="•"/>
              <a:tabLst>
                <a:tab pos="114300" algn="l"/>
              </a:tabLst>
            </a:pPr>
            <a:r>
              <a:rPr lang="en-IN" sz="800" spc="-5" dirty="0">
                <a:cs typeface="Calibri"/>
              </a:rPr>
              <a:t>Body weight within 45 to 120 kg (inclusive) at screening</a:t>
            </a:r>
          </a:p>
        </p:txBody>
      </p:sp>
      <p:sp>
        <p:nvSpPr>
          <p:cNvPr id="7" name="object 18">
            <a:extLst>
              <a:ext uri="{FF2B5EF4-FFF2-40B4-BE49-F238E27FC236}">
                <a16:creationId xmlns:a16="http://schemas.microsoft.com/office/drawing/2014/main" id="{FD2D4F77-5D7D-4F60-3C13-B6DEF7EDAB34}"/>
              </a:ext>
            </a:extLst>
          </p:cNvPr>
          <p:cNvSpPr txBox="1">
            <a:spLocks/>
          </p:cNvSpPr>
          <p:nvPr/>
        </p:nvSpPr>
        <p:spPr>
          <a:xfrm>
            <a:off x="5370286" y="1463458"/>
            <a:ext cx="3440341" cy="761106"/>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Genetic or secondary FSGS or MCD; however, patients with </a:t>
            </a:r>
            <a:r>
              <a:rPr lang="en-IN" sz="800" i="1" spc="-5" dirty="0">
                <a:cs typeface="Calibri"/>
              </a:rPr>
              <a:t>APOL1</a:t>
            </a:r>
            <a:r>
              <a:rPr lang="en-IN" sz="800" spc="-5" dirty="0">
                <a:cs typeface="Calibri"/>
              </a:rPr>
              <a:t> risk alleles are eligible</a:t>
            </a:r>
          </a:p>
          <a:p>
            <a:pPr marL="114300" indent="-114300">
              <a:lnSpc>
                <a:spcPct val="100000"/>
              </a:lnSpc>
              <a:spcAft>
                <a:spcPts val="300"/>
              </a:spcAft>
              <a:buClr>
                <a:schemeClr val="accent2"/>
              </a:buClr>
              <a:buFont typeface="Arial"/>
              <a:buChar char="•"/>
              <a:tabLst>
                <a:tab pos="114300" algn="l"/>
              </a:tabLst>
            </a:pPr>
            <a:r>
              <a:rPr lang="en-IN" sz="800" spc="-5" dirty="0">
                <a:cs typeface="Calibri"/>
              </a:rPr>
              <a:t>Collapsing variant of FSGS</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ESKD requiring dialysis or transplantation</a:t>
            </a:r>
          </a:p>
        </p:txBody>
      </p:sp>
      <p:sp>
        <p:nvSpPr>
          <p:cNvPr id="13" name="object 23">
            <a:extLst>
              <a:ext uri="{FF2B5EF4-FFF2-40B4-BE49-F238E27FC236}">
                <a16:creationId xmlns:a16="http://schemas.microsoft.com/office/drawing/2014/main" id="{06721DAA-FE1A-6527-46E7-63559ABBE1E3}"/>
              </a:ext>
            </a:extLst>
          </p:cNvPr>
          <p:cNvSpPr txBox="1">
            <a:spLocks/>
          </p:cNvSpPr>
          <p:nvPr/>
        </p:nvSpPr>
        <p:spPr>
          <a:xfrm>
            <a:off x="2651948" y="4061592"/>
            <a:ext cx="4691124" cy="861774"/>
          </a:xfrm>
          <a:prstGeom prst="rect">
            <a:avLst/>
          </a:prstGeom>
        </p:spPr>
        <p:txBody>
          <a:bodyPr vert="horz" wrap="square" lIns="0" tIns="0" rIns="0" bIns="0" rtlCol="0" anchor="b">
            <a:spAutoFit/>
          </a:bodyPr>
          <a:lstStyle/>
          <a:p>
            <a:pPr>
              <a:lnSpc>
                <a:spcPct val="100000"/>
              </a:lnSpc>
              <a:spcAft>
                <a:spcPts val="600"/>
              </a:spcAft>
            </a:pPr>
            <a:r>
              <a:rPr lang="en-IN" sz="500" b="0" i="0" dirty="0">
                <a:solidFill>
                  <a:srgbClr val="000000"/>
                </a:solidFill>
                <a:effectLst/>
              </a:rPr>
              <a:t>eGFR, estimated glomerular filtration rate; ESKD, end stage kidney disease; FSGS, focal segmental glomerulosclerosis; MCD, minimal change disease; OLE, open label extension; RAAS, renin-angiotensin-aldosterone system; SGLT2,  sodium-glucose transport protein 2; UPCR,   urine protein to creatinine ratio.</a:t>
            </a:r>
            <a:br>
              <a:rPr lang="en-IN" sz="500" b="0" i="0" dirty="0">
                <a:solidFill>
                  <a:srgbClr val="000000"/>
                </a:solidFill>
                <a:effectLst/>
              </a:rPr>
            </a:br>
            <a:r>
              <a:rPr lang="en-IN" sz="500" b="0" i="0" dirty="0">
                <a:solidFill>
                  <a:srgbClr val="000000"/>
                </a:solidFill>
                <a:effectLst/>
              </a:rPr>
              <a:t>A full list of inclusion and exclusion criteria are available on </a:t>
            </a:r>
            <a:r>
              <a:rPr lang="en-IN" sz="500" b="0" i="0" dirty="0">
                <a:solidFill>
                  <a:srgbClr val="000000"/>
                </a:solidFill>
                <a:effectLst/>
                <a:hlinkClick r:id="rId2"/>
              </a:rPr>
              <a:t>www.clinicaltrials.gov</a:t>
            </a:r>
            <a:r>
              <a:rPr lang="en-IN" sz="500" b="0" i="0" dirty="0">
                <a:solidFill>
                  <a:srgbClr val="000000"/>
                </a:solidFill>
                <a:effectLst/>
              </a:rPr>
              <a:t> (NCT06500702).</a:t>
            </a:r>
            <a:br>
              <a:rPr lang="en-IN" sz="500" b="0" i="0" dirty="0">
                <a:solidFill>
                  <a:srgbClr val="000000"/>
                </a:solidFill>
                <a:effectLst/>
              </a:rPr>
            </a:br>
            <a:r>
              <a:rPr lang="en-IN" sz="600" b="1" spc="-5" dirty="0">
                <a:cs typeface="Calibri"/>
              </a:rPr>
              <a:t>This material is for scientific purposes only and is intended only for healthcare practitioners and payers. Patient enrollment is dependent on approval by local ethics committee. Frexalimab, </a:t>
            </a:r>
            <a:r>
              <a:rPr lang="en-IN" sz="600" b="1" spc="-5" dirty="0" err="1">
                <a:cs typeface="Calibri"/>
              </a:rPr>
              <a:t>brivekimig</a:t>
            </a:r>
            <a:r>
              <a:rPr lang="en-IN" sz="600" b="1" spc="-5" dirty="0">
                <a:cs typeface="Calibri"/>
              </a:rPr>
              <a:t>, and </a:t>
            </a:r>
            <a:r>
              <a:rPr lang="en-IN" sz="600" b="1" spc="-5" dirty="0" err="1">
                <a:cs typeface="Calibri"/>
              </a:rPr>
              <a:t>rilzabrutinib</a:t>
            </a:r>
            <a:r>
              <a:rPr lang="en-IN" sz="600" b="1" spc="-5" dirty="0">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sp>
        <p:nvSpPr>
          <p:cNvPr id="17" name="Text Placeholder 16">
            <a:extLst>
              <a:ext uri="{FF2B5EF4-FFF2-40B4-BE49-F238E27FC236}">
                <a16:creationId xmlns:a16="http://schemas.microsoft.com/office/drawing/2014/main" id="{D2F666C6-703B-EE3B-EDDC-DCDBF2E177CE}"/>
              </a:ext>
            </a:extLst>
          </p:cNvPr>
          <p:cNvSpPr>
            <a:spLocks noGrp="1"/>
          </p:cNvSpPr>
          <p:nvPr>
            <p:ph type="body" sz="quarter" idx="48"/>
          </p:nvPr>
        </p:nvSpPr>
        <p:spPr>
          <a:xfrm>
            <a:off x="333729" y="1599800"/>
            <a:ext cx="1982017" cy="307777"/>
          </a:xfrm>
        </p:spPr>
        <p:txBody>
          <a:bodyPr>
            <a:noAutofit/>
          </a:bodyPr>
          <a:lstStyle/>
          <a:p>
            <a:r>
              <a:rPr lang="en-IN" sz="1100" dirty="0"/>
              <a:t>Focal Segmental Glomerulosclerosis Or Minimal Change Disease</a:t>
            </a:r>
          </a:p>
        </p:txBody>
      </p:sp>
      <p:sp>
        <p:nvSpPr>
          <p:cNvPr id="18" name="Text Placeholder 25">
            <a:extLst>
              <a:ext uri="{FF2B5EF4-FFF2-40B4-BE49-F238E27FC236}">
                <a16:creationId xmlns:a16="http://schemas.microsoft.com/office/drawing/2014/main" id="{0E6D7B0B-5C16-DD1D-431B-D812322CA941}"/>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14C94D6D-9B76-46B1-1D2D-E1B868E60A56}"/>
              </a:ext>
            </a:extLst>
          </p:cNvPr>
          <p:cNvSpPr>
            <a:spLocks noGrp="1"/>
          </p:cNvSpPr>
          <p:nvPr>
            <p:ph type="title"/>
          </p:nvPr>
        </p:nvSpPr>
        <p:spPr>
          <a:xfrm>
            <a:off x="331199" y="532800"/>
            <a:ext cx="1982017" cy="561185"/>
          </a:xfrm>
        </p:spPr>
        <p:txBody>
          <a:bodyPr/>
          <a:lstStyle/>
          <a:p>
            <a:r>
              <a:rPr lang="en-IN" dirty="0" err="1"/>
              <a:t>Frexalimab,or</a:t>
            </a:r>
            <a:r>
              <a:rPr lang="en-IN" dirty="0"/>
              <a:t> Brivekimig, or Rilzabrutinib</a:t>
            </a:r>
          </a:p>
        </p:txBody>
      </p:sp>
      <p:sp>
        <p:nvSpPr>
          <p:cNvPr id="21" name="Graphique 4">
            <a:extLst>
              <a:ext uri="{FF2B5EF4-FFF2-40B4-BE49-F238E27FC236}">
                <a16:creationId xmlns:a16="http://schemas.microsoft.com/office/drawing/2014/main" id="{2BB4CD25-9B5F-F50D-D16E-7C799430A7C5}"/>
              </a:ext>
            </a:extLst>
          </p:cNvPr>
          <p:cNvSpPr>
            <a:spLocks noChangeAspect="1"/>
          </p:cNvSpPr>
          <p:nvPr/>
        </p:nvSpPr>
        <p:spPr>
          <a:xfrm rot="10800000" flipV="1">
            <a:off x="281646" y="3342895"/>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38" name="Rectangle: Rounded Corners 37">
            <a:hlinkClick r:id="rId3" action="ppaction://hlinksldjump"/>
            <a:extLst>
              <a:ext uri="{FF2B5EF4-FFF2-40B4-BE49-F238E27FC236}">
                <a16:creationId xmlns:a16="http://schemas.microsoft.com/office/drawing/2014/main" id="{AC71478B-D3E4-14B5-32FD-2071CE3F3A51}"/>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1" name="Rectangle: Rounded Corners 40">
            <a:hlinkClick r:id="rId4" action="ppaction://hlinksldjump"/>
            <a:extLst>
              <a:ext uri="{FF2B5EF4-FFF2-40B4-BE49-F238E27FC236}">
                <a16:creationId xmlns:a16="http://schemas.microsoft.com/office/drawing/2014/main" id="{93A13DD5-67AF-0A71-A09F-0B45B1BEE280}"/>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2" name="Freeform: Shape 41">
            <a:hlinkClick r:id="rId5" action="ppaction://hlinksldjump"/>
            <a:extLst>
              <a:ext uri="{FF2B5EF4-FFF2-40B4-BE49-F238E27FC236}">
                <a16:creationId xmlns:a16="http://schemas.microsoft.com/office/drawing/2014/main" id="{72BF6376-30E5-39DB-C19D-21C63B18B4A1}"/>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46" name="TextBox 45">
            <a:hlinkClick r:id="rId6" action="ppaction://hlinksldjump"/>
            <a:extLst>
              <a:ext uri="{FF2B5EF4-FFF2-40B4-BE49-F238E27FC236}">
                <a16:creationId xmlns:a16="http://schemas.microsoft.com/office/drawing/2014/main" id="{CD5FD67E-3005-E598-8F66-9CF704DDA3F2}"/>
              </a:ext>
            </a:extLst>
          </p:cNvPr>
          <p:cNvSpPr txBox="1"/>
          <p:nvPr/>
        </p:nvSpPr>
        <p:spPr>
          <a:xfrm>
            <a:off x="192313" y="2148957"/>
            <a:ext cx="2257678" cy="215444"/>
          </a:xfrm>
          <a:prstGeom prst="rect">
            <a:avLst/>
          </a:prstGeom>
          <a:noFill/>
        </p:spPr>
        <p:txBody>
          <a:bodyPr wrap="square" rtlCol="0">
            <a:spAutoFit/>
          </a:bodyPr>
          <a:lstStyle/>
          <a:p>
            <a:endParaRPr lang="en-IN" sz="800" dirty="0"/>
          </a:p>
        </p:txBody>
      </p:sp>
      <p:sp>
        <p:nvSpPr>
          <p:cNvPr id="12" name="Graphique 4">
            <a:extLst>
              <a:ext uri="{FF2B5EF4-FFF2-40B4-BE49-F238E27FC236}">
                <a16:creationId xmlns:a16="http://schemas.microsoft.com/office/drawing/2014/main" id="{993AE4A4-0514-4DEC-5597-9562FC4E9120}"/>
              </a:ext>
            </a:extLst>
          </p:cNvPr>
          <p:cNvSpPr>
            <a:spLocks noChangeAspect="1"/>
          </p:cNvSpPr>
          <p:nvPr/>
        </p:nvSpPr>
        <p:spPr>
          <a:xfrm rot="10800000" flipV="1">
            <a:off x="279532" y="3057675"/>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pic>
        <p:nvPicPr>
          <p:cNvPr id="2" name="Picture 2" descr="A logo for a company&#10;&#10;Description automatically generated">
            <a:extLst>
              <a:ext uri="{FF2B5EF4-FFF2-40B4-BE49-F238E27FC236}">
                <a16:creationId xmlns:a16="http://schemas.microsoft.com/office/drawing/2014/main" id="{5A708BA3-43EA-EFC9-E75E-B015653B2AA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996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 name="Rectangle: Rounded Corners 531">
            <a:hlinkClick r:id="rId2" action="ppaction://hlinksldjump"/>
            <a:extLst>
              <a:ext uri="{FF2B5EF4-FFF2-40B4-BE49-F238E27FC236}">
                <a16:creationId xmlns:a16="http://schemas.microsoft.com/office/drawing/2014/main" id="{BF258521-6047-BDEF-7F8D-C24D0AC6EEF9}"/>
              </a:ext>
            </a:extLst>
          </p:cNvPr>
          <p:cNvSpPr/>
          <p:nvPr/>
        </p:nvSpPr>
        <p:spPr>
          <a:xfrm>
            <a:off x="234950" y="3284863"/>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Freeform: Shape 1">
            <a:extLst>
              <a:ext uri="{FF2B5EF4-FFF2-40B4-BE49-F238E27FC236}">
                <a16:creationId xmlns:a16="http://schemas.microsoft.com/office/drawing/2014/main" id="{DBEF6194-DB63-2DA8-2F45-6A2EE06E77A1}"/>
              </a:ext>
            </a:extLst>
          </p:cNvPr>
          <p:cNvSpPr/>
          <p:nvPr/>
        </p:nvSpPr>
        <p:spPr>
          <a:xfrm>
            <a:off x="217991" y="3306772"/>
            <a:ext cx="223200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43</a:t>
            </a:fld>
            <a:endParaRPr lang="en-US" noProof="0"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aphicFrame>
        <p:nvGraphicFramePr>
          <p:cNvPr id="509" name="Table 5">
            <a:extLst>
              <a:ext uri="{FF2B5EF4-FFF2-40B4-BE49-F238E27FC236}">
                <a16:creationId xmlns:a16="http://schemas.microsoft.com/office/drawing/2014/main" id="{4B3E3656-8F3A-4164-8EAD-07746E8BA33E}"/>
              </a:ext>
            </a:extLst>
          </p:cNvPr>
          <p:cNvGraphicFramePr>
            <a:graphicFrameLocks noGrp="1"/>
          </p:cNvGraphicFramePr>
          <p:nvPr>
            <p:extLst>
              <p:ext uri="{D42A27DB-BD31-4B8C-83A1-F6EECF244321}">
                <p14:modId xmlns:p14="http://schemas.microsoft.com/office/powerpoint/2010/main" val="1642957513"/>
              </p:ext>
            </p:extLst>
          </p:nvPr>
        </p:nvGraphicFramePr>
        <p:xfrm>
          <a:off x="2534471" y="2945589"/>
          <a:ext cx="1768274" cy="1357863"/>
        </p:xfrm>
        <a:graphic>
          <a:graphicData uri="http://schemas.openxmlformats.org/drawingml/2006/table">
            <a:tbl>
              <a:tblPr firstRow="1" bandRow="1">
                <a:tableStyleId>{F800B559-55DF-4324-A70D-7A5FB1BD5379}</a:tableStyleId>
              </a:tblPr>
              <a:tblGrid>
                <a:gridCol w="884137">
                  <a:extLst>
                    <a:ext uri="{9D8B030D-6E8A-4147-A177-3AD203B41FA5}">
                      <a16:colId xmlns:a16="http://schemas.microsoft.com/office/drawing/2014/main" val="3024770205"/>
                    </a:ext>
                  </a:extLst>
                </a:gridCol>
                <a:gridCol w="884137">
                  <a:extLst>
                    <a:ext uri="{9D8B030D-6E8A-4147-A177-3AD203B41FA5}">
                      <a16:colId xmlns:a16="http://schemas.microsoft.com/office/drawing/2014/main" val="2312149481"/>
                    </a:ext>
                  </a:extLst>
                </a:gridCol>
              </a:tblGrid>
              <a:tr h="138557">
                <a:tc gridSpan="2">
                  <a:txBody>
                    <a:bodyPr/>
                    <a:lstStyle/>
                    <a:p>
                      <a:r>
                        <a:rPr lang="en-IN" sz="600" b="1" dirty="0">
                          <a:solidFill>
                            <a:schemeClr val="bg1"/>
                          </a:solidFill>
                          <a:latin typeface="+mn-lt"/>
                        </a:rPr>
                        <a:t>List of Countries</a:t>
                      </a:r>
                    </a:p>
                  </a:txBody>
                  <a:tcPr marL="36576" marR="36576" marT="18288" marB="18288"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600" b="1" dirty="0">
                        <a:solidFill>
                          <a:schemeClr val="bg1"/>
                        </a:solidFill>
                        <a:latin typeface="+mn-lt"/>
                      </a:endParaRPr>
                    </a:p>
                  </a:txBody>
                  <a:tcPr marL="36576" marR="36576" marT="18288" marB="18288"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Argentina</a:t>
                      </a:r>
                    </a:p>
                  </a:txBody>
                  <a:tcPr marL="72000" marR="36576" marT="9144" marB="9144">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Mexico</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Australia</a:t>
                      </a:r>
                    </a:p>
                  </a:txBody>
                  <a:tcPr marL="72000" marR="36576" marT="9144" marB="9144">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Netherlands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039036954"/>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Brazil</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Poland</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69354866"/>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Canada</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Portugal</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566514580"/>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Chile</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Slovakia</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12162237"/>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Czech Republic</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IN" sz="600" b="0" i="0" u="none" strike="noStrike" kern="1200" dirty="0">
                          <a:solidFill>
                            <a:srgbClr val="000000"/>
                          </a:solidFill>
                          <a:effectLst/>
                          <a:latin typeface="+mn-lt"/>
                          <a:ea typeface="+mn-ea"/>
                          <a:cs typeface="+mn-cs"/>
                        </a:rPr>
                        <a:t>Spain</a:t>
                      </a:r>
                      <a:endParaRPr lang="en-GB" sz="600" b="0" i="0" u="none" strike="noStrike" kern="1200" dirty="0">
                        <a:solidFill>
                          <a:srgbClr val="000000"/>
                        </a:solidFill>
                        <a:effectLst/>
                        <a:latin typeface="+mn-lt"/>
                        <a:ea typeface="+mn-ea"/>
                        <a:cs typeface="+mn-cs"/>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26728572"/>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France</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Taiwan</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49508908"/>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Germany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Turkey</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514236022"/>
                  </a:ext>
                </a:extLst>
              </a:tr>
              <a:tr h="110846">
                <a:tc>
                  <a:txBody>
                    <a:bodyPr/>
                    <a:lstStyle/>
                    <a:p>
                      <a:pPr marL="90000" indent="-90000" algn="l" defTabSz="685800" rtl="0" eaLnBrk="1" fontAlgn="b" latinLnBrk="0" hangingPunct="1">
                        <a:buFont typeface="Arial" panose="020B0604020202020204" pitchFamily="34" charset="0"/>
                        <a:buChar char="•"/>
                      </a:pPr>
                      <a:r>
                        <a:rPr lang="en-IN" sz="600" b="0" i="0" u="none" strike="noStrike" kern="1200" dirty="0">
                          <a:solidFill>
                            <a:srgbClr val="000000"/>
                          </a:solidFill>
                          <a:effectLst/>
                          <a:latin typeface="+mn-lt"/>
                          <a:ea typeface="+mn-ea"/>
                          <a:cs typeface="+mn-cs"/>
                        </a:rPr>
                        <a:t>Greece</a:t>
                      </a:r>
                      <a:endParaRPr lang="en-GB" sz="600" b="0" i="0" u="none" strike="noStrike" kern="1200" dirty="0">
                        <a:solidFill>
                          <a:srgbClr val="000000"/>
                        </a:solidFill>
                        <a:effectLst/>
                        <a:latin typeface="+mn-lt"/>
                        <a:ea typeface="+mn-ea"/>
                        <a:cs typeface="+mn-cs"/>
                      </a:endParaRP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United kingdom</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29292794"/>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Hungary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tc>
                  <a:txBody>
                    <a:bodyPr/>
                    <a:lstStyle/>
                    <a:p>
                      <a:pPr marL="90000" indent="-90000">
                        <a:buFont typeface="Arial" panose="020B0604020202020204" pitchFamily="34" charset="0"/>
                        <a:buChar char="•"/>
                      </a:pPr>
                      <a:r>
                        <a:rPr lang="en-GB" sz="600" b="0" i="0" u="none" strike="noStrike" kern="1200" dirty="0">
                          <a:solidFill>
                            <a:srgbClr val="000000"/>
                          </a:solidFill>
                          <a:effectLst/>
                          <a:latin typeface="+mn-lt"/>
                          <a:ea typeface="+mn-ea"/>
                          <a:cs typeface="+mn-cs"/>
                        </a:rPr>
                        <a:t>United states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49679187"/>
                  </a:ext>
                </a:extLst>
              </a:tr>
              <a:tr h="110846">
                <a:tc>
                  <a:txBody>
                    <a:bodyPr/>
                    <a:lstStyle/>
                    <a:p>
                      <a:pPr marL="90000" indent="-90000" algn="l" defTabSz="685800" rtl="0" eaLnBrk="1" fontAlgn="b" latinLnBrk="0" hangingPunct="1">
                        <a:buFont typeface="Arial" panose="020B0604020202020204" pitchFamily="34" charset="0"/>
                        <a:buChar char="•"/>
                      </a:pPr>
                      <a:r>
                        <a:rPr lang="en-GB" sz="600" b="0" i="0" u="none" strike="noStrike" kern="1200" dirty="0">
                          <a:solidFill>
                            <a:srgbClr val="000000"/>
                          </a:solidFill>
                          <a:effectLst/>
                          <a:latin typeface="+mn-lt"/>
                          <a:ea typeface="+mn-ea"/>
                          <a:cs typeface="+mn-cs"/>
                        </a:rPr>
                        <a:t>Italy</a:t>
                      </a:r>
                    </a:p>
                  </a:txBody>
                  <a:tcPr marL="7200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tx1"/>
                      </a:solidFill>
                      <a:prstDash val="solid"/>
                      <a:round/>
                      <a:headEnd type="none" w="med" len="med"/>
                      <a:tailEnd type="none" w="med" len="med"/>
                    </a:lnB>
                  </a:tcPr>
                </a:tc>
                <a:tc>
                  <a:txBody>
                    <a:bodyPr/>
                    <a:lstStyle/>
                    <a:p>
                      <a:pPr algn="ctr"/>
                      <a:r>
                        <a:rPr lang="en-GB" sz="600" b="0" i="0" u="none" strike="noStrike" kern="1200" dirty="0">
                          <a:solidFill>
                            <a:srgbClr val="000000"/>
                          </a:solidFill>
                          <a:effectLst/>
                          <a:latin typeface="+mn-lt"/>
                          <a:ea typeface="+mn-ea"/>
                          <a:cs typeface="+mn-cs"/>
                        </a:rPr>
                        <a:t>-</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40818963"/>
                  </a:ext>
                </a:extLst>
              </a:tr>
            </a:tbl>
          </a:graphicData>
        </a:graphic>
      </p:graphicFrame>
      <p:sp>
        <p:nvSpPr>
          <p:cNvPr id="351" name="object 23">
            <a:extLst>
              <a:ext uri="{FF2B5EF4-FFF2-40B4-BE49-F238E27FC236}">
                <a16:creationId xmlns:a16="http://schemas.microsoft.com/office/drawing/2014/main" id="{D4F83A44-FC06-0CF6-1C19-0AD96CC69F22}"/>
              </a:ext>
            </a:extLst>
          </p:cNvPr>
          <p:cNvSpPr txBox="1">
            <a:spLocks/>
          </p:cNvSpPr>
          <p:nvPr/>
        </p:nvSpPr>
        <p:spPr>
          <a:xfrm>
            <a:off x="2704957" y="4369368"/>
            <a:ext cx="4691124" cy="553998"/>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This material is for scientific purposes only and is intended only for healthcare practitioners and payers. Patient enrollment is dependent on approval by local ethics committee. Frexalimab, </a:t>
            </a:r>
            <a:r>
              <a:rPr lang="en-IN" sz="600" b="1" spc="-5" dirty="0" err="1">
                <a:cs typeface="Calibri"/>
              </a:rPr>
              <a:t>brivekimig</a:t>
            </a:r>
            <a:r>
              <a:rPr lang="en-IN" sz="600" b="1" spc="-5" dirty="0">
                <a:cs typeface="Calibri"/>
              </a:rPr>
              <a:t>, and </a:t>
            </a:r>
            <a:r>
              <a:rPr lang="en-IN" sz="600" b="1" spc="-5" dirty="0" err="1">
                <a:cs typeface="Calibri"/>
              </a:rPr>
              <a:t>rilzabrutinib</a:t>
            </a:r>
            <a:r>
              <a:rPr lang="en-IN" sz="600" b="1" spc="-5" dirty="0">
                <a:cs typeface="Calibri"/>
              </a:rPr>
              <a:t> are investigational agents or have a use that is under investigation,  and have not been approved by the US Food and Drug Administration (FDA) or any other regulatory agency worldwide for the uses under investigation. No conclusions regarding safety and efficacy should be drawn for such investigational agents or uses.</a:t>
            </a:r>
          </a:p>
        </p:txBody>
      </p:sp>
      <p:grpSp>
        <p:nvGrpSpPr>
          <p:cNvPr id="353" name="Group 352">
            <a:extLst>
              <a:ext uri="{FF2B5EF4-FFF2-40B4-BE49-F238E27FC236}">
                <a16:creationId xmlns:a16="http://schemas.microsoft.com/office/drawing/2014/main" id="{57619B2D-012D-3AE2-2735-92614E0C068D}"/>
              </a:ext>
            </a:extLst>
          </p:cNvPr>
          <p:cNvGrpSpPr/>
          <p:nvPr/>
        </p:nvGrpSpPr>
        <p:grpSpPr>
          <a:xfrm>
            <a:off x="8085275" y="3975860"/>
            <a:ext cx="240660" cy="300280"/>
            <a:chOff x="7189422" y="1263026"/>
            <a:chExt cx="24546" cy="30627"/>
          </a:xfrm>
          <a:solidFill>
            <a:srgbClr val="D9D9D9"/>
          </a:solidFill>
        </p:grpSpPr>
        <p:sp>
          <p:nvSpPr>
            <p:cNvPr id="354" name="Freeform 353">
              <a:extLst>
                <a:ext uri="{FF2B5EF4-FFF2-40B4-BE49-F238E27FC236}">
                  <a16:creationId xmlns:a16="http://schemas.microsoft.com/office/drawing/2014/main" id="{D08479F2-E594-BA47-62ED-4F8A8E9172DF}"/>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C472AC47-756A-8982-F749-918B277C1AFD}"/>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sp>
        <p:nvSpPr>
          <p:cNvPr id="527" name="Text Placeholder 16">
            <a:extLst>
              <a:ext uri="{FF2B5EF4-FFF2-40B4-BE49-F238E27FC236}">
                <a16:creationId xmlns:a16="http://schemas.microsoft.com/office/drawing/2014/main" id="{2DD9DDF0-22CE-415E-5276-D99AD8BB5515}"/>
              </a:ext>
            </a:extLst>
          </p:cNvPr>
          <p:cNvSpPr>
            <a:spLocks noGrp="1"/>
          </p:cNvSpPr>
          <p:nvPr>
            <p:ph type="body" sz="quarter" idx="48"/>
          </p:nvPr>
        </p:nvSpPr>
        <p:spPr>
          <a:xfrm>
            <a:off x="333729" y="1599800"/>
            <a:ext cx="1982017" cy="307777"/>
          </a:xfrm>
        </p:spPr>
        <p:txBody>
          <a:bodyPr>
            <a:noAutofit/>
          </a:bodyPr>
          <a:lstStyle/>
          <a:p>
            <a:r>
              <a:rPr lang="en-IN" sz="1100"/>
              <a:t>Focal Segmental Glomerulosclerosis Or Minimal Change Disease</a:t>
            </a:r>
            <a:endParaRPr lang="en-IN" sz="1100" dirty="0"/>
          </a:p>
        </p:txBody>
      </p:sp>
      <p:sp>
        <p:nvSpPr>
          <p:cNvPr id="528" name="Text Placeholder 25">
            <a:extLst>
              <a:ext uri="{FF2B5EF4-FFF2-40B4-BE49-F238E27FC236}">
                <a16:creationId xmlns:a16="http://schemas.microsoft.com/office/drawing/2014/main" id="{B8C93AB2-3600-B30C-E138-297F8B05510A}"/>
              </a:ext>
            </a:extLst>
          </p:cNvPr>
          <p:cNvSpPr>
            <a:spLocks noGrp="1"/>
          </p:cNvSpPr>
          <p:nvPr>
            <p:ph type="body" sz="quarter" idx="49"/>
          </p:nvPr>
        </p:nvSpPr>
        <p:spPr>
          <a:xfrm>
            <a:off x="331524" y="2173829"/>
            <a:ext cx="1982017" cy="3057528"/>
          </a:xfrm>
        </p:spPr>
        <p:txBody>
          <a:bodyPr/>
          <a:lstStyle/>
          <a:p>
            <a:pPr>
              <a:spcAft>
                <a:spcPts val="1200"/>
              </a:spcAft>
            </a:pPr>
            <a:r>
              <a:rPr lang="en-IN" dirty="0"/>
              <a:t>Proposed mechanism of action</a:t>
            </a:r>
          </a:p>
          <a:p>
            <a:pPr>
              <a:spcAft>
                <a:spcPts val="1200"/>
              </a:spcAft>
            </a:pPr>
            <a:r>
              <a:rPr lang="en-IN" dirty="0"/>
              <a:t>RESULT </a:t>
            </a:r>
            <a:r>
              <a:rPr lang="en-IN" i="1" dirty="0"/>
              <a:t>(Phase 2a study)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529" name="Title 18">
            <a:extLst>
              <a:ext uri="{FF2B5EF4-FFF2-40B4-BE49-F238E27FC236}">
                <a16:creationId xmlns:a16="http://schemas.microsoft.com/office/drawing/2014/main" id="{36978C01-3B61-7A56-7AE7-AF20572DF8F1}"/>
              </a:ext>
            </a:extLst>
          </p:cNvPr>
          <p:cNvSpPr>
            <a:spLocks noGrp="1"/>
          </p:cNvSpPr>
          <p:nvPr>
            <p:ph type="title"/>
          </p:nvPr>
        </p:nvSpPr>
        <p:spPr>
          <a:xfrm>
            <a:off x="331199" y="532800"/>
            <a:ext cx="1982017" cy="561185"/>
          </a:xfrm>
        </p:spPr>
        <p:txBody>
          <a:bodyPr/>
          <a:lstStyle/>
          <a:p>
            <a:r>
              <a:rPr lang="en-IN" dirty="0" err="1"/>
              <a:t>Frexalimab</a:t>
            </a:r>
            <a:r>
              <a:rPr lang="en-IN" dirty="0"/>
              <a:t>, or Brivekimig, or Rilzabrutinib</a:t>
            </a:r>
          </a:p>
        </p:txBody>
      </p:sp>
      <p:sp>
        <p:nvSpPr>
          <p:cNvPr id="531" name="Rectangle: Rounded Corners 530">
            <a:hlinkClick r:id="rId3" action="ppaction://hlinksldjump"/>
            <a:extLst>
              <a:ext uri="{FF2B5EF4-FFF2-40B4-BE49-F238E27FC236}">
                <a16:creationId xmlns:a16="http://schemas.microsoft.com/office/drawing/2014/main" id="{DFAE677E-DC35-B0B5-49C6-1E460FDF8AC6}"/>
              </a:ext>
            </a:extLst>
          </p:cNvPr>
          <p:cNvSpPr/>
          <p:nvPr/>
        </p:nvSpPr>
        <p:spPr>
          <a:xfrm>
            <a:off x="234950" y="300112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533" name="Freeform: Shape 532">
            <a:hlinkClick r:id="rId4" action="ppaction://hlinksldjump"/>
            <a:extLst>
              <a:ext uri="{FF2B5EF4-FFF2-40B4-BE49-F238E27FC236}">
                <a16:creationId xmlns:a16="http://schemas.microsoft.com/office/drawing/2014/main" id="{0EEB009D-D500-3A46-64B5-BCC6E38B0C52}"/>
              </a:ext>
            </a:extLst>
          </p:cNvPr>
          <p:cNvSpPr/>
          <p:nvPr/>
        </p:nvSpPr>
        <p:spPr>
          <a:xfrm>
            <a:off x="234950" y="2720639"/>
            <a:ext cx="2194560"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534" name="TextBox 533">
            <a:hlinkClick r:id="rId5" action="ppaction://hlinksldjump"/>
            <a:extLst>
              <a:ext uri="{FF2B5EF4-FFF2-40B4-BE49-F238E27FC236}">
                <a16:creationId xmlns:a16="http://schemas.microsoft.com/office/drawing/2014/main" id="{A9C5F0F8-70FF-0898-C799-8FD3A5BE877C}"/>
              </a:ext>
            </a:extLst>
          </p:cNvPr>
          <p:cNvSpPr txBox="1"/>
          <p:nvPr/>
        </p:nvSpPr>
        <p:spPr>
          <a:xfrm>
            <a:off x="171832" y="2148936"/>
            <a:ext cx="2257678" cy="215444"/>
          </a:xfrm>
          <a:prstGeom prst="rect">
            <a:avLst/>
          </a:prstGeom>
          <a:noFill/>
        </p:spPr>
        <p:txBody>
          <a:bodyPr wrap="square" rtlCol="0">
            <a:spAutoFit/>
          </a:bodyPr>
          <a:lstStyle/>
          <a:p>
            <a:endParaRPr lang="en-IN" sz="800" dirty="0"/>
          </a:p>
        </p:txBody>
      </p:sp>
      <p:grpSp>
        <p:nvGrpSpPr>
          <p:cNvPr id="5" name="Group 4">
            <a:extLst>
              <a:ext uri="{FF2B5EF4-FFF2-40B4-BE49-F238E27FC236}">
                <a16:creationId xmlns:a16="http://schemas.microsoft.com/office/drawing/2014/main" id="{86C7924A-1B53-6011-F5FC-C29D58AD6CBA}"/>
              </a:ext>
            </a:extLst>
          </p:cNvPr>
          <p:cNvGrpSpPr/>
          <p:nvPr/>
        </p:nvGrpSpPr>
        <p:grpSpPr>
          <a:xfrm>
            <a:off x="3176488" y="1375077"/>
            <a:ext cx="5514060" cy="2782639"/>
            <a:chOff x="3123479" y="1565309"/>
            <a:chExt cx="5514060" cy="2782639"/>
          </a:xfrm>
        </p:grpSpPr>
        <p:grpSp>
          <p:nvGrpSpPr>
            <p:cNvPr id="6" name="Group 5">
              <a:extLst>
                <a:ext uri="{FF2B5EF4-FFF2-40B4-BE49-F238E27FC236}">
                  <a16:creationId xmlns:a16="http://schemas.microsoft.com/office/drawing/2014/main" id="{6DDB3A52-A543-5357-1AFD-F8D7874208F2}"/>
                </a:ext>
              </a:extLst>
            </p:cNvPr>
            <p:cNvGrpSpPr/>
            <p:nvPr/>
          </p:nvGrpSpPr>
          <p:grpSpPr>
            <a:xfrm>
              <a:off x="3123479" y="1565309"/>
              <a:ext cx="5514060" cy="2782639"/>
              <a:chOff x="2600325" y="1506312"/>
              <a:chExt cx="6067071" cy="3061713"/>
            </a:xfrm>
            <a:solidFill>
              <a:schemeClr val="bg1">
                <a:lumMod val="85000"/>
              </a:schemeClr>
            </a:solidFill>
          </p:grpSpPr>
          <p:grpSp>
            <p:nvGrpSpPr>
              <p:cNvPr id="7" name="Group 6">
                <a:extLst>
                  <a:ext uri="{FF2B5EF4-FFF2-40B4-BE49-F238E27FC236}">
                    <a16:creationId xmlns:a16="http://schemas.microsoft.com/office/drawing/2014/main" id="{92D567A2-1117-E285-8502-BAD64532CE16}"/>
                  </a:ext>
                </a:extLst>
              </p:cNvPr>
              <p:cNvGrpSpPr/>
              <p:nvPr/>
            </p:nvGrpSpPr>
            <p:grpSpPr>
              <a:xfrm>
                <a:off x="2600325" y="1953635"/>
                <a:ext cx="5118692" cy="2574813"/>
                <a:chOff x="2600325" y="1953635"/>
                <a:chExt cx="5118692" cy="2574813"/>
              </a:xfrm>
              <a:grpFill/>
            </p:grpSpPr>
            <p:sp>
              <p:nvSpPr>
                <p:cNvPr id="495" name="Freeform 641">
                  <a:extLst>
                    <a:ext uri="{FF2B5EF4-FFF2-40B4-BE49-F238E27FC236}">
                      <a16:creationId xmlns:a16="http://schemas.microsoft.com/office/drawing/2014/main" id="{20C84B40-49D9-BF9E-837A-24AEA54A186E}"/>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404">
                  <a:extLst>
                    <a:ext uri="{FF2B5EF4-FFF2-40B4-BE49-F238E27FC236}">
                      <a16:creationId xmlns:a16="http://schemas.microsoft.com/office/drawing/2014/main" id="{2F38D161-70B4-E799-7F6E-0FF646C00843}"/>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438">
                  <a:extLst>
                    <a:ext uri="{FF2B5EF4-FFF2-40B4-BE49-F238E27FC236}">
                      <a16:creationId xmlns:a16="http://schemas.microsoft.com/office/drawing/2014/main" id="{03A7C69D-9063-A0E5-785E-7A6E500FAB63}"/>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628">
                  <a:extLst>
                    <a:ext uri="{FF2B5EF4-FFF2-40B4-BE49-F238E27FC236}">
                      <a16:creationId xmlns:a16="http://schemas.microsoft.com/office/drawing/2014/main" id="{CB433E01-7818-6802-85A4-C7FD6A3A411D}"/>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630">
                  <a:extLst>
                    <a:ext uri="{FF2B5EF4-FFF2-40B4-BE49-F238E27FC236}">
                      <a16:creationId xmlns:a16="http://schemas.microsoft.com/office/drawing/2014/main" id="{320BDEA9-532B-6679-4EC5-CDEADC83B050}"/>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640">
                  <a:extLst>
                    <a:ext uri="{FF2B5EF4-FFF2-40B4-BE49-F238E27FC236}">
                      <a16:creationId xmlns:a16="http://schemas.microsoft.com/office/drawing/2014/main" id="{61D0BD67-15CF-AEB0-05B1-1FE0515728CF}"/>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642">
                  <a:extLst>
                    <a:ext uri="{FF2B5EF4-FFF2-40B4-BE49-F238E27FC236}">
                      <a16:creationId xmlns:a16="http://schemas.microsoft.com/office/drawing/2014/main" id="{9D1E5108-0ADF-21FD-4AB0-16F471F22B9D}"/>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02" name="Freeform 649">
                  <a:extLst>
                    <a:ext uri="{FF2B5EF4-FFF2-40B4-BE49-F238E27FC236}">
                      <a16:creationId xmlns:a16="http://schemas.microsoft.com/office/drawing/2014/main" id="{76060845-A5BC-EFF1-5D0D-6C90DAABAC10}"/>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655">
                  <a:extLst>
                    <a:ext uri="{FF2B5EF4-FFF2-40B4-BE49-F238E27FC236}">
                      <a16:creationId xmlns:a16="http://schemas.microsoft.com/office/drawing/2014/main" id="{C87A09E3-9B2F-E864-BEC1-1834B96CBE95}"/>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670">
                  <a:extLst>
                    <a:ext uri="{FF2B5EF4-FFF2-40B4-BE49-F238E27FC236}">
                      <a16:creationId xmlns:a16="http://schemas.microsoft.com/office/drawing/2014/main" id="{CFAEB9BC-6281-5DB2-B729-4DC93885AFB1}"/>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672">
                  <a:extLst>
                    <a:ext uri="{FF2B5EF4-FFF2-40B4-BE49-F238E27FC236}">
                      <a16:creationId xmlns:a16="http://schemas.microsoft.com/office/drawing/2014/main" id="{BE3B5380-F6A0-1DA4-528A-B39074E1C266}"/>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683">
                  <a:extLst>
                    <a:ext uri="{FF2B5EF4-FFF2-40B4-BE49-F238E27FC236}">
                      <a16:creationId xmlns:a16="http://schemas.microsoft.com/office/drawing/2014/main" id="{F149300F-81CA-29A6-7EFA-8E92750A1182}"/>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5">
                  <a:extLst>
                    <a:ext uri="{FF2B5EF4-FFF2-40B4-BE49-F238E27FC236}">
                      <a16:creationId xmlns:a16="http://schemas.microsoft.com/office/drawing/2014/main" id="{4EE6C24C-DAF9-8786-9A43-262C258FDB54}"/>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70">
                  <a:extLst>
                    <a:ext uri="{FF2B5EF4-FFF2-40B4-BE49-F238E27FC236}">
                      <a16:creationId xmlns:a16="http://schemas.microsoft.com/office/drawing/2014/main" id="{CDA43060-7AAA-D12F-0FF4-DB6515394A63}"/>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8" name="Group 7">
                <a:extLst>
                  <a:ext uri="{FF2B5EF4-FFF2-40B4-BE49-F238E27FC236}">
                    <a16:creationId xmlns:a16="http://schemas.microsoft.com/office/drawing/2014/main" id="{025EB6BD-8945-8584-2753-1AEB92F36E1D}"/>
                  </a:ext>
                </a:extLst>
              </p:cNvPr>
              <p:cNvGrpSpPr/>
              <p:nvPr/>
            </p:nvGrpSpPr>
            <p:grpSpPr>
              <a:xfrm>
                <a:off x="3477981" y="1506312"/>
                <a:ext cx="5189415" cy="3061713"/>
                <a:chOff x="3477981" y="1506312"/>
                <a:chExt cx="5189415" cy="3061713"/>
              </a:xfrm>
              <a:grpFill/>
            </p:grpSpPr>
            <p:sp>
              <p:nvSpPr>
                <p:cNvPr id="9" name="Freeform 403">
                  <a:extLst>
                    <a:ext uri="{FF2B5EF4-FFF2-40B4-BE49-F238E27FC236}">
                      <a16:creationId xmlns:a16="http://schemas.microsoft.com/office/drawing/2014/main" id="{C833FACA-EA2A-903E-01F1-8DC006C48A6A}"/>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 name="Freeform 405">
                  <a:extLst>
                    <a:ext uri="{FF2B5EF4-FFF2-40B4-BE49-F238E27FC236}">
                      <a16:creationId xmlns:a16="http://schemas.microsoft.com/office/drawing/2014/main" id="{30868D3E-3929-7E7B-226F-F4DE90783C42}"/>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 name="Freeform 418">
                  <a:extLst>
                    <a:ext uri="{FF2B5EF4-FFF2-40B4-BE49-F238E27FC236}">
                      <a16:creationId xmlns:a16="http://schemas.microsoft.com/office/drawing/2014/main" id="{64B1E1E0-E1D5-1346-B453-ABAF3FE13368}"/>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 name="Freeform 419">
                  <a:extLst>
                    <a:ext uri="{FF2B5EF4-FFF2-40B4-BE49-F238E27FC236}">
                      <a16:creationId xmlns:a16="http://schemas.microsoft.com/office/drawing/2014/main" id="{E04A1DC0-A586-CEFF-BC6D-A9389424E962}"/>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3" name="Freeform 420">
                  <a:extLst>
                    <a:ext uri="{FF2B5EF4-FFF2-40B4-BE49-F238E27FC236}">
                      <a16:creationId xmlns:a16="http://schemas.microsoft.com/office/drawing/2014/main" id="{04B7AB94-BBC5-64B1-220B-8761C837BF58}"/>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4" name="Freeform 421">
                  <a:extLst>
                    <a:ext uri="{FF2B5EF4-FFF2-40B4-BE49-F238E27FC236}">
                      <a16:creationId xmlns:a16="http://schemas.microsoft.com/office/drawing/2014/main" id="{910A5172-8383-D8AD-B2EE-ACDAF4B3B9F3}"/>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6" name="Freeform 422">
                  <a:extLst>
                    <a:ext uri="{FF2B5EF4-FFF2-40B4-BE49-F238E27FC236}">
                      <a16:creationId xmlns:a16="http://schemas.microsoft.com/office/drawing/2014/main" id="{A15D12F2-CA87-A91F-B0C9-09DAD7C7B93A}"/>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8" name="Freeform 423">
                  <a:extLst>
                    <a:ext uri="{FF2B5EF4-FFF2-40B4-BE49-F238E27FC236}">
                      <a16:creationId xmlns:a16="http://schemas.microsoft.com/office/drawing/2014/main" id="{9E1DF900-80B7-73FD-75FF-080CB7CFA5B7}"/>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0" name="Freeform 424">
                  <a:extLst>
                    <a:ext uri="{FF2B5EF4-FFF2-40B4-BE49-F238E27FC236}">
                      <a16:creationId xmlns:a16="http://schemas.microsoft.com/office/drawing/2014/main" id="{71B706EF-0067-51F9-0336-A7F49BF84AFE}"/>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1" name="Freeform 425">
                  <a:extLst>
                    <a:ext uri="{FF2B5EF4-FFF2-40B4-BE49-F238E27FC236}">
                      <a16:creationId xmlns:a16="http://schemas.microsoft.com/office/drawing/2014/main" id="{8A75598B-7D3D-341C-1949-D0990EF2A28A}"/>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26">
                  <a:extLst>
                    <a:ext uri="{FF2B5EF4-FFF2-40B4-BE49-F238E27FC236}">
                      <a16:creationId xmlns:a16="http://schemas.microsoft.com/office/drawing/2014/main" id="{D86ABE2C-0218-C7D2-0033-65C8242D0DDE}"/>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3" name="Freeform 427">
                  <a:extLst>
                    <a:ext uri="{FF2B5EF4-FFF2-40B4-BE49-F238E27FC236}">
                      <a16:creationId xmlns:a16="http://schemas.microsoft.com/office/drawing/2014/main" id="{F35E719F-0D18-86C3-97AE-A481617C1BA0}"/>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28">
                  <a:extLst>
                    <a:ext uri="{FF2B5EF4-FFF2-40B4-BE49-F238E27FC236}">
                      <a16:creationId xmlns:a16="http://schemas.microsoft.com/office/drawing/2014/main" id="{14712B32-ACF1-878A-A750-24C169AD6E36}"/>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9">
                  <a:extLst>
                    <a:ext uri="{FF2B5EF4-FFF2-40B4-BE49-F238E27FC236}">
                      <a16:creationId xmlns:a16="http://schemas.microsoft.com/office/drawing/2014/main" id="{85E68852-6879-64AB-C545-92BBD4D83A04}"/>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28" name="Group 27">
                  <a:extLst>
                    <a:ext uri="{FF2B5EF4-FFF2-40B4-BE49-F238E27FC236}">
                      <a16:creationId xmlns:a16="http://schemas.microsoft.com/office/drawing/2014/main" id="{292B7C4D-76F8-3D16-51B6-D5E4552000D7}"/>
                    </a:ext>
                  </a:extLst>
                </p:cNvPr>
                <p:cNvGrpSpPr/>
                <p:nvPr/>
              </p:nvGrpSpPr>
              <p:grpSpPr>
                <a:xfrm>
                  <a:off x="7648297" y="2651606"/>
                  <a:ext cx="253904" cy="249445"/>
                  <a:chOff x="5961121" y="2686387"/>
                  <a:chExt cx="288233" cy="273757"/>
                </a:xfrm>
                <a:grpFill/>
              </p:grpSpPr>
              <p:sp>
                <p:nvSpPr>
                  <p:cNvPr id="493" name="Freeform 430">
                    <a:extLst>
                      <a:ext uri="{FF2B5EF4-FFF2-40B4-BE49-F238E27FC236}">
                        <a16:creationId xmlns:a16="http://schemas.microsoft.com/office/drawing/2014/main" id="{5B9EBCEA-35AC-7E95-652A-F00ADD2F11F5}"/>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431">
                    <a:extLst>
                      <a:ext uri="{FF2B5EF4-FFF2-40B4-BE49-F238E27FC236}">
                        <a16:creationId xmlns:a16="http://schemas.microsoft.com/office/drawing/2014/main" id="{42B358E5-3236-EE2E-0409-2C4425CC7713}"/>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9" name="Freeform 432">
                  <a:extLst>
                    <a:ext uri="{FF2B5EF4-FFF2-40B4-BE49-F238E27FC236}">
                      <a16:creationId xmlns:a16="http://schemas.microsoft.com/office/drawing/2014/main" id="{B825CD4E-D4BA-DAB2-BE0E-AFCD8E4E5F45}"/>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33">
                  <a:extLst>
                    <a:ext uri="{FF2B5EF4-FFF2-40B4-BE49-F238E27FC236}">
                      <a16:creationId xmlns:a16="http://schemas.microsoft.com/office/drawing/2014/main" id="{3A7FA5A3-A34D-C4A8-79CE-45BCDC1D2B24}"/>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1" name="Freeform 434">
                  <a:extLst>
                    <a:ext uri="{FF2B5EF4-FFF2-40B4-BE49-F238E27FC236}">
                      <a16:creationId xmlns:a16="http://schemas.microsoft.com/office/drawing/2014/main" id="{74F73F1F-D0D2-2BEB-B880-E715DB8D7549}"/>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35">
                  <a:extLst>
                    <a:ext uri="{FF2B5EF4-FFF2-40B4-BE49-F238E27FC236}">
                      <a16:creationId xmlns:a16="http://schemas.microsoft.com/office/drawing/2014/main" id="{73B36C24-BFBD-BC9C-7A63-513F3DF3C540}"/>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36">
                  <a:extLst>
                    <a:ext uri="{FF2B5EF4-FFF2-40B4-BE49-F238E27FC236}">
                      <a16:creationId xmlns:a16="http://schemas.microsoft.com/office/drawing/2014/main" id="{AD9AD84E-8797-344F-6163-9FE34755B347}"/>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37">
                  <a:extLst>
                    <a:ext uri="{FF2B5EF4-FFF2-40B4-BE49-F238E27FC236}">
                      <a16:creationId xmlns:a16="http://schemas.microsoft.com/office/drawing/2014/main" id="{D706DA30-D11F-F8EF-AAFC-8B806AD57F3E}"/>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39">
                  <a:extLst>
                    <a:ext uri="{FF2B5EF4-FFF2-40B4-BE49-F238E27FC236}">
                      <a16:creationId xmlns:a16="http://schemas.microsoft.com/office/drawing/2014/main" id="{4ADFAF85-7B7D-3280-A867-535F9FD08B22}"/>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40">
                  <a:extLst>
                    <a:ext uri="{FF2B5EF4-FFF2-40B4-BE49-F238E27FC236}">
                      <a16:creationId xmlns:a16="http://schemas.microsoft.com/office/drawing/2014/main" id="{0077113C-A494-890F-2719-7B9BA61DBD3B}"/>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41">
                  <a:extLst>
                    <a:ext uri="{FF2B5EF4-FFF2-40B4-BE49-F238E27FC236}">
                      <a16:creationId xmlns:a16="http://schemas.microsoft.com/office/drawing/2014/main" id="{010EC2BF-FB86-EF9E-0CA4-DB5CD1832AFE}"/>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 name="Freeform 443">
                  <a:extLst>
                    <a:ext uri="{FF2B5EF4-FFF2-40B4-BE49-F238E27FC236}">
                      <a16:creationId xmlns:a16="http://schemas.microsoft.com/office/drawing/2014/main" id="{99B1E664-5CBE-56EA-419A-97CEB3749C51}"/>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 name="Freeform 444">
                  <a:extLst>
                    <a:ext uri="{FF2B5EF4-FFF2-40B4-BE49-F238E27FC236}">
                      <a16:creationId xmlns:a16="http://schemas.microsoft.com/office/drawing/2014/main" id="{05C2309A-8CF1-D253-F689-8CFC631F6554}"/>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45">
                  <a:extLst>
                    <a:ext uri="{FF2B5EF4-FFF2-40B4-BE49-F238E27FC236}">
                      <a16:creationId xmlns:a16="http://schemas.microsoft.com/office/drawing/2014/main" id="{EB887A48-F3E4-F602-307B-979F480D174B}"/>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46">
                  <a:extLst>
                    <a:ext uri="{FF2B5EF4-FFF2-40B4-BE49-F238E27FC236}">
                      <a16:creationId xmlns:a16="http://schemas.microsoft.com/office/drawing/2014/main" id="{48B86430-55CD-6E89-2B9A-1412E28289E3}"/>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 name="Freeform 447">
                  <a:extLst>
                    <a:ext uri="{FF2B5EF4-FFF2-40B4-BE49-F238E27FC236}">
                      <a16:creationId xmlns:a16="http://schemas.microsoft.com/office/drawing/2014/main" id="{8D01324D-E269-58AF-353B-F8411BA1CA87}"/>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 name="Freeform 450">
                  <a:extLst>
                    <a:ext uri="{FF2B5EF4-FFF2-40B4-BE49-F238E27FC236}">
                      <a16:creationId xmlns:a16="http://schemas.microsoft.com/office/drawing/2014/main" id="{F6C11FD1-7654-4933-A86A-6A54D9C5F227}"/>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 name="Freeform 451">
                  <a:extLst>
                    <a:ext uri="{FF2B5EF4-FFF2-40B4-BE49-F238E27FC236}">
                      <a16:creationId xmlns:a16="http://schemas.microsoft.com/office/drawing/2014/main" id="{D4205A63-F726-5E4F-6B72-66D7EAC5E067}"/>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 name="Freeform 452">
                  <a:extLst>
                    <a:ext uri="{FF2B5EF4-FFF2-40B4-BE49-F238E27FC236}">
                      <a16:creationId xmlns:a16="http://schemas.microsoft.com/office/drawing/2014/main" id="{D76010F3-C855-A2A8-BFA8-F96716821F27}"/>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 name="Freeform 453">
                  <a:extLst>
                    <a:ext uri="{FF2B5EF4-FFF2-40B4-BE49-F238E27FC236}">
                      <a16:creationId xmlns:a16="http://schemas.microsoft.com/office/drawing/2014/main" id="{DF022539-6097-7708-A61C-2A0F345D85DB}"/>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 name="Freeform 454">
                  <a:extLst>
                    <a:ext uri="{FF2B5EF4-FFF2-40B4-BE49-F238E27FC236}">
                      <a16:creationId xmlns:a16="http://schemas.microsoft.com/office/drawing/2014/main" id="{C83C43DA-3485-2509-A7FA-24233B0F2970}"/>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55">
                  <a:extLst>
                    <a:ext uri="{FF2B5EF4-FFF2-40B4-BE49-F238E27FC236}">
                      <a16:creationId xmlns:a16="http://schemas.microsoft.com/office/drawing/2014/main" id="{585EB7F1-EF82-0285-7393-F9C80592AC19}"/>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56">
                  <a:extLst>
                    <a:ext uri="{FF2B5EF4-FFF2-40B4-BE49-F238E27FC236}">
                      <a16:creationId xmlns:a16="http://schemas.microsoft.com/office/drawing/2014/main" id="{B1976971-B59B-4142-8FDF-101CDE37162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57">
                  <a:extLst>
                    <a:ext uri="{FF2B5EF4-FFF2-40B4-BE49-F238E27FC236}">
                      <a16:creationId xmlns:a16="http://schemas.microsoft.com/office/drawing/2014/main" id="{E390339B-7EBA-020F-B365-8292E701B726}"/>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58">
                  <a:extLst>
                    <a:ext uri="{FF2B5EF4-FFF2-40B4-BE49-F238E27FC236}">
                      <a16:creationId xmlns:a16="http://schemas.microsoft.com/office/drawing/2014/main" id="{D6E114FD-07DD-B9BD-C515-CD6FE3F3682C}"/>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59">
                  <a:extLst>
                    <a:ext uri="{FF2B5EF4-FFF2-40B4-BE49-F238E27FC236}">
                      <a16:creationId xmlns:a16="http://schemas.microsoft.com/office/drawing/2014/main" id="{73F83209-379C-225F-AEE2-6318ACF65383}"/>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60">
                  <a:extLst>
                    <a:ext uri="{FF2B5EF4-FFF2-40B4-BE49-F238E27FC236}">
                      <a16:creationId xmlns:a16="http://schemas.microsoft.com/office/drawing/2014/main" id="{67517D97-74AF-9F55-6BB9-C856BF587D78}"/>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61">
                  <a:extLst>
                    <a:ext uri="{FF2B5EF4-FFF2-40B4-BE49-F238E27FC236}">
                      <a16:creationId xmlns:a16="http://schemas.microsoft.com/office/drawing/2014/main" id="{9D776466-9EF1-9FC2-C5D5-BA6C684235F3}"/>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62">
                  <a:extLst>
                    <a:ext uri="{FF2B5EF4-FFF2-40B4-BE49-F238E27FC236}">
                      <a16:creationId xmlns:a16="http://schemas.microsoft.com/office/drawing/2014/main" id="{6553A8D4-DB83-46C5-2DE1-690C5E3B110D}"/>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63">
                  <a:extLst>
                    <a:ext uri="{FF2B5EF4-FFF2-40B4-BE49-F238E27FC236}">
                      <a16:creationId xmlns:a16="http://schemas.microsoft.com/office/drawing/2014/main" id="{67D919F3-FFA0-17E5-2A68-7BFE6AE995D6}"/>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64">
                  <a:extLst>
                    <a:ext uri="{FF2B5EF4-FFF2-40B4-BE49-F238E27FC236}">
                      <a16:creationId xmlns:a16="http://schemas.microsoft.com/office/drawing/2014/main" id="{F4333C58-95A2-29D2-D511-16CA34D6A157}"/>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65">
                  <a:extLst>
                    <a:ext uri="{FF2B5EF4-FFF2-40B4-BE49-F238E27FC236}">
                      <a16:creationId xmlns:a16="http://schemas.microsoft.com/office/drawing/2014/main" id="{A5CB969E-29DD-FAD8-8FBF-B5759250C8A2}"/>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66">
                  <a:extLst>
                    <a:ext uri="{FF2B5EF4-FFF2-40B4-BE49-F238E27FC236}">
                      <a16:creationId xmlns:a16="http://schemas.microsoft.com/office/drawing/2014/main" id="{294F25BF-90D1-96CB-9800-7A4A091B0609}"/>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67">
                  <a:extLst>
                    <a:ext uri="{FF2B5EF4-FFF2-40B4-BE49-F238E27FC236}">
                      <a16:creationId xmlns:a16="http://schemas.microsoft.com/office/drawing/2014/main" id="{B3730C86-C848-1573-4CEF-885CE186B9DA}"/>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68">
                  <a:extLst>
                    <a:ext uri="{FF2B5EF4-FFF2-40B4-BE49-F238E27FC236}">
                      <a16:creationId xmlns:a16="http://schemas.microsoft.com/office/drawing/2014/main" id="{E400AF59-47C8-3854-72CD-C0DC1133BC06}"/>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69">
                  <a:extLst>
                    <a:ext uri="{FF2B5EF4-FFF2-40B4-BE49-F238E27FC236}">
                      <a16:creationId xmlns:a16="http://schemas.microsoft.com/office/drawing/2014/main" id="{AB7B800D-7B84-07CF-319D-27AE21F79809}"/>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70">
                  <a:extLst>
                    <a:ext uri="{FF2B5EF4-FFF2-40B4-BE49-F238E27FC236}">
                      <a16:creationId xmlns:a16="http://schemas.microsoft.com/office/drawing/2014/main" id="{371B2912-AFE3-F08B-33EC-178315BDBC92}"/>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71">
                  <a:extLst>
                    <a:ext uri="{FF2B5EF4-FFF2-40B4-BE49-F238E27FC236}">
                      <a16:creationId xmlns:a16="http://schemas.microsoft.com/office/drawing/2014/main" id="{0E51B0D5-6D71-55EB-E731-EF97B75782F8}"/>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72">
                  <a:extLst>
                    <a:ext uri="{FF2B5EF4-FFF2-40B4-BE49-F238E27FC236}">
                      <a16:creationId xmlns:a16="http://schemas.microsoft.com/office/drawing/2014/main" id="{26500E51-B3C7-593D-1EF3-BC1AE2362E78}"/>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73">
                  <a:extLst>
                    <a:ext uri="{FF2B5EF4-FFF2-40B4-BE49-F238E27FC236}">
                      <a16:creationId xmlns:a16="http://schemas.microsoft.com/office/drawing/2014/main" id="{C9DC6732-F47D-0A8E-6EFD-97C532AFDC5D}"/>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74">
                  <a:extLst>
                    <a:ext uri="{FF2B5EF4-FFF2-40B4-BE49-F238E27FC236}">
                      <a16:creationId xmlns:a16="http://schemas.microsoft.com/office/drawing/2014/main" id="{CCD74953-D672-7EA9-A900-6982AD83FA33}"/>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75">
                  <a:extLst>
                    <a:ext uri="{FF2B5EF4-FFF2-40B4-BE49-F238E27FC236}">
                      <a16:creationId xmlns:a16="http://schemas.microsoft.com/office/drawing/2014/main" id="{C752013A-07C7-5D63-E832-3111014B9B87}"/>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76">
                  <a:extLst>
                    <a:ext uri="{FF2B5EF4-FFF2-40B4-BE49-F238E27FC236}">
                      <a16:creationId xmlns:a16="http://schemas.microsoft.com/office/drawing/2014/main" id="{6D310F18-6105-D2D8-1960-61469476FCA1}"/>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77">
                  <a:extLst>
                    <a:ext uri="{FF2B5EF4-FFF2-40B4-BE49-F238E27FC236}">
                      <a16:creationId xmlns:a16="http://schemas.microsoft.com/office/drawing/2014/main" id="{29BECC46-F86D-7632-0F8D-C01CDB7A29DC}"/>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82">
                  <a:extLst>
                    <a:ext uri="{FF2B5EF4-FFF2-40B4-BE49-F238E27FC236}">
                      <a16:creationId xmlns:a16="http://schemas.microsoft.com/office/drawing/2014/main" id="{8E39EB2D-1DD9-5D5B-3B61-89056FB27458}"/>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2" name="Freeform 483">
                  <a:extLst>
                    <a:ext uri="{FF2B5EF4-FFF2-40B4-BE49-F238E27FC236}">
                      <a16:creationId xmlns:a16="http://schemas.microsoft.com/office/drawing/2014/main" id="{C8A5142A-0752-CF4A-8F78-9D7E5FD43F04}"/>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3" name="Freeform 484">
                  <a:extLst>
                    <a:ext uri="{FF2B5EF4-FFF2-40B4-BE49-F238E27FC236}">
                      <a16:creationId xmlns:a16="http://schemas.microsoft.com/office/drawing/2014/main" id="{2DAE2C0D-F64B-A213-288A-7708FA87CD8D}"/>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4" name="Freeform 486">
                  <a:extLst>
                    <a:ext uri="{FF2B5EF4-FFF2-40B4-BE49-F238E27FC236}">
                      <a16:creationId xmlns:a16="http://schemas.microsoft.com/office/drawing/2014/main" id="{BE9A73F2-DA3C-89C3-50BD-1057CC362543}"/>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5" name="Freeform 489">
                  <a:extLst>
                    <a:ext uri="{FF2B5EF4-FFF2-40B4-BE49-F238E27FC236}">
                      <a16:creationId xmlns:a16="http://schemas.microsoft.com/office/drawing/2014/main" id="{0BB3D70A-4D45-4AE1-34A2-24D1AC4D6FC0}"/>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6" name="Freeform 490">
                  <a:extLst>
                    <a:ext uri="{FF2B5EF4-FFF2-40B4-BE49-F238E27FC236}">
                      <a16:creationId xmlns:a16="http://schemas.microsoft.com/office/drawing/2014/main" id="{3403E099-C61D-7431-66C8-BB0B5F2EC021}"/>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7" name="Freeform 492">
                  <a:extLst>
                    <a:ext uri="{FF2B5EF4-FFF2-40B4-BE49-F238E27FC236}">
                      <a16:creationId xmlns:a16="http://schemas.microsoft.com/office/drawing/2014/main" id="{969CF993-CCFF-60BC-8284-F246CFA4583E}"/>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8" name="Freeform 493">
                  <a:extLst>
                    <a:ext uri="{FF2B5EF4-FFF2-40B4-BE49-F238E27FC236}">
                      <a16:creationId xmlns:a16="http://schemas.microsoft.com/office/drawing/2014/main" id="{AC878671-8F36-F890-3CF1-CBD12096F346}"/>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9" name="Freeform 494">
                  <a:extLst>
                    <a:ext uri="{FF2B5EF4-FFF2-40B4-BE49-F238E27FC236}">
                      <a16:creationId xmlns:a16="http://schemas.microsoft.com/office/drawing/2014/main" id="{3B948B81-8EF7-5C16-4A6A-ADA2584FEAFA}"/>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0" name="Freeform 496">
                  <a:extLst>
                    <a:ext uri="{FF2B5EF4-FFF2-40B4-BE49-F238E27FC236}">
                      <a16:creationId xmlns:a16="http://schemas.microsoft.com/office/drawing/2014/main" id="{6D456BC2-17E0-E2F1-96D7-3741B8A91680}"/>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1" name="Freeform 497">
                  <a:extLst>
                    <a:ext uri="{FF2B5EF4-FFF2-40B4-BE49-F238E27FC236}">
                      <a16:creationId xmlns:a16="http://schemas.microsoft.com/office/drawing/2014/main" id="{A09817A1-1B2E-8AB6-E014-7BF288D81A80}"/>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2" name="Freeform 498">
                  <a:extLst>
                    <a:ext uri="{FF2B5EF4-FFF2-40B4-BE49-F238E27FC236}">
                      <a16:creationId xmlns:a16="http://schemas.microsoft.com/office/drawing/2014/main" id="{4C8821D9-DB39-BDA8-9E13-E84C636E2F65}"/>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3" name="Freeform 499">
                  <a:extLst>
                    <a:ext uri="{FF2B5EF4-FFF2-40B4-BE49-F238E27FC236}">
                      <a16:creationId xmlns:a16="http://schemas.microsoft.com/office/drawing/2014/main" id="{8871A4F9-5371-36AC-06F3-3AA02B28FC38}"/>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4" name="Freeform 500">
                  <a:extLst>
                    <a:ext uri="{FF2B5EF4-FFF2-40B4-BE49-F238E27FC236}">
                      <a16:creationId xmlns:a16="http://schemas.microsoft.com/office/drawing/2014/main" id="{B2DB58FA-CFCC-043F-ABFC-80F59F90B626}"/>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5" name="Freeform 501">
                  <a:extLst>
                    <a:ext uri="{FF2B5EF4-FFF2-40B4-BE49-F238E27FC236}">
                      <a16:creationId xmlns:a16="http://schemas.microsoft.com/office/drawing/2014/main" id="{B3DD3DB9-753F-B57E-61AD-174651295B0C}"/>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6" name="Freeform 502">
                  <a:extLst>
                    <a:ext uri="{FF2B5EF4-FFF2-40B4-BE49-F238E27FC236}">
                      <a16:creationId xmlns:a16="http://schemas.microsoft.com/office/drawing/2014/main" id="{0A166D18-4CCD-F5C1-13F8-9B5D73C1C486}"/>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7" name="Freeform 503">
                  <a:extLst>
                    <a:ext uri="{FF2B5EF4-FFF2-40B4-BE49-F238E27FC236}">
                      <a16:creationId xmlns:a16="http://schemas.microsoft.com/office/drawing/2014/main" id="{F94D960A-FFA2-AB79-949F-723693604EC4}"/>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8" name="Freeform 504">
                  <a:extLst>
                    <a:ext uri="{FF2B5EF4-FFF2-40B4-BE49-F238E27FC236}">
                      <a16:creationId xmlns:a16="http://schemas.microsoft.com/office/drawing/2014/main" id="{F59B095A-A166-7890-6E0C-134AE0989E66}"/>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89" name="Freeform 505">
                  <a:extLst>
                    <a:ext uri="{FF2B5EF4-FFF2-40B4-BE49-F238E27FC236}">
                      <a16:creationId xmlns:a16="http://schemas.microsoft.com/office/drawing/2014/main" id="{44C9980D-3797-E418-E8C5-FA5627035FA7}"/>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0" name="Freeform 506">
                  <a:extLst>
                    <a:ext uri="{FF2B5EF4-FFF2-40B4-BE49-F238E27FC236}">
                      <a16:creationId xmlns:a16="http://schemas.microsoft.com/office/drawing/2014/main" id="{C440D162-113B-20E5-680D-AD425E842600}"/>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1" name="Freeform 507">
                  <a:extLst>
                    <a:ext uri="{FF2B5EF4-FFF2-40B4-BE49-F238E27FC236}">
                      <a16:creationId xmlns:a16="http://schemas.microsoft.com/office/drawing/2014/main" id="{A0D5B914-AA56-1D7F-6203-A6480740AD19}"/>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2" name="Freeform 508">
                  <a:extLst>
                    <a:ext uri="{FF2B5EF4-FFF2-40B4-BE49-F238E27FC236}">
                      <a16:creationId xmlns:a16="http://schemas.microsoft.com/office/drawing/2014/main" id="{8CC431DC-945D-7E31-3D3F-0F76C0C64070}"/>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3" name="Freeform 509">
                  <a:extLst>
                    <a:ext uri="{FF2B5EF4-FFF2-40B4-BE49-F238E27FC236}">
                      <a16:creationId xmlns:a16="http://schemas.microsoft.com/office/drawing/2014/main" id="{45EA8178-DD70-0EBC-E9E6-5F78D431906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4" name="Freeform 510">
                  <a:extLst>
                    <a:ext uri="{FF2B5EF4-FFF2-40B4-BE49-F238E27FC236}">
                      <a16:creationId xmlns:a16="http://schemas.microsoft.com/office/drawing/2014/main" id="{B4C12FA8-561E-991D-F634-DC85B2558BAC}"/>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5" name="Freeform 511">
                  <a:extLst>
                    <a:ext uri="{FF2B5EF4-FFF2-40B4-BE49-F238E27FC236}">
                      <a16:creationId xmlns:a16="http://schemas.microsoft.com/office/drawing/2014/main" id="{E7FFDFE5-BBDD-7FA1-A2D3-2CFD3A3D5F8D}"/>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6" name="Freeform 522">
                  <a:extLst>
                    <a:ext uri="{FF2B5EF4-FFF2-40B4-BE49-F238E27FC236}">
                      <a16:creationId xmlns:a16="http://schemas.microsoft.com/office/drawing/2014/main" id="{5BC2F7EE-4F3F-F979-D01F-C8C4972FC9AD}"/>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7" name="Freeform 523">
                  <a:extLst>
                    <a:ext uri="{FF2B5EF4-FFF2-40B4-BE49-F238E27FC236}">
                      <a16:creationId xmlns:a16="http://schemas.microsoft.com/office/drawing/2014/main" id="{DC26F762-CEF4-6D6D-8279-3846AD09AC30}"/>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8" name="Freeform 524">
                  <a:extLst>
                    <a:ext uri="{FF2B5EF4-FFF2-40B4-BE49-F238E27FC236}">
                      <a16:creationId xmlns:a16="http://schemas.microsoft.com/office/drawing/2014/main" id="{29EA0748-1BF9-C569-4101-95B8415AA53B}"/>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99" name="Freeform 525">
                  <a:extLst>
                    <a:ext uri="{FF2B5EF4-FFF2-40B4-BE49-F238E27FC236}">
                      <a16:creationId xmlns:a16="http://schemas.microsoft.com/office/drawing/2014/main" id="{6BCD5C6B-7897-066D-4D08-81533C020308}"/>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0" name="Freeform 526">
                  <a:extLst>
                    <a:ext uri="{FF2B5EF4-FFF2-40B4-BE49-F238E27FC236}">
                      <a16:creationId xmlns:a16="http://schemas.microsoft.com/office/drawing/2014/main" id="{72D0693E-80A8-B9B5-B859-800EE330E10D}"/>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1" name="Freeform 529">
                  <a:extLst>
                    <a:ext uri="{FF2B5EF4-FFF2-40B4-BE49-F238E27FC236}">
                      <a16:creationId xmlns:a16="http://schemas.microsoft.com/office/drawing/2014/main" id="{DDC84E4F-6224-98F8-FE20-4119EEFCE6CE}"/>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2" name="Freeform 531">
                  <a:extLst>
                    <a:ext uri="{FF2B5EF4-FFF2-40B4-BE49-F238E27FC236}">
                      <a16:creationId xmlns:a16="http://schemas.microsoft.com/office/drawing/2014/main" id="{E1105C6E-F390-0602-3E7D-D27DB3186754}"/>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3" name="Freeform 532">
                  <a:extLst>
                    <a:ext uri="{FF2B5EF4-FFF2-40B4-BE49-F238E27FC236}">
                      <a16:creationId xmlns:a16="http://schemas.microsoft.com/office/drawing/2014/main" id="{72D66320-790C-0729-8D18-E47779E49FD5}"/>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4" name="Freeform 533">
                  <a:extLst>
                    <a:ext uri="{FF2B5EF4-FFF2-40B4-BE49-F238E27FC236}">
                      <a16:creationId xmlns:a16="http://schemas.microsoft.com/office/drawing/2014/main" id="{48A14ADF-DEBE-8B04-1725-1E6C9BC1B798}"/>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5" name="Freeform 534">
                  <a:extLst>
                    <a:ext uri="{FF2B5EF4-FFF2-40B4-BE49-F238E27FC236}">
                      <a16:creationId xmlns:a16="http://schemas.microsoft.com/office/drawing/2014/main" id="{CB82436A-3D6C-9CB9-3195-9A056198D85D}"/>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6" name="Freeform 535">
                  <a:extLst>
                    <a:ext uri="{FF2B5EF4-FFF2-40B4-BE49-F238E27FC236}">
                      <a16:creationId xmlns:a16="http://schemas.microsoft.com/office/drawing/2014/main" id="{51CDBA56-EEC9-B1C2-9160-D175AE1DFBDB}"/>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7" name="Freeform 536">
                  <a:extLst>
                    <a:ext uri="{FF2B5EF4-FFF2-40B4-BE49-F238E27FC236}">
                      <a16:creationId xmlns:a16="http://schemas.microsoft.com/office/drawing/2014/main" id="{6346BF72-D6D8-7F85-2833-783A8CFC2BCC}"/>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8" name="Freeform 537">
                  <a:extLst>
                    <a:ext uri="{FF2B5EF4-FFF2-40B4-BE49-F238E27FC236}">
                      <a16:creationId xmlns:a16="http://schemas.microsoft.com/office/drawing/2014/main" id="{55DB94AD-8A96-1302-2BD3-76AB272B0321}"/>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09" name="Freeform 538">
                  <a:extLst>
                    <a:ext uri="{FF2B5EF4-FFF2-40B4-BE49-F238E27FC236}">
                      <a16:creationId xmlns:a16="http://schemas.microsoft.com/office/drawing/2014/main" id="{75BEB0AF-7F29-CE44-80E9-943D88EF0FA0}"/>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0" name="Freeform 539">
                  <a:extLst>
                    <a:ext uri="{FF2B5EF4-FFF2-40B4-BE49-F238E27FC236}">
                      <a16:creationId xmlns:a16="http://schemas.microsoft.com/office/drawing/2014/main" id="{10DBEC74-8D97-B6EA-462E-AB1FE568AD19}"/>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1" name="Freeform 540">
                  <a:extLst>
                    <a:ext uri="{FF2B5EF4-FFF2-40B4-BE49-F238E27FC236}">
                      <a16:creationId xmlns:a16="http://schemas.microsoft.com/office/drawing/2014/main" id="{16D0BF41-6E13-F74D-776F-64112FC1F831}"/>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2" name="Freeform 541">
                  <a:extLst>
                    <a:ext uri="{FF2B5EF4-FFF2-40B4-BE49-F238E27FC236}">
                      <a16:creationId xmlns:a16="http://schemas.microsoft.com/office/drawing/2014/main" id="{07539578-467A-DD97-E655-2EA7F887EBE2}"/>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3" name="Freeform 542">
                  <a:extLst>
                    <a:ext uri="{FF2B5EF4-FFF2-40B4-BE49-F238E27FC236}">
                      <a16:creationId xmlns:a16="http://schemas.microsoft.com/office/drawing/2014/main" id="{1A34B749-87CF-B82E-E8AA-119703613127}"/>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5" name="Freeform 543">
                  <a:extLst>
                    <a:ext uri="{FF2B5EF4-FFF2-40B4-BE49-F238E27FC236}">
                      <a16:creationId xmlns:a16="http://schemas.microsoft.com/office/drawing/2014/main" id="{FED02114-E199-5DCE-2AE7-584C86A8EFBF}"/>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6" name="Freeform 544">
                  <a:extLst>
                    <a:ext uri="{FF2B5EF4-FFF2-40B4-BE49-F238E27FC236}">
                      <a16:creationId xmlns:a16="http://schemas.microsoft.com/office/drawing/2014/main" id="{22F2E6AB-1A3B-0EAE-7E6E-7DC88C7D949C}"/>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7" name="Freeform 545">
                  <a:extLst>
                    <a:ext uri="{FF2B5EF4-FFF2-40B4-BE49-F238E27FC236}">
                      <a16:creationId xmlns:a16="http://schemas.microsoft.com/office/drawing/2014/main" id="{F03E535F-4C9D-47F1-FFA6-A91F6EDB01C7}"/>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8" name="Freeform 546">
                  <a:extLst>
                    <a:ext uri="{FF2B5EF4-FFF2-40B4-BE49-F238E27FC236}">
                      <a16:creationId xmlns:a16="http://schemas.microsoft.com/office/drawing/2014/main" id="{E415A360-DAB8-47C1-F447-4D7642366538}"/>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9" name="Freeform 547">
                  <a:extLst>
                    <a:ext uri="{FF2B5EF4-FFF2-40B4-BE49-F238E27FC236}">
                      <a16:creationId xmlns:a16="http://schemas.microsoft.com/office/drawing/2014/main" id="{4763C65F-AADD-EDDC-BCD1-20F27FDBAD0E}"/>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0" name="Freeform 548">
                  <a:extLst>
                    <a:ext uri="{FF2B5EF4-FFF2-40B4-BE49-F238E27FC236}">
                      <a16:creationId xmlns:a16="http://schemas.microsoft.com/office/drawing/2014/main" id="{2ECCA316-7669-0927-7B77-E94EBCBEB30D}"/>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1" name="Freeform 549">
                  <a:extLst>
                    <a:ext uri="{FF2B5EF4-FFF2-40B4-BE49-F238E27FC236}">
                      <a16:creationId xmlns:a16="http://schemas.microsoft.com/office/drawing/2014/main" id="{EB7859D2-48A3-3410-50ED-B20803E58007}"/>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3" name="Freeform 550">
                  <a:extLst>
                    <a:ext uri="{FF2B5EF4-FFF2-40B4-BE49-F238E27FC236}">
                      <a16:creationId xmlns:a16="http://schemas.microsoft.com/office/drawing/2014/main" id="{B14E2EC5-F512-DDBC-D50D-C729C384F30C}"/>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4" name="Freeform 551">
                  <a:extLst>
                    <a:ext uri="{FF2B5EF4-FFF2-40B4-BE49-F238E27FC236}">
                      <a16:creationId xmlns:a16="http://schemas.microsoft.com/office/drawing/2014/main" id="{A18F7AC1-1E62-EEDB-B21C-5A3867725A3B}"/>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5" name="Freeform 553">
                  <a:extLst>
                    <a:ext uri="{FF2B5EF4-FFF2-40B4-BE49-F238E27FC236}">
                      <a16:creationId xmlns:a16="http://schemas.microsoft.com/office/drawing/2014/main" id="{371AAE1F-D6EB-4D04-C3DF-2A68F7E16996}"/>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6" name="Freeform 555">
                  <a:extLst>
                    <a:ext uri="{FF2B5EF4-FFF2-40B4-BE49-F238E27FC236}">
                      <a16:creationId xmlns:a16="http://schemas.microsoft.com/office/drawing/2014/main" id="{02E45F3E-8C97-4735-9CBB-90444C22FE92}"/>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7" name="Freeform 602">
                  <a:extLst>
                    <a:ext uri="{FF2B5EF4-FFF2-40B4-BE49-F238E27FC236}">
                      <a16:creationId xmlns:a16="http://schemas.microsoft.com/office/drawing/2014/main" id="{44C0E911-36DC-2628-C8D1-5C13B6C0FC19}"/>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0" name="Freeform 610">
                  <a:extLst>
                    <a:ext uri="{FF2B5EF4-FFF2-40B4-BE49-F238E27FC236}">
                      <a16:creationId xmlns:a16="http://schemas.microsoft.com/office/drawing/2014/main" id="{EE77B838-26B9-F7EC-D27C-7C0D065765AE}"/>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1" name="Freeform 611">
                  <a:extLst>
                    <a:ext uri="{FF2B5EF4-FFF2-40B4-BE49-F238E27FC236}">
                      <a16:creationId xmlns:a16="http://schemas.microsoft.com/office/drawing/2014/main" id="{D3237855-BD29-56F1-BB23-26CFB78EF644}"/>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2" name="Freeform 612">
                  <a:extLst>
                    <a:ext uri="{FF2B5EF4-FFF2-40B4-BE49-F238E27FC236}">
                      <a16:creationId xmlns:a16="http://schemas.microsoft.com/office/drawing/2014/main" id="{2E97CC2E-1222-FBD5-62C5-3E383A3E34FA}"/>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3" name="Rectangle 613">
                  <a:extLst>
                    <a:ext uri="{FF2B5EF4-FFF2-40B4-BE49-F238E27FC236}">
                      <a16:creationId xmlns:a16="http://schemas.microsoft.com/office/drawing/2014/main" id="{597B424F-75FB-F685-BEE1-7C21A1E179C4}"/>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4" name="Freeform 614">
                  <a:extLst>
                    <a:ext uri="{FF2B5EF4-FFF2-40B4-BE49-F238E27FC236}">
                      <a16:creationId xmlns:a16="http://schemas.microsoft.com/office/drawing/2014/main" id="{A1E2C7C4-D5BE-CD5F-E2AB-602A2708E371}"/>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5" name="Freeform 615">
                  <a:extLst>
                    <a:ext uri="{FF2B5EF4-FFF2-40B4-BE49-F238E27FC236}">
                      <a16:creationId xmlns:a16="http://schemas.microsoft.com/office/drawing/2014/main" id="{E0BC59BB-5AA7-1A3D-283B-CA71DADF13CE}"/>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6" name="Freeform 618">
                  <a:extLst>
                    <a:ext uri="{FF2B5EF4-FFF2-40B4-BE49-F238E27FC236}">
                      <a16:creationId xmlns:a16="http://schemas.microsoft.com/office/drawing/2014/main" id="{480D90C7-0252-482B-76CC-7FF219C18833}"/>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7" name="Freeform 619">
                  <a:extLst>
                    <a:ext uri="{FF2B5EF4-FFF2-40B4-BE49-F238E27FC236}">
                      <a16:creationId xmlns:a16="http://schemas.microsoft.com/office/drawing/2014/main" id="{7D716A6C-62AE-4154-405B-B6564C216412}"/>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8" name="Freeform 620">
                  <a:extLst>
                    <a:ext uri="{FF2B5EF4-FFF2-40B4-BE49-F238E27FC236}">
                      <a16:creationId xmlns:a16="http://schemas.microsoft.com/office/drawing/2014/main" id="{54F2E80D-5EC7-DF88-8FC8-BA8607103CF5}"/>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9" name="Freeform 621">
                  <a:extLst>
                    <a:ext uri="{FF2B5EF4-FFF2-40B4-BE49-F238E27FC236}">
                      <a16:creationId xmlns:a16="http://schemas.microsoft.com/office/drawing/2014/main" id="{B117CF9C-2D6A-49EF-6BBD-99FDDFB49587}"/>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0" name="Freeform 622">
                  <a:extLst>
                    <a:ext uri="{FF2B5EF4-FFF2-40B4-BE49-F238E27FC236}">
                      <a16:creationId xmlns:a16="http://schemas.microsoft.com/office/drawing/2014/main" id="{F7850EA4-B748-EFA4-13D1-464ABEEB755B}"/>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1" name="Freeform 623">
                  <a:extLst>
                    <a:ext uri="{FF2B5EF4-FFF2-40B4-BE49-F238E27FC236}">
                      <a16:creationId xmlns:a16="http://schemas.microsoft.com/office/drawing/2014/main" id="{4F5466FF-8AA8-7680-E0D8-E9B1A5CA6A64}"/>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2" name="Freeform 624">
                  <a:extLst>
                    <a:ext uri="{FF2B5EF4-FFF2-40B4-BE49-F238E27FC236}">
                      <a16:creationId xmlns:a16="http://schemas.microsoft.com/office/drawing/2014/main" id="{E9799450-8B96-EE71-CD9C-D216CFCA7AD9}"/>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3" name="Freeform 625">
                  <a:extLst>
                    <a:ext uri="{FF2B5EF4-FFF2-40B4-BE49-F238E27FC236}">
                      <a16:creationId xmlns:a16="http://schemas.microsoft.com/office/drawing/2014/main" id="{857A0E67-8A3A-0D18-F6C8-A6AAFAB1DE91}"/>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4" name="Freeform 626">
                  <a:extLst>
                    <a:ext uri="{FF2B5EF4-FFF2-40B4-BE49-F238E27FC236}">
                      <a16:creationId xmlns:a16="http://schemas.microsoft.com/office/drawing/2014/main" id="{CCFBA29D-53C6-8FA5-1857-B4E266516580}"/>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9" name="Freeform 627">
                  <a:extLst>
                    <a:ext uri="{FF2B5EF4-FFF2-40B4-BE49-F238E27FC236}">
                      <a16:creationId xmlns:a16="http://schemas.microsoft.com/office/drawing/2014/main" id="{B6534D5E-2D15-A17C-8BF4-AA4A13592E47}"/>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9" name="Freeform 629">
                  <a:extLst>
                    <a:ext uri="{FF2B5EF4-FFF2-40B4-BE49-F238E27FC236}">
                      <a16:creationId xmlns:a16="http://schemas.microsoft.com/office/drawing/2014/main" id="{3271CDF1-8C7E-3AD0-BA39-A3D2CFF87A81}"/>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631">
                  <a:extLst>
                    <a:ext uri="{FF2B5EF4-FFF2-40B4-BE49-F238E27FC236}">
                      <a16:creationId xmlns:a16="http://schemas.microsoft.com/office/drawing/2014/main" id="{08558357-372E-57D2-8FFB-5C6EB15DF9B2}"/>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632">
                  <a:extLst>
                    <a:ext uri="{FF2B5EF4-FFF2-40B4-BE49-F238E27FC236}">
                      <a16:creationId xmlns:a16="http://schemas.microsoft.com/office/drawing/2014/main" id="{9E92C0C9-3C55-E737-8F94-D40855C31A57}"/>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633">
                  <a:extLst>
                    <a:ext uri="{FF2B5EF4-FFF2-40B4-BE49-F238E27FC236}">
                      <a16:creationId xmlns:a16="http://schemas.microsoft.com/office/drawing/2014/main" id="{C91D58E2-FB68-DB4F-6990-1F051E26E431}"/>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634">
                  <a:extLst>
                    <a:ext uri="{FF2B5EF4-FFF2-40B4-BE49-F238E27FC236}">
                      <a16:creationId xmlns:a16="http://schemas.microsoft.com/office/drawing/2014/main" id="{DE91BA41-246C-3A5E-6797-861A802B01ED}"/>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635">
                  <a:extLst>
                    <a:ext uri="{FF2B5EF4-FFF2-40B4-BE49-F238E27FC236}">
                      <a16:creationId xmlns:a16="http://schemas.microsoft.com/office/drawing/2014/main" id="{5761C0B9-7E96-4DD6-6F09-ECAE32AFEEBF}"/>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636">
                  <a:extLst>
                    <a:ext uri="{FF2B5EF4-FFF2-40B4-BE49-F238E27FC236}">
                      <a16:creationId xmlns:a16="http://schemas.microsoft.com/office/drawing/2014/main" id="{77D4C12B-6E49-6273-F277-0C0C1A98BD5E}"/>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637">
                  <a:extLst>
                    <a:ext uri="{FF2B5EF4-FFF2-40B4-BE49-F238E27FC236}">
                      <a16:creationId xmlns:a16="http://schemas.microsoft.com/office/drawing/2014/main" id="{C127A28F-DC93-A101-AA8E-7FED40FB089A}"/>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643">
                  <a:extLst>
                    <a:ext uri="{FF2B5EF4-FFF2-40B4-BE49-F238E27FC236}">
                      <a16:creationId xmlns:a16="http://schemas.microsoft.com/office/drawing/2014/main" id="{08FEB55F-FF99-5389-FD92-0126C69AAD2A}"/>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644">
                  <a:extLst>
                    <a:ext uri="{FF2B5EF4-FFF2-40B4-BE49-F238E27FC236}">
                      <a16:creationId xmlns:a16="http://schemas.microsoft.com/office/drawing/2014/main" id="{77740277-2C1A-74E5-05DF-9203C791BDB3}"/>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645">
                  <a:extLst>
                    <a:ext uri="{FF2B5EF4-FFF2-40B4-BE49-F238E27FC236}">
                      <a16:creationId xmlns:a16="http://schemas.microsoft.com/office/drawing/2014/main" id="{6AF991D6-B4D4-759C-DF32-8BF3B1341C1E}"/>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646">
                  <a:extLst>
                    <a:ext uri="{FF2B5EF4-FFF2-40B4-BE49-F238E27FC236}">
                      <a16:creationId xmlns:a16="http://schemas.microsoft.com/office/drawing/2014/main" id="{132F740C-150F-B58B-CEE0-6CF7347875FE}"/>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647">
                  <a:extLst>
                    <a:ext uri="{FF2B5EF4-FFF2-40B4-BE49-F238E27FC236}">
                      <a16:creationId xmlns:a16="http://schemas.microsoft.com/office/drawing/2014/main" id="{23165345-8C0E-44C6-FA36-2F9AFD63445A}"/>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648">
                  <a:extLst>
                    <a:ext uri="{FF2B5EF4-FFF2-40B4-BE49-F238E27FC236}">
                      <a16:creationId xmlns:a16="http://schemas.microsoft.com/office/drawing/2014/main" id="{E88DC6F4-22D4-F133-BD8D-B038B33398CB}"/>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2" name="Freeform 650">
                  <a:extLst>
                    <a:ext uri="{FF2B5EF4-FFF2-40B4-BE49-F238E27FC236}">
                      <a16:creationId xmlns:a16="http://schemas.microsoft.com/office/drawing/2014/main" id="{9E1F965E-C759-AB47-074F-6C73EB086391}"/>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651">
                  <a:extLst>
                    <a:ext uri="{FF2B5EF4-FFF2-40B4-BE49-F238E27FC236}">
                      <a16:creationId xmlns:a16="http://schemas.microsoft.com/office/drawing/2014/main" id="{577E482B-77AF-5CBF-1193-2BB7BCA7D73E}"/>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652">
                  <a:extLst>
                    <a:ext uri="{FF2B5EF4-FFF2-40B4-BE49-F238E27FC236}">
                      <a16:creationId xmlns:a16="http://schemas.microsoft.com/office/drawing/2014/main" id="{F09949A6-3183-1C15-CE95-D1E0C862214A}"/>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653">
                  <a:extLst>
                    <a:ext uri="{FF2B5EF4-FFF2-40B4-BE49-F238E27FC236}">
                      <a16:creationId xmlns:a16="http://schemas.microsoft.com/office/drawing/2014/main" id="{6E6E31E4-4CE5-4C0F-1377-582AAEB53ED0}"/>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654">
                  <a:extLst>
                    <a:ext uri="{FF2B5EF4-FFF2-40B4-BE49-F238E27FC236}">
                      <a16:creationId xmlns:a16="http://schemas.microsoft.com/office/drawing/2014/main" id="{0462E8BA-B8E6-49F7-2AA5-921DB1EC68E6}"/>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656">
                  <a:extLst>
                    <a:ext uri="{FF2B5EF4-FFF2-40B4-BE49-F238E27FC236}">
                      <a16:creationId xmlns:a16="http://schemas.microsoft.com/office/drawing/2014/main" id="{627BF19B-D35D-5D0B-6BE2-7736F999DF70}"/>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657">
                  <a:extLst>
                    <a:ext uri="{FF2B5EF4-FFF2-40B4-BE49-F238E27FC236}">
                      <a16:creationId xmlns:a16="http://schemas.microsoft.com/office/drawing/2014/main" id="{0BAEC387-A061-28B8-3E32-FB92027DAEFE}"/>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658">
                  <a:extLst>
                    <a:ext uri="{FF2B5EF4-FFF2-40B4-BE49-F238E27FC236}">
                      <a16:creationId xmlns:a16="http://schemas.microsoft.com/office/drawing/2014/main" id="{8CD368E8-1F5C-0C19-32FA-EF9FA7285023}"/>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659">
                  <a:extLst>
                    <a:ext uri="{FF2B5EF4-FFF2-40B4-BE49-F238E27FC236}">
                      <a16:creationId xmlns:a16="http://schemas.microsoft.com/office/drawing/2014/main" id="{78DA1D6C-4A79-9A92-384A-3DC909DEA9E0}"/>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1" name="Freeform 660">
                  <a:extLst>
                    <a:ext uri="{FF2B5EF4-FFF2-40B4-BE49-F238E27FC236}">
                      <a16:creationId xmlns:a16="http://schemas.microsoft.com/office/drawing/2014/main" id="{CC866C26-83D7-B3BC-6CE7-609B17B67EBE}"/>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661">
                  <a:extLst>
                    <a:ext uri="{FF2B5EF4-FFF2-40B4-BE49-F238E27FC236}">
                      <a16:creationId xmlns:a16="http://schemas.microsoft.com/office/drawing/2014/main" id="{307C2404-4D1F-17E0-AA59-CB913026E888}"/>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662">
                  <a:extLst>
                    <a:ext uri="{FF2B5EF4-FFF2-40B4-BE49-F238E27FC236}">
                      <a16:creationId xmlns:a16="http://schemas.microsoft.com/office/drawing/2014/main" id="{7370A7A1-EE5C-7FDC-BC1E-EB80EBE014C0}"/>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663">
                  <a:extLst>
                    <a:ext uri="{FF2B5EF4-FFF2-40B4-BE49-F238E27FC236}">
                      <a16:creationId xmlns:a16="http://schemas.microsoft.com/office/drawing/2014/main" id="{FC1E75E3-1237-0E02-FBAE-F1FE411C991C}"/>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664">
                  <a:extLst>
                    <a:ext uri="{FF2B5EF4-FFF2-40B4-BE49-F238E27FC236}">
                      <a16:creationId xmlns:a16="http://schemas.microsoft.com/office/drawing/2014/main" id="{1596BDCA-4054-CA6D-E362-7858A46FFFCA}"/>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665">
                  <a:extLst>
                    <a:ext uri="{FF2B5EF4-FFF2-40B4-BE49-F238E27FC236}">
                      <a16:creationId xmlns:a16="http://schemas.microsoft.com/office/drawing/2014/main" id="{ECC5B6D4-7CF6-CA8C-7F11-05C313C4A0CC}"/>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666">
                  <a:extLst>
                    <a:ext uri="{FF2B5EF4-FFF2-40B4-BE49-F238E27FC236}">
                      <a16:creationId xmlns:a16="http://schemas.microsoft.com/office/drawing/2014/main" id="{C902ADA9-24C7-8E06-5B68-68A98A234987}"/>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8" name="Freeform 667">
                  <a:extLst>
                    <a:ext uri="{FF2B5EF4-FFF2-40B4-BE49-F238E27FC236}">
                      <a16:creationId xmlns:a16="http://schemas.microsoft.com/office/drawing/2014/main" id="{327990A7-CF51-12D3-9E4C-E7B1B4AC704A}"/>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668">
                  <a:extLst>
                    <a:ext uri="{FF2B5EF4-FFF2-40B4-BE49-F238E27FC236}">
                      <a16:creationId xmlns:a16="http://schemas.microsoft.com/office/drawing/2014/main" id="{0E482544-BE73-DA4B-E3F4-1082A3A8245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669">
                  <a:extLst>
                    <a:ext uri="{FF2B5EF4-FFF2-40B4-BE49-F238E27FC236}">
                      <a16:creationId xmlns:a16="http://schemas.microsoft.com/office/drawing/2014/main" id="{495F2DDB-4E39-A52D-8154-ADC95B47C346}"/>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671">
                  <a:extLst>
                    <a:ext uri="{FF2B5EF4-FFF2-40B4-BE49-F238E27FC236}">
                      <a16:creationId xmlns:a16="http://schemas.microsoft.com/office/drawing/2014/main" id="{E0988D1B-51F8-6EFA-4FE5-AE75B94F3DAA}"/>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2" name="Freeform 673">
                  <a:extLst>
                    <a:ext uri="{FF2B5EF4-FFF2-40B4-BE49-F238E27FC236}">
                      <a16:creationId xmlns:a16="http://schemas.microsoft.com/office/drawing/2014/main" id="{38C0C4EB-84F6-73CF-3E9A-0C9868A7903B}"/>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674">
                  <a:extLst>
                    <a:ext uri="{FF2B5EF4-FFF2-40B4-BE49-F238E27FC236}">
                      <a16:creationId xmlns:a16="http://schemas.microsoft.com/office/drawing/2014/main" id="{D7B47CA2-3541-E185-9230-E071DC4D48FA}"/>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675">
                  <a:extLst>
                    <a:ext uri="{FF2B5EF4-FFF2-40B4-BE49-F238E27FC236}">
                      <a16:creationId xmlns:a16="http://schemas.microsoft.com/office/drawing/2014/main" id="{E1469559-A757-A9A8-534A-7272A54DF5D1}"/>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676">
                  <a:extLst>
                    <a:ext uri="{FF2B5EF4-FFF2-40B4-BE49-F238E27FC236}">
                      <a16:creationId xmlns:a16="http://schemas.microsoft.com/office/drawing/2014/main" id="{52554CC0-B1DD-A626-C84D-365BFD658381}"/>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677">
                  <a:extLst>
                    <a:ext uri="{FF2B5EF4-FFF2-40B4-BE49-F238E27FC236}">
                      <a16:creationId xmlns:a16="http://schemas.microsoft.com/office/drawing/2014/main" id="{A435FA5A-000B-CE88-65C3-C9F389AB2980}"/>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678">
                  <a:extLst>
                    <a:ext uri="{FF2B5EF4-FFF2-40B4-BE49-F238E27FC236}">
                      <a16:creationId xmlns:a16="http://schemas.microsoft.com/office/drawing/2014/main" id="{0C699A20-5B9D-F5E5-FCD2-6A82C5C5A1BB}"/>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679">
                  <a:extLst>
                    <a:ext uri="{FF2B5EF4-FFF2-40B4-BE49-F238E27FC236}">
                      <a16:creationId xmlns:a16="http://schemas.microsoft.com/office/drawing/2014/main" id="{C00BA5E3-C393-12F8-7E5F-18D9AFD7D027}"/>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680">
                  <a:extLst>
                    <a:ext uri="{FF2B5EF4-FFF2-40B4-BE49-F238E27FC236}">
                      <a16:creationId xmlns:a16="http://schemas.microsoft.com/office/drawing/2014/main" id="{1CA04CE7-55F6-9416-FB55-E49D9D9C8523}"/>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681">
                  <a:extLst>
                    <a:ext uri="{FF2B5EF4-FFF2-40B4-BE49-F238E27FC236}">
                      <a16:creationId xmlns:a16="http://schemas.microsoft.com/office/drawing/2014/main" id="{41EDBAC1-DE73-FC69-B8E0-44A7CBA3BBA5}"/>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682">
                  <a:extLst>
                    <a:ext uri="{FF2B5EF4-FFF2-40B4-BE49-F238E27FC236}">
                      <a16:creationId xmlns:a16="http://schemas.microsoft.com/office/drawing/2014/main" id="{CA2C51DA-154B-AE79-F647-8C55FD2B68FC}"/>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684">
                  <a:extLst>
                    <a:ext uri="{FF2B5EF4-FFF2-40B4-BE49-F238E27FC236}">
                      <a16:creationId xmlns:a16="http://schemas.microsoft.com/office/drawing/2014/main" id="{6BBCA82C-9C48-4DBA-69DD-7EAEFCD55B97}"/>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685">
                  <a:extLst>
                    <a:ext uri="{FF2B5EF4-FFF2-40B4-BE49-F238E27FC236}">
                      <a16:creationId xmlns:a16="http://schemas.microsoft.com/office/drawing/2014/main" id="{1C4162AC-F185-9372-F729-792BE1905135}"/>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686">
                  <a:extLst>
                    <a:ext uri="{FF2B5EF4-FFF2-40B4-BE49-F238E27FC236}">
                      <a16:creationId xmlns:a16="http://schemas.microsoft.com/office/drawing/2014/main" id="{9DD24E91-0216-C5BB-20CB-F74AF34ED5BA}"/>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687">
                  <a:extLst>
                    <a:ext uri="{FF2B5EF4-FFF2-40B4-BE49-F238E27FC236}">
                      <a16:creationId xmlns:a16="http://schemas.microsoft.com/office/drawing/2014/main" id="{3E9D4873-4714-948C-CFD2-9586CB0259CA}"/>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688">
                  <a:extLst>
                    <a:ext uri="{FF2B5EF4-FFF2-40B4-BE49-F238E27FC236}">
                      <a16:creationId xmlns:a16="http://schemas.microsoft.com/office/drawing/2014/main" id="{F4204408-516B-8E3B-F240-6F3F4D580FDB}"/>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689">
                  <a:extLst>
                    <a:ext uri="{FF2B5EF4-FFF2-40B4-BE49-F238E27FC236}">
                      <a16:creationId xmlns:a16="http://schemas.microsoft.com/office/drawing/2014/main" id="{115AF764-414B-97E3-DDB2-0913DBE4F0D8}"/>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690">
                  <a:extLst>
                    <a:ext uri="{FF2B5EF4-FFF2-40B4-BE49-F238E27FC236}">
                      <a16:creationId xmlns:a16="http://schemas.microsoft.com/office/drawing/2014/main" id="{6DF70A4C-D301-2D59-8F9D-AA59E21005F1}"/>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691">
                  <a:extLst>
                    <a:ext uri="{FF2B5EF4-FFF2-40B4-BE49-F238E27FC236}">
                      <a16:creationId xmlns:a16="http://schemas.microsoft.com/office/drawing/2014/main" id="{011E7C8B-594A-95A0-BBE6-7771DFD9C764}"/>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692">
                  <a:extLst>
                    <a:ext uri="{FF2B5EF4-FFF2-40B4-BE49-F238E27FC236}">
                      <a16:creationId xmlns:a16="http://schemas.microsoft.com/office/drawing/2014/main" id="{4411540D-8967-05D3-B01F-B2810437FCC1}"/>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693">
                  <a:extLst>
                    <a:ext uri="{FF2B5EF4-FFF2-40B4-BE49-F238E27FC236}">
                      <a16:creationId xmlns:a16="http://schemas.microsoft.com/office/drawing/2014/main" id="{7A2BFACD-C4C2-342B-1CB0-FAB9ACF8A8DB}"/>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694">
                  <a:extLst>
                    <a:ext uri="{FF2B5EF4-FFF2-40B4-BE49-F238E27FC236}">
                      <a16:creationId xmlns:a16="http://schemas.microsoft.com/office/drawing/2014/main" id="{63DE9B43-D667-76B3-0D7C-BFA0F50C219D}"/>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695">
                  <a:extLst>
                    <a:ext uri="{FF2B5EF4-FFF2-40B4-BE49-F238E27FC236}">
                      <a16:creationId xmlns:a16="http://schemas.microsoft.com/office/drawing/2014/main" id="{76FF343C-4CCB-83E7-9EF6-6F0C6F36C7E6}"/>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696">
                  <a:extLst>
                    <a:ext uri="{FF2B5EF4-FFF2-40B4-BE49-F238E27FC236}">
                      <a16:creationId xmlns:a16="http://schemas.microsoft.com/office/drawing/2014/main" id="{9F03D598-ED7E-BB8A-BD3E-4A460244A91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697">
                  <a:extLst>
                    <a:ext uri="{FF2B5EF4-FFF2-40B4-BE49-F238E27FC236}">
                      <a16:creationId xmlns:a16="http://schemas.microsoft.com/office/drawing/2014/main" id="{F2D2DB4C-029E-67A1-D095-E85AAFA155B2}"/>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698">
                  <a:extLst>
                    <a:ext uri="{FF2B5EF4-FFF2-40B4-BE49-F238E27FC236}">
                      <a16:creationId xmlns:a16="http://schemas.microsoft.com/office/drawing/2014/main" id="{76EB5E61-47CD-EE2B-D447-B89F5BB36CC5}"/>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99">
                  <a:extLst>
                    <a:ext uri="{FF2B5EF4-FFF2-40B4-BE49-F238E27FC236}">
                      <a16:creationId xmlns:a16="http://schemas.microsoft.com/office/drawing/2014/main" id="{21AEA6F3-8035-28A3-A5E7-195521E3473C}"/>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700">
                  <a:extLst>
                    <a:ext uri="{FF2B5EF4-FFF2-40B4-BE49-F238E27FC236}">
                      <a16:creationId xmlns:a16="http://schemas.microsoft.com/office/drawing/2014/main" id="{E37EC451-CD37-C50E-701B-DCCBB45B4A22}"/>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701">
                  <a:extLst>
                    <a:ext uri="{FF2B5EF4-FFF2-40B4-BE49-F238E27FC236}">
                      <a16:creationId xmlns:a16="http://schemas.microsoft.com/office/drawing/2014/main" id="{AABB865A-1B0C-A295-0AC3-9D7545591E44}"/>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702">
                  <a:extLst>
                    <a:ext uri="{FF2B5EF4-FFF2-40B4-BE49-F238E27FC236}">
                      <a16:creationId xmlns:a16="http://schemas.microsoft.com/office/drawing/2014/main" id="{F75A37A0-F5BF-D4B2-3BBF-37C798E08364}"/>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Freeform 703">
                  <a:extLst>
                    <a:ext uri="{FF2B5EF4-FFF2-40B4-BE49-F238E27FC236}">
                      <a16:creationId xmlns:a16="http://schemas.microsoft.com/office/drawing/2014/main" id="{61C28D20-4319-B8F5-BCED-E6754B84644A}"/>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704">
                  <a:extLst>
                    <a:ext uri="{FF2B5EF4-FFF2-40B4-BE49-F238E27FC236}">
                      <a16:creationId xmlns:a16="http://schemas.microsoft.com/office/drawing/2014/main" id="{13BC607A-DE55-7BDC-502E-DAAC0D7B2E02}"/>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705">
                  <a:extLst>
                    <a:ext uri="{FF2B5EF4-FFF2-40B4-BE49-F238E27FC236}">
                      <a16:creationId xmlns:a16="http://schemas.microsoft.com/office/drawing/2014/main" id="{99D31074-B4FE-7A7B-8810-CD036D2E39D2}"/>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706">
                  <a:extLst>
                    <a:ext uri="{FF2B5EF4-FFF2-40B4-BE49-F238E27FC236}">
                      <a16:creationId xmlns:a16="http://schemas.microsoft.com/office/drawing/2014/main" id="{D6E56CC2-6DB2-E4E7-8B26-0FA53F9B1860}"/>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707">
                  <a:extLst>
                    <a:ext uri="{FF2B5EF4-FFF2-40B4-BE49-F238E27FC236}">
                      <a16:creationId xmlns:a16="http://schemas.microsoft.com/office/drawing/2014/main" id="{EE58C7BC-CE08-E7D1-1AE3-8B0C85AC17D8}"/>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708">
                  <a:extLst>
                    <a:ext uri="{FF2B5EF4-FFF2-40B4-BE49-F238E27FC236}">
                      <a16:creationId xmlns:a16="http://schemas.microsoft.com/office/drawing/2014/main" id="{4DFB142C-D18A-C6AE-1FD9-5A7AB7BCF3D0}"/>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709">
                  <a:extLst>
                    <a:ext uri="{FF2B5EF4-FFF2-40B4-BE49-F238E27FC236}">
                      <a16:creationId xmlns:a16="http://schemas.microsoft.com/office/drawing/2014/main" id="{30E1E096-19D1-9A53-4094-253A35A0643C}"/>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710">
                  <a:extLst>
                    <a:ext uri="{FF2B5EF4-FFF2-40B4-BE49-F238E27FC236}">
                      <a16:creationId xmlns:a16="http://schemas.microsoft.com/office/drawing/2014/main" id="{05923F35-DDC5-532C-50A4-9C181E2F14E3}"/>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711">
                  <a:extLst>
                    <a:ext uri="{FF2B5EF4-FFF2-40B4-BE49-F238E27FC236}">
                      <a16:creationId xmlns:a16="http://schemas.microsoft.com/office/drawing/2014/main" id="{6AAF376A-1B76-5E49-4A55-B94823050F9E}"/>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712">
                  <a:extLst>
                    <a:ext uri="{FF2B5EF4-FFF2-40B4-BE49-F238E27FC236}">
                      <a16:creationId xmlns:a16="http://schemas.microsoft.com/office/drawing/2014/main" id="{505AA00B-5BF7-0F36-8B83-C169DC8E6BF0}"/>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713">
                  <a:extLst>
                    <a:ext uri="{FF2B5EF4-FFF2-40B4-BE49-F238E27FC236}">
                      <a16:creationId xmlns:a16="http://schemas.microsoft.com/office/drawing/2014/main" id="{F7348F1E-9DE4-DFF1-F107-A8FED8BC43DF}"/>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714">
                  <a:extLst>
                    <a:ext uri="{FF2B5EF4-FFF2-40B4-BE49-F238E27FC236}">
                      <a16:creationId xmlns:a16="http://schemas.microsoft.com/office/drawing/2014/main" id="{13124446-3A2A-8A80-87D5-71ABF158B495}"/>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716">
                  <a:extLst>
                    <a:ext uri="{FF2B5EF4-FFF2-40B4-BE49-F238E27FC236}">
                      <a16:creationId xmlns:a16="http://schemas.microsoft.com/office/drawing/2014/main" id="{55B81408-9331-F9E4-D886-D6B360ACCF3D}"/>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717">
                  <a:extLst>
                    <a:ext uri="{FF2B5EF4-FFF2-40B4-BE49-F238E27FC236}">
                      <a16:creationId xmlns:a16="http://schemas.microsoft.com/office/drawing/2014/main" id="{3AEC5CE8-66AB-B6AC-ACCC-85DCEBE3C1BB}"/>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718">
                  <a:extLst>
                    <a:ext uri="{FF2B5EF4-FFF2-40B4-BE49-F238E27FC236}">
                      <a16:creationId xmlns:a16="http://schemas.microsoft.com/office/drawing/2014/main" id="{ABFA01A3-DE9C-6F54-7E84-4A0EEE526D82}"/>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719">
                  <a:extLst>
                    <a:ext uri="{FF2B5EF4-FFF2-40B4-BE49-F238E27FC236}">
                      <a16:creationId xmlns:a16="http://schemas.microsoft.com/office/drawing/2014/main" id="{F493A896-3CB9-6906-6793-285B7B2953C1}"/>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720">
                  <a:extLst>
                    <a:ext uri="{FF2B5EF4-FFF2-40B4-BE49-F238E27FC236}">
                      <a16:creationId xmlns:a16="http://schemas.microsoft.com/office/drawing/2014/main" id="{F06A1D21-DBCC-A7D7-62A2-CFFAF86495CE}"/>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721">
                  <a:extLst>
                    <a:ext uri="{FF2B5EF4-FFF2-40B4-BE49-F238E27FC236}">
                      <a16:creationId xmlns:a16="http://schemas.microsoft.com/office/drawing/2014/main" id="{EFE16FB7-16B0-4897-1A5C-E3E3937CD32F}"/>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722">
                  <a:extLst>
                    <a:ext uri="{FF2B5EF4-FFF2-40B4-BE49-F238E27FC236}">
                      <a16:creationId xmlns:a16="http://schemas.microsoft.com/office/drawing/2014/main" id="{BEB504DD-F061-055A-5355-D125E0E735B7}"/>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723">
                  <a:extLst>
                    <a:ext uri="{FF2B5EF4-FFF2-40B4-BE49-F238E27FC236}">
                      <a16:creationId xmlns:a16="http://schemas.microsoft.com/office/drawing/2014/main" id="{6CA934CD-BD1C-B910-6822-64A4578AF812}"/>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724">
                  <a:extLst>
                    <a:ext uri="{FF2B5EF4-FFF2-40B4-BE49-F238E27FC236}">
                      <a16:creationId xmlns:a16="http://schemas.microsoft.com/office/drawing/2014/main" id="{C1D8DA0D-15F7-6915-0FE8-043AB2A5CD52}"/>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725">
                  <a:extLst>
                    <a:ext uri="{FF2B5EF4-FFF2-40B4-BE49-F238E27FC236}">
                      <a16:creationId xmlns:a16="http://schemas.microsoft.com/office/drawing/2014/main" id="{256ED207-2022-1C26-DFA1-A55D1169CEF3}"/>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726">
                  <a:extLst>
                    <a:ext uri="{FF2B5EF4-FFF2-40B4-BE49-F238E27FC236}">
                      <a16:creationId xmlns:a16="http://schemas.microsoft.com/office/drawing/2014/main" id="{1384A10C-0249-D279-733A-F79E6489D5CB}"/>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727">
                  <a:extLst>
                    <a:ext uri="{FF2B5EF4-FFF2-40B4-BE49-F238E27FC236}">
                      <a16:creationId xmlns:a16="http://schemas.microsoft.com/office/drawing/2014/main" id="{6B29F3E1-B961-B677-4EA9-066EE9B7E45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728">
                  <a:extLst>
                    <a:ext uri="{FF2B5EF4-FFF2-40B4-BE49-F238E27FC236}">
                      <a16:creationId xmlns:a16="http://schemas.microsoft.com/office/drawing/2014/main" id="{AF9422B5-179B-E3D5-2EF4-9BF294D112A2}"/>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729">
                  <a:extLst>
                    <a:ext uri="{FF2B5EF4-FFF2-40B4-BE49-F238E27FC236}">
                      <a16:creationId xmlns:a16="http://schemas.microsoft.com/office/drawing/2014/main" id="{EC6F071A-5EC8-6677-FDB0-1623556C7BB0}"/>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730">
                  <a:extLst>
                    <a:ext uri="{FF2B5EF4-FFF2-40B4-BE49-F238E27FC236}">
                      <a16:creationId xmlns:a16="http://schemas.microsoft.com/office/drawing/2014/main" id="{E6769D5C-C27B-1A36-7271-7195F0D7175C}"/>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731">
                  <a:extLst>
                    <a:ext uri="{FF2B5EF4-FFF2-40B4-BE49-F238E27FC236}">
                      <a16:creationId xmlns:a16="http://schemas.microsoft.com/office/drawing/2014/main" id="{9AA581B7-2694-F3E1-75F3-37F3182F15FC}"/>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732">
                  <a:extLst>
                    <a:ext uri="{FF2B5EF4-FFF2-40B4-BE49-F238E27FC236}">
                      <a16:creationId xmlns:a16="http://schemas.microsoft.com/office/drawing/2014/main" id="{F8FB4D02-B5C3-7D82-2D84-FB606BAA0701}"/>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733">
                  <a:extLst>
                    <a:ext uri="{FF2B5EF4-FFF2-40B4-BE49-F238E27FC236}">
                      <a16:creationId xmlns:a16="http://schemas.microsoft.com/office/drawing/2014/main" id="{D687BC1E-84BD-38D8-9603-EAF28D738878}"/>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734">
                  <a:extLst>
                    <a:ext uri="{FF2B5EF4-FFF2-40B4-BE49-F238E27FC236}">
                      <a16:creationId xmlns:a16="http://schemas.microsoft.com/office/drawing/2014/main" id="{F5505FC4-CE9D-40E1-1F21-62B076D8CF69}"/>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735">
                  <a:extLst>
                    <a:ext uri="{FF2B5EF4-FFF2-40B4-BE49-F238E27FC236}">
                      <a16:creationId xmlns:a16="http://schemas.microsoft.com/office/drawing/2014/main" id="{71C7E4AC-80A2-6267-4AB7-0FDF1404886A}"/>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736">
                  <a:extLst>
                    <a:ext uri="{FF2B5EF4-FFF2-40B4-BE49-F238E27FC236}">
                      <a16:creationId xmlns:a16="http://schemas.microsoft.com/office/drawing/2014/main" id="{F255411C-9862-1D04-D82F-9F2A7CAB18E5}"/>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737">
                  <a:extLst>
                    <a:ext uri="{FF2B5EF4-FFF2-40B4-BE49-F238E27FC236}">
                      <a16:creationId xmlns:a16="http://schemas.microsoft.com/office/drawing/2014/main" id="{27EED12C-ADEA-EB2E-6E44-12BBAEE5446A}"/>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738">
                  <a:extLst>
                    <a:ext uri="{FF2B5EF4-FFF2-40B4-BE49-F238E27FC236}">
                      <a16:creationId xmlns:a16="http://schemas.microsoft.com/office/drawing/2014/main" id="{5CD50009-D4B3-918D-548F-A8770D9D1CB9}"/>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739">
                  <a:extLst>
                    <a:ext uri="{FF2B5EF4-FFF2-40B4-BE49-F238E27FC236}">
                      <a16:creationId xmlns:a16="http://schemas.microsoft.com/office/drawing/2014/main" id="{E45EA732-C931-C254-772E-18FFB237E9DD}"/>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740">
                  <a:extLst>
                    <a:ext uri="{FF2B5EF4-FFF2-40B4-BE49-F238E27FC236}">
                      <a16:creationId xmlns:a16="http://schemas.microsoft.com/office/drawing/2014/main" id="{C916A3F9-9F7F-B1F6-DCA5-A537A943544B}"/>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741">
                  <a:extLst>
                    <a:ext uri="{FF2B5EF4-FFF2-40B4-BE49-F238E27FC236}">
                      <a16:creationId xmlns:a16="http://schemas.microsoft.com/office/drawing/2014/main" id="{8E1FA8AA-B233-79B8-2E17-236ECD2E05E0}"/>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742">
                  <a:extLst>
                    <a:ext uri="{FF2B5EF4-FFF2-40B4-BE49-F238E27FC236}">
                      <a16:creationId xmlns:a16="http://schemas.microsoft.com/office/drawing/2014/main" id="{1F007CF6-869B-D2C3-D4FC-78954316C3B7}"/>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743">
                  <a:extLst>
                    <a:ext uri="{FF2B5EF4-FFF2-40B4-BE49-F238E27FC236}">
                      <a16:creationId xmlns:a16="http://schemas.microsoft.com/office/drawing/2014/main" id="{59F2A6D3-F1F9-9565-DC65-AFDB3A151FAE}"/>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1" name="Freeform 744">
                  <a:extLst>
                    <a:ext uri="{FF2B5EF4-FFF2-40B4-BE49-F238E27FC236}">
                      <a16:creationId xmlns:a16="http://schemas.microsoft.com/office/drawing/2014/main" id="{ACF81FB2-E3A5-FD12-DF30-3DA2FF09F4A8}"/>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745">
                  <a:extLst>
                    <a:ext uri="{FF2B5EF4-FFF2-40B4-BE49-F238E27FC236}">
                      <a16:creationId xmlns:a16="http://schemas.microsoft.com/office/drawing/2014/main" id="{B90B1873-72D4-FD04-86D1-022952454DCD}"/>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746">
                  <a:extLst>
                    <a:ext uri="{FF2B5EF4-FFF2-40B4-BE49-F238E27FC236}">
                      <a16:creationId xmlns:a16="http://schemas.microsoft.com/office/drawing/2014/main" id="{5BDDDDE5-357D-A002-B668-27257B4E9E17}"/>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747">
                  <a:extLst>
                    <a:ext uri="{FF2B5EF4-FFF2-40B4-BE49-F238E27FC236}">
                      <a16:creationId xmlns:a16="http://schemas.microsoft.com/office/drawing/2014/main" id="{F7FD6028-30A7-E171-7A0A-86E3716ECB91}"/>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748">
                  <a:extLst>
                    <a:ext uri="{FF2B5EF4-FFF2-40B4-BE49-F238E27FC236}">
                      <a16:creationId xmlns:a16="http://schemas.microsoft.com/office/drawing/2014/main" id="{E248BED9-77CA-8B64-2C26-A0BFA443E07F}"/>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749">
                  <a:extLst>
                    <a:ext uri="{FF2B5EF4-FFF2-40B4-BE49-F238E27FC236}">
                      <a16:creationId xmlns:a16="http://schemas.microsoft.com/office/drawing/2014/main" id="{E5601F28-FAE0-74D1-815C-74E202CE3944}"/>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750">
                  <a:extLst>
                    <a:ext uri="{FF2B5EF4-FFF2-40B4-BE49-F238E27FC236}">
                      <a16:creationId xmlns:a16="http://schemas.microsoft.com/office/drawing/2014/main" id="{ECE45308-6EB7-C521-254D-A590F989CB0A}"/>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751">
                  <a:extLst>
                    <a:ext uri="{FF2B5EF4-FFF2-40B4-BE49-F238E27FC236}">
                      <a16:creationId xmlns:a16="http://schemas.microsoft.com/office/drawing/2014/main" id="{7618CD7F-BDBF-8B2A-EABA-103848FDF5D0}"/>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752">
                  <a:extLst>
                    <a:ext uri="{FF2B5EF4-FFF2-40B4-BE49-F238E27FC236}">
                      <a16:creationId xmlns:a16="http://schemas.microsoft.com/office/drawing/2014/main" id="{11719B6C-C64D-B739-C5C1-4D456FB534CA}"/>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753">
                  <a:extLst>
                    <a:ext uri="{FF2B5EF4-FFF2-40B4-BE49-F238E27FC236}">
                      <a16:creationId xmlns:a16="http://schemas.microsoft.com/office/drawing/2014/main" id="{0A0AE5F8-93F9-FFE7-1BF6-32BF38C2BEFD}"/>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754">
                  <a:extLst>
                    <a:ext uri="{FF2B5EF4-FFF2-40B4-BE49-F238E27FC236}">
                      <a16:creationId xmlns:a16="http://schemas.microsoft.com/office/drawing/2014/main" id="{94955DAB-377D-D6F4-F7C1-958EDCD67AAD}"/>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755">
                  <a:extLst>
                    <a:ext uri="{FF2B5EF4-FFF2-40B4-BE49-F238E27FC236}">
                      <a16:creationId xmlns:a16="http://schemas.microsoft.com/office/drawing/2014/main" id="{D2E9AE39-F71A-64FF-EB5F-6A91F906F846}"/>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756">
                  <a:extLst>
                    <a:ext uri="{FF2B5EF4-FFF2-40B4-BE49-F238E27FC236}">
                      <a16:creationId xmlns:a16="http://schemas.microsoft.com/office/drawing/2014/main" id="{A210F92D-97B9-6C3E-2CD9-36624BF0C499}"/>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757">
                  <a:extLst>
                    <a:ext uri="{FF2B5EF4-FFF2-40B4-BE49-F238E27FC236}">
                      <a16:creationId xmlns:a16="http://schemas.microsoft.com/office/drawing/2014/main" id="{794821A3-A5CB-CDCB-9164-C507618ABA03}"/>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758">
                  <a:extLst>
                    <a:ext uri="{FF2B5EF4-FFF2-40B4-BE49-F238E27FC236}">
                      <a16:creationId xmlns:a16="http://schemas.microsoft.com/office/drawing/2014/main" id="{F16A61C6-5A94-F1F8-064D-3975CD1AFB46}"/>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759">
                  <a:extLst>
                    <a:ext uri="{FF2B5EF4-FFF2-40B4-BE49-F238E27FC236}">
                      <a16:creationId xmlns:a16="http://schemas.microsoft.com/office/drawing/2014/main" id="{B1FA7A55-0B10-8523-DD6D-6B1D85859243}"/>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760">
                  <a:extLst>
                    <a:ext uri="{FF2B5EF4-FFF2-40B4-BE49-F238E27FC236}">
                      <a16:creationId xmlns:a16="http://schemas.microsoft.com/office/drawing/2014/main" id="{95F462F5-FBE2-9756-0B11-FAE428FA970D}"/>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761">
                  <a:extLst>
                    <a:ext uri="{FF2B5EF4-FFF2-40B4-BE49-F238E27FC236}">
                      <a16:creationId xmlns:a16="http://schemas.microsoft.com/office/drawing/2014/main" id="{D0D178C7-6999-D94B-21EE-8B7C3D1AC9CC}"/>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762">
                  <a:extLst>
                    <a:ext uri="{FF2B5EF4-FFF2-40B4-BE49-F238E27FC236}">
                      <a16:creationId xmlns:a16="http://schemas.microsoft.com/office/drawing/2014/main" id="{11584008-8894-4D18-17C8-C7853E929F4A}"/>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763">
                  <a:extLst>
                    <a:ext uri="{FF2B5EF4-FFF2-40B4-BE49-F238E27FC236}">
                      <a16:creationId xmlns:a16="http://schemas.microsoft.com/office/drawing/2014/main" id="{C6DA75B4-AFAF-3738-3CDA-FC133A86BB18}"/>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764">
                  <a:extLst>
                    <a:ext uri="{FF2B5EF4-FFF2-40B4-BE49-F238E27FC236}">
                      <a16:creationId xmlns:a16="http://schemas.microsoft.com/office/drawing/2014/main" id="{AF4E385C-198B-9427-5252-75D7CA83A6F9}"/>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765">
                  <a:extLst>
                    <a:ext uri="{FF2B5EF4-FFF2-40B4-BE49-F238E27FC236}">
                      <a16:creationId xmlns:a16="http://schemas.microsoft.com/office/drawing/2014/main" id="{FE41AADD-A10A-698D-15F3-D8D0D3322480}"/>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766">
                  <a:extLst>
                    <a:ext uri="{FF2B5EF4-FFF2-40B4-BE49-F238E27FC236}">
                      <a16:creationId xmlns:a16="http://schemas.microsoft.com/office/drawing/2014/main" id="{0AF8FCE7-AA5F-B770-84BF-0F3375691D4E}"/>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767">
                  <a:extLst>
                    <a:ext uri="{FF2B5EF4-FFF2-40B4-BE49-F238E27FC236}">
                      <a16:creationId xmlns:a16="http://schemas.microsoft.com/office/drawing/2014/main" id="{FC76C683-56F2-003D-1100-4791E89136A5}"/>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768">
                  <a:extLst>
                    <a:ext uri="{FF2B5EF4-FFF2-40B4-BE49-F238E27FC236}">
                      <a16:creationId xmlns:a16="http://schemas.microsoft.com/office/drawing/2014/main" id="{727AFD1D-FC5D-D4E5-4D28-37637303423F}"/>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769">
                  <a:extLst>
                    <a:ext uri="{FF2B5EF4-FFF2-40B4-BE49-F238E27FC236}">
                      <a16:creationId xmlns:a16="http://schemas.microsoft.com/office/drawing/2014/main" id="{6D947242-899C-0AC5-FA25-5A9FC6003E0F}"/>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771">
                  <a:extLst>
                    <a:ext uri="{FF2B5EF4-FFF2-40B4-BE49-F238E27FC236}">
                      <a16:creationId xmlns:a16="http://schemas.microsoft.com/office/drawing/2014/main" id="{FD679AD3-8895-405A-8928-D06CC76BB0EB}"/>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772">
                  <a:extLst>
                    <a:ext uri="{FF2B5EF4-FFF2-40B4-BE49-F238E27FC236}">
                      <a16:creationId xmlns:a16="http://schemas.microsoft.com/office/drawing/2014/main" id="{BBEEDCE6-64A7-DADF-3D97-9D11E29994F3}"/>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773">
                  <a:extLst>
                    <a:ext uri="{FF2B5EF4-FFF2-40B4-BE49-F238E27FC236}">
                      <a16:creationId xmlns:a16="http://schemas.microsoft.com/office/drawing/2014/main" id="{BF4A5FA4-CBB6-C006-6AA0-658296E25A62}"/>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774">
                  <a:extLst>
                    <a:ext uri="{FF2B5EF4-FFF2-40B4-BE49-F238E27FC236}">
                      <a16:creationId xmlns:a16="http://schemas.microsoft.com/office/drawing/2014/main" id="{BCD3991A-FEEA-8946-D1DC-808274FFEE35}"/>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775">
                  <a:extLst>
                    <a:ext uri="{FF2B5EF4-FFF2-40B4-BE49-F238E27FC236}">
                      <a16:creationId xmlns:a16="http://schemas.microsoft.com/office/drawing/2014/main" id="{0494BA1F-7DF4-F7CA-3FB1-B05484D8CE43}"/>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776">
                  <a:extLst>
                    <a:ext uri="{FF2B5EF4-FFF2-40B4-BE49-F238E27FC236}">
                      <a16:creationId xmlns:a16="http://schemas.microsoft.com/office/drawing/2014/main" id="{777D1259-5E94-346A-6D1C-A84842A99ACE}"/>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sp>
          <p:nvSpPr>
            <p:cNvPr id="4" name="Freeform 326">
              <a:extLst>
                <a:ext uri="{FF2B5EF4-FFF2-40B4-BE49-F238E27FC236}">
                  <a16:creationId xmlns:a16="http://schemas.microsoft.com/office/drawing/2014/main" id="{5F5620B7-BC62-561A-1797-37F43D5240E0}"/>
                </a:ext>
              </a:extLst>
            </p:cNvPr>
            <p:cNvSpPr>
              <a:spLocks/>
            </p:cNvSpPr>
            <p:nvPr/>
          </p:nvSpPr>
          <p:spPr bwMode="gray">
            <a:xfrm>
              <a:off x="6942745" y="3225396"/>
              <a:ext cx="34560" cy="63495"/>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15" name="Graphique 4">
            <a:extLst>
              <a:ext uri="{FF2B5EF4-FFF2-40B4-BE49-F238E27FC236}">
                <a16:creationId xmlns:a16="http://schemas.microsoft.com/office/drawing/2014/main" id="{3CB99845-DEB0-C459-9AC0-8B94B9CBAF80}"/>
              </a:ext>
            </a:extLst>
          </p:cNvPr>
          <p:cNvSpPr>
            <a:spLocks noChangeAspect="1"/>
          </p:cNvSpPr>
          <p:nvPr/>
        </p:nvSpPr>
        <p:spPr>
          <a:xfrm rot="10800000" flipV="1">
            <a:off x="279532" y="3339250"/>
            <a:ext cx="126083"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pic>
        <p:nvPicPr>
          <p:cNvPr id="17" name="Picture 2" descr="A logo for a company&#10;&#10;Description automatically generated">
            <a:extLst>
              <a:ext uri="{FF2B5EF4-FFF2-40B4-BE49-F238E27FC236}">
                <a16:creationId xmlns:a16="http://schemas.microsoft.com/office/drawing/2014/main" id="{800A29E2-9252-A0C8-D63B-7D5E63C82529}"/>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16085"/>
          <a:stretch/>
        </p:blipFill>
        <p:spPr bwMode="auto">
          <a:xfrm>
            <a:off x="2651948" y="525134"/>
            <a:ext cx="1145526" cy="64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1494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EBF1AA9-759E-4BEB-A705-2F5119D1D4ED}"/>
              </a:ext>
            </a:extLst>
          </p:cNvPr>
          <p:cNvSpPr>
            <a:spLocks noGrp="1"/>
          </p:cNvSpPr>
          <p:nvPr>
            <p:ph type="sldNum" sz="quarter" idx="16"/>
          </p:nvPr>
        </p:nvSpPr>
        <p:spPr/>
        <p:txBody>
          <a:bodyPr/>
          <a:lstStyle/>
          <a:p>
            <a:fld id="{6B54B0F7-55DD-40D6-B7F4-70B586885C0B}" type="slidenum">
              <a:rPr lang="en-US" noProof="0" dirty="0" smtClean="0"/>
              <a:pPr/>
              <a:t>44</a:t>
            </a:fld>
            <a:endParaRPr lang="en-US" noProof="0" dirty="0"/>
          </a:p>
        </p:txBody>
      </p:sp>
      <p:sp>
        <p:nvSpPr>
          <p:cNvPr id="4" name="Text Placeholder 3">
            <a:extLst>
              <a:ext uri="{FF2B5EF4-FFF2-40B4-BE49-F238E27FC236}">
                <a16:creationId xmlns:a16="http://schemas.microsoft.com/office/drawing/2014/main" id="{325849F7-7419-437A-8D05-48595A0E98D1}"/>
              </a:ext>
            </a:extLst>
          </p:cNvPr>
          <p:cNvSpPr>
            <a:spLocks noGrp="1"/>
          </p:cNvSpPr>
          <p:nvPr>
            <p:ph type="body" sz="quarter" idx="21"/>
          </p:nvPr>
        </p:nvSpPr>
        <p:spPr>
          <a:xfrm>
            <a:off x="331524" y="1102249"/>
            <a:ext cx="8488625" cy="3465629"/>
          </a:xfrm>
        </p:spPr>
        <p:txBody>
          <a:bodyPr wrap="square">
            <a:spAutoFit/>
          </a:bodyPr>
          <a:lstStyle/>
          <a:p>
            <a:pPr marL="228600" indent="-228600" fontAlgn="base">
              <a:lnSpc>
                <a:spcPct val="140000"/>
              </a:lnSpc>
              <a:buFont typeface="+mj-lt"/>
              <a:buAutoNum type="arabicPeriod"/>
            </a:pPr>
            <a:r>
              <a:rPr lang="en-IN" sz="900" b="0" i="0" u="none" strike="noStrike" dirty="0">
                <a:solidFill>
                  <a:srgbClr val="000000"/>
                </a:solidFill>
                <a:effectLst/>
                <a:latin typeface="+mn-lt"/>
              </a:rPr>
              <a:t>Gary-Bobo, M, et al. Curr Med Chem. 2007;14(28):2945–53.</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Raben</a:t>
            </a:r>
            <a:r>
              <a:rPr lang="en-IN" sz="900" b="0" i="0" u="none" strike="noStrike" dirty="0">
                <a:solidFill>
                  <a:srgbClr val="000000"/>
                </a:solidFill>
                <a:effectLst/>
                <a:latin typeface="+mn-lt"/>
              </a:rPr>
              <a:t> N, et al. Curr Mol Med. 2002 Mar;2(2):145–66.</a:t>
            </a:r>
          </a:p>
          <a:p>
            <a:pPr marL="228600" indent="-228600" fontAlgn="base">
              <a:lnSpc>
                <a:spcPct val="140000"/>
              </a:lnSpc>
              <a:buFont typeface="+mj-lt"/>
              <a:buAutoNum type="arabicPeriod"/>
            </a:pPr>
            <a:r>
              <a:rPr lang="en-IN" sz="900" b="0" i="0" u="none" strike="noStrike" dirty="0">
                <a:solidFill>
                  <a:srgbClr val="000000"/>
                </a:solidFill>
                <a:effectLst/>
                <a:latin typeface="+mn-lt"/>
              </a:rPr>
              <a:t>Diaz-</a:t>
            </a:r>
            <a:r>
              <a:rPr lang="en-IN" sz="900" b="0" i="0" u="none" strike="noStrike" dirty="0" err="1">
                <a:solidFill>
                  <a:srgbClr val="000000"/>
                </a:solidFill>
                <a:effectLst/>
                <a:latin typeface="+mn-lt"/>
              </a:rPr>
              <a:t>Manera</a:t>
            </a:r>
            <a:r>
              <a:rPr lang="en-IN" sz="900" b="0" i="0" u="none" strike="noStrike" dirty="0">
                <a:solidFill>
                  <a:srgbClr val="000000"/>
                </a:solidFill>
                <a:effectLst/>
                <a:latin typeface="+mn-lt"/>
              </a:rPr>
              <a:t> J, et al. Lancet Neurol. 2021 Dec;20(12):1012–1026.​</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Kishnani</a:t>
            </a:r>
            <a:r>
              <a:rPr lang="en-IN" sz="900" b="0" i="0" u="none" strike="noStrike" dirty="0">
                <a:solidFill>
                  <a:srgbClr val="000000"/>
                </a:solidFill>
                <a:effectLst/>
                <a:latin typeface="+mn-lt"/>
              </a:rPr>
              <a:t> PS, et al. Genet Med. 2023 Feb;25(2):100328.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Shayman</a:t>
            </a:r>
            <a:r>
              <a:rPr lang="en-IN" sz="900" b="0" i="0" u="none" strike="noStrike" dirty="0">
                <a:solidFill>
                  <a:srgbClr val="000000"/>
                </a:solidFill>
                <a:effectLst/>
                <a:latin typeface="+mn-lt"/>
              </a:rPr>
              <a:t> JA. Semin Nephrol. 2018 Mar;38(2):183–192.​</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Natoli</a:t>
            </a:r>
            <a:r>
              <a:rPr lang="en-IN" sz="900" b="0" i="0" u="none" strike="noStrike" dirty="0">
                <a:solidFill>
                  <a:srgbClr val="000000"/>
                </a:solidFill>
                <a:effectLst/>
                <a:latin typeface="+mn-lt"/>
              </a:rPr>
              <a:t> TA, et al. Cell Signal. 2020 May;69:109526. ​</a:t>
            </a:r>
          </a:p>
          <a:p>
            <a:pPr marL="228600" indent="-228600" fontAlgn="base">
              <a:lnSpc>
                <a:spcPct val="140000"/>
              </a:lnSpc>
              <a:buFont typeface="+mj-lt"/>
              <a:buAutoNum type="arabicPeriod"/>
            </a:pPr>
            <a:r>
              <a:rPr lang="en-IN" sz="900" b="0" i="0" u="none" strike="noStrike" dirty="0">
                <a:solidFill>
                  <a:srgbClr val="000000"/>
                </a:solidFill>
                <a:effectLst/>
                <a:latin typeface="+mn-lt"/>
              </a:rPr>
              <a:t>Schulze H, et al. Cold Spring </a:t>
            </a:r>
            <a:r>
              <a:rPr lang="en-IN" sz="900" b="0" i="0" u="none" strike="noStrike" dirty="0" err="1">
                <a:solidFill>
                  <a:srgbClr val="000000"/>
                </a:solidFill>
                <a:effectLst/>
                <a:latin typeface="+mn-lt"/>
              </a:rPr>
              <a:t>Harb</a:t>
            </a:r>
            <a:r>
              <a:rPr lang="en-IN" sz="900" b="0" i="0" u="none" strike="noStrike" dirty="0">
                <a:solidFill>
                  <a:srgbClr val="000000"/>
                </a:solidFill>
                <a:effectLst/>
                <a:latin typeface="+mn-lt"/>
              </a:rPr>
              <a:t> </a:t>
            </a:r>
            <a:r>
              <a:rPr lang="en-IN" sz="900" b="0" i="0" u="none" strike="noStrike" dirty="0" err="1">
                <a:solidFill>
                  <a:srgbClr val="000000"/>
                </a:solidFill>
                <a:effectLst/>
                <a:latin typeface="+mn-lt"/>
              </a:rPr>
              <a:t>Perspect</a:t>
            </a:r>
            <a:r>
              <a:rPr lang="en-IN" sz="900" b="0" i="0" u="none" strike="noStrike" dirty="0">
                <a:solidFill>
                  <a:srgbClr val="000000"/>
                </a:solidFill>
                <a:effectLst/>
                <a:latin typeface="+mn-lt"/>
              </a:rPr>
              <a:t> Biol. 2011 Jun;3(6):a004804.​</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Peterschmitt</a:t>
            </a:r>
            <a:r>
              <a:rPr lang="en-IN" sz="900" b="0" i="0" u="none" strike="noStrike" dirty="0">
                <a:solidFill>
                  <a:srgbClr val="000000"/>
                </a:solidFill>
                <a:effectLst/>
                <a:latin typeface="+mn-lt"/>
              </a:rPr>
              <a:t> MJ, et al. Clin </a:t>
            </a:r>
            <a:r>
              <a:rPr lang="en-IN" sz="900" b="0" i="0" u="none" strike="noStrike" dirty="0" err="1">
                <a:solidFill>
                  <a:srgbClr val="000000"/>
                </a:solidFill>
                <a:effectLst/>
                <a:latin typeface="+mn-lt"/>
              </a:rPr>
              <a:t>Pharmacol</a:t>
            </a:r>
            <a:r>
              <a:rPr lang="en-IN" sz="900" b="0" i="0" u="none" strike="noStrike" dirty="0">
                <a:solidFill>
                  <a:srgbClr val="000000"/>
                </a:solidFill>
                <a:effectLst/>
                <a:latin typeface="+mn-lt"/>
              </a:rPr>
              <a:t> Drug Dev. 2021 Jan;10(1):86–98.</a:t>
            </a:r>
          </a:p>
          <a:p>
            <a:pPr marL="228600" indent="-228600" fontAlgn="base">
              <a:lnSpc>
                <a:spcPct val="140000"/>
              </a:lnSpc>
              <a:buFont typeface="+mj-lt"/>
              <a:buAutoNum type="arabicPeriod"/>
            </a:pPr>
            <a:r>
              <a:rPr lang="en-IN" sz="900" b="0" i="0" u="none" strike="noStrike" dirty="0">
                <a:solidFill>
                  <a:srgbClr val="000000"/>
                </a:solidFill>
                <a:effectLst/>
                <a:latin typeface="+mn-lt"/>
              </a:rPr>
              <a:t>Tanaka Y, et al. J Med Chem. 2022 Mar; 65: 4270–4290.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Fujii</a:t>
            </a:r>
            <a:r>
              <a:rPr lang="en-IN" sz="900" b="0" i="0" u="none" strike="noStrike" dirty="0">
                <a:solidFill>
                  <a:srgbClr val="000000"/>
                </a:solidFill>
                <a:effectLst/>
                <a:latin typeface="+mn-lt"/>
              </a:rPr>
              <a:t> T, et al. J </a:t>
            </a:r>
            <a:r>
              <a:rPr lang="en-IN" sz="900" b="0" i="0" u="none" strike="noStrike" dirty="0" err="1">
                <a:solidFill>
                  <a:srgbClr val="000000"/>
                </a:solidFill>
                <a:effectLst/>
                <a:latin typeface="+mn-lt"/>
              </a:rPr>
              <a:t>Neurochem</a:t>
            </a:r>
            <a:r>
              <a:rPr lang="en-IN" sz="900" b="0" i="0" u="none" strike="noStrike" dirty="0">
                <a:solidFill>
                  <a:srgbClr val="000000"/>
                </a:solidFill>
                <a:effectLst/>
                <a:latin typeface="+mn-lt"/>
              </a:rPr>
              <a:t>. 2021 Nov;159(3):543–553.​​</a:t>
            </a:r>
          </a:p>
          <a:p>
            <a:pPr marL="228600" indent="-228600" fontAlgn="base">
              <a:lnSpc>
                <a:spcPct val="140000"/>
              </a:lnSpc>
              <a:buFont typeface="+mj-lt"/>
              <a:buAutoNum type="arabicPeriod"/>
            </a:pPr>
            <a:r>
              <a:rPr lang="en-IN" sz="900" b="0" i="0" u="none" strike="noStrike" dirty="0">
                <a:solidFill>
                  <a:srgbClr val="000000"/>
                </a:solidFill>
                <a:effectLst/>
                <a:latin typeface="+mn-lt"/>
              </a:rPr>
              <a:t>Marshall J et al. Molecular Therapy. 2016 Jun; 24(6):1019–1029.​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Brantly</a:t>
            </a:r>
            <a:r>
              <a:rPr lang="en-IN" sz="900" b="0" i="0" u="none" strike="noStrike" dirty="0">
                <a:solidFill>
                  <a:srgbClr val="000000"/>
                </a:solidFill>
                <a:effectLst/>
                <a:latin typeface="+mn-lt"/>
              </a:rPr>
              <a:t> ML, et al. Chronic </a:t>
            </a:r>
            <a:r>
              <a:rPr lang="en-IN" sz="900" b="0" i="0" u="none" strike="noStrike" dirty="0" err="1">
                <a:solidFill>
                  <a:srgbClr val="000000"/>
                </a:solidFill>
                <a:effectLst/>
                <a:latin typeface="+mn-lt"/>
              </a:rPr>
              <a:t>Obstr</a:t>
            </a:r>
            <a:r>
              <a:rPr lang="en-IN" sz="900" b="0" i="0" u="none" strike="noStrike" dirty="0">
                <a:solidFill>
                  <a:srgbClr val="000000"/>
                </a:solidFill>
                <a:effectLst/>
                <a:latin typeface="+mn-lt"/>
              </a:rPr>
              <a:t> </a:t>
            </a:r>
            <a:r>
              <a:rPr lang="en-IN" sz="900" b="0" i="0" u="none" strike="noStrike" dirty="0" err="1">
                <a:solidFill>
                  <a:srgbClr val="000000"/>
                </a:solidFill>
                <a:effectLst/>
                <a:latin typeface="+mn-lt"/>
              </a:rPr>
              <a:t>Pulm</a:t>
            </a:r>
            <a:r>
              <a:rPr lang="en-IN" sz="900" b="0" i="0" u="none" strike="noStrike" dirty="0">
                <a:solidFill>
                  <a:srgbClr val="000000"/>
                </a:solidFill>
                <a:effectLst/>
                <a:latin typeface="+mn-lt"/>
              </a:rPr>
              <a:t> Dis. 2024 May;11(3):282–292.</a:t>
            </a:r>
          </a:p>
          <a:p>
            <a:pPr marL="228600" indent="-228600" fontAlgn="base">
              <a:lnSpc>
                <a:spcPct val="140000"/>
              </a:lnSpc>
              <a:buFont typeface="+mj-lt"/>
              <a:buAutoNum type="arabicPeriod"/>
            </a:pPr>
            <a:r>
              <a:rPr lang="en-IN" sz="900" b="0" i="0" u="none" strike="noStrike" dirty="0">
                <a:solidFill>
                  <a:srgbClr val="000000"/>
                </a:solidFill>
                <a:effectLst/>
                <a:latin typeface="+mn-lt"/>
              </a:rPr>
              <a:t>Greco R, et al. </a:t>
            </a:r>
            <a:r>
              <a:rPr lang="en-IN" sz="900" b="0" i="0" u="none" strike="noStrike" dirty="0" err="1">
                <a:solidFill>
                  <a:srgbClr val="000000"/>
                </a:solidFill>
                <a:effectLst/>
                <a:latin typeface="+mn-lt"/>
              </a:rPr>
              <a:t>Oncoimmunology</a:t>
            </a:r>
            <a:r>
              <a:rPr lang="en-IN" sz="900" b="0" i="0" u="none" strike="noStrike" dirty="0">
                <a:solidFill>
                  <a:srgbClr val="000000"/>
                </a:solidFill>
                <a:effectLst/>
                <a:latin typeface="+mn-lt"/>
              </a:rPr>
              <a:t>. 2020;9(1):1811605.</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Mariani</a:t>
            </a:r>
            <a:r>
              <a:rPr lang="en-IN" sz="900" b="0" i="0" u="none" strike="noStrike" dirty="0">
                <a:solidFill>
                  <a:srgbClr val="000000"/>
                </a:solidFill>
                <a:effectLst/>
                <a:latin typeface="+mn-lt"/>
              </a:rPr>
              <a:t> LH, et al. Kidney Int. 2023 Mar;103(3):565–79.</a:t>
            </a:r>
          </a:p>
          <a:p>
            <a:pPr marL="228600" indent="-228600" fontAlgn="base">
              <a:lnSpc>
                <a:spcPct val="140000"/>
              </a:lnSpc>
              <a:buFont typeface="+mj-lt"/>
              <a:buAutoNum type="arabicPeriod"/>
            </a:pPr>
            <a:r>
              <a:rPr lang="en-IN" sz="900" b="0" i="0" u="none" strike="noStrike" dirty="0">
                <a:solidFill>
                  <a:srgbClr val="000000"/>
                </a:solidFill>
                <a:effectLst/>
                <a:latin typeface="+mn-lt"/>
              </a:rPr>
              <a:t>Podestà MA, </a:t>
            </a:r>
            <a:r>
              <a:rPr lang="en-IN" sz="900" b="0" i="0" u="none" strike="noStrike" dirty="0" err="1">
                <a:solidFill>
                  <a:srgbClr val="000000"/>
                </a:solidFill>
                <a:effectLst/>
                <a:latin typeface="+mn-lt"/>
              </a:rPr>
              <a:t>Ponticelli</a:t>
            </a:r>
            <a:r>
              <a:rPr lang="en-IN" sz="900" b="0" i="0" u="none" strike="noStrike" dirty="0">
                <a:solidFill>
                  <a:srgbClr val="000000"/>
                </a:solidFill>
                <a:effectLst/>
                <a:latin typeface="+mn-lt"/>
              </a:rPr>
              <a:t> C. Front Med (Lausanne). 2020 Nov;7:604961.</a:t>
            </a:r>
          </a:p>
          <a:p>
            <a:pPr marL="228600" indent="-228600" fontAlgn="base">
              <a:lnSpc>
                <a:spcPct val="140000"/>
              </a:lnSpc>
              <a:buFont typeface="+mj-lt"/>
              <a:buAutoNum type="arabicPeriod"/>
            </a:pPr>
            <a:r>
              <a:rPr lang="en-IN" sz="900" b="0" i="0" u="none" strike="noStrike" dirty="0">
                <a:solidFill>
                  <a:srgbClr val="000000"/>
                </a:solidFill>
                <a:effectLst/>
                <a:latin typeface="+mn-lt"/>
              </a:rPr>
              <a:t>Mistry PK, et al. Poster presented at </a:t>
            </a:r>
            <a:r>
              <a:rPr lang="en-IN" sz="900" b="0" i="0" u="none" strike="noStrike" dirty="0" err="1">
                <a:solidFill>
                  <a:srgbClr val="000000"/>
                </a:solidFill>
                <a:effectLst/>
                <a:latin typeface="+mn-lt"/>
              </a:rPr>
              <a:t>WORLDSymposium</a:t>
            </a:r>
            <a:r>
              <a:rPr lang="en-IN" sz="900" b="0" i="0" u="none" strike="noStrike" dirty="0">
                <a:solidFill>
                  <a:srgbClr val="000000"/>
                </a:solidFill>
                <a:effectLst/>
                <a:latin typeface="+mn-lt"/>
              </a:rPr>
              <a:t> 2023. Orlando, Florida, USA; Feb 22-26, 2023.</a:t>
            </a:r>
          </a:p>
          <a:p>
            <a:pPr marL="228600" indent="-228600" fontAlgn="base">
              <a:lnSpc>
                <a:spcPct val="140000"/>
              </a:lnSpc>
              <a:buFont typeface="+mj-lt"/>
              <a:buAutoNum type="arabicPeriod"/>
            </a:pPr>
            <a:r>
              <a:rPr lang="en-IN" sz="900" b="0" i="0" u="none" strike="noStrike" dirty="0">
                <a:solidFill>
                  <a:srgbClr val="000000"/>
                </a:solidFill>
                <a:effectLst/>
                <a:latin typeface="+mn-lt"/>
              </a:rPr>
              <a:t>Carrell ST, et al. Hum Mol Genet. 2016 Oct 1;25(19):4328-4338. </a:t>
            </a:r>
          </a:p>
          <a:p>
            <a:pPr marL="228600" indent="-228600" fontAlgn="base">
              <a:lnSpc>
                <a:spcPct val="140000"/>
              </a:lnSpc>
              <a:buFont typeface="+mj-lt"/>
              <a:buAutoNum type="arabicPeriod"/>
            </a:pPr>
            <a:r>
              <a:rPr lang="en-IN" sz="900" b="0" i="0" u="none" strike="noStrike" dirty="0" err="1">
                <a:solidFill>
                  <a:srgbClr val="000000"/>
                </a:solidFill>
                <a:effectLst/>
                <a:latin typeface="+mn-lt"/>
              </a:rPr>
              <a:t>Jauvin</a:t>
            </a:r>
            <a:r>
              <a:rPr lang="en-IN" sz="900" b="0" i="0" u="none" strike="noStrike" dirty="0">
                <a:solidFill>
                  <a:srgbClr val="000000"/>
                </a:solidFill>
                <a:effectLst/>
                <a:latin typeface="+mn-lt"/>
              </a:rPr>
              <a:t> D, et al. Mol </a:t>
            </a:r>
            <a:r>
              <a:rPr lang="en-IN" sz="900" b="0" i="0" u="none" strike="noStrike" dirty="0" err="1">
                <a:solidFill>
                  <a:srgbClr val="000000"/>
                </a:solidFill>
                <a:effectLst/>
                <a:latin typeface="+mn-lt"/>
              </a:rPr>
              <a:t>Ther</a:t>
            </a:r>
            <a:r>
              <a:rPr lang="en-IN" sz="900" b="0" i="0" u="none" strike="noStrike" dirty="0">
                <a:solidFill>
                  <a:srgbClr val="000000"/>
                </a:solidFill>
                <a:effectLst/>
                <a:latin typeface="+mn-lt"/>
              </a:rPr>
              <a:t> Nucleic Acids. 2017 Jun;7:465-474.</a:t>
            </a:r>
          </a:p>
        </p:txBody>
      </p:sp>
      <p:sp>
        <p:nvSpPr>
          <p:cNvPr id="6" name="Title 5">
            <a:extLst>
              <a:ext uri="{FF2B5EF4-FFF2-40B4-BE49-F238E27FC236}">
                <a16:creationId xmlns:a16="http://schemas.microsoft.com/office/drawing/2014/main" id="{780E56A5-CC13-4853-BF1D-57B5AA18FABE}"/>
              </a:ext>
            </a:extLst>
          </p:cNvPr>
          <p:cNvSpPr>
            <a:spLocks noGrp="1"/>
          </p:cNvSpPr>
          <p:nvPr>
            <p:ph type="title"/>
          </p:nvPr>
        </p:nvSpPr>
        <p:spPr/>
        <p:txBody>
          <a:bodyPr/>
          <a:lstStyle/>
          <a:p>
            <a:r>
              <a:rPr lang="en-IN" dirty="0"/>
              <a:t>References</a:t>
            </a:r>
          </a:p>
        </p:txBody>
      </p:sp>
    </p:spTree>
    <p:extLst>
      <p:ext uri="{BB962C8B-B14F-4D97-AF65-F5344CB8AC3E}">
        <p14:creationId xmlns:p14="http://schemas.microsoft.com/office/powerpoint/2010/main" val="339565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EBF1AA9-759E-4BEB-A705-2F5119D1D4ED}"/>
              </a:ext>
            </a:extLst>
          </p:cNvPr>
          <p:cNvSpPr>
            <a:spLocks noGrp="1"/>
          </p:cNvSpPr>
          <p:nvPr>
            <p:ph type="sldNum" sz="quarter" idx="16"/>
          </p:nvPr>
        </p:nvSpPr>
        <p:spPr/>
        <p:txBody>
          <a:bodyPr/>
          <a:lstStyle/>
          <a:p>
            <a:fld id="{6B54B0F7-55DD-40D6-B7F4-70B586885C0B}" type="slidenum">
              <a:rPr lang="en-US" noProof="0" dirty="0" smtClean="0"/>
              <a:pPr/>
              <a:t>45</a:t>
            </a:fld>
            <a:endParaRPr lang="en-US" noProof="0" dirty="0"/>
          </a:p>
        </p:txBody>
      </p:sp>
      <p:sp>
        <p:nvSpPr>
          <p:cNvPr id="4" name="Text Placeholder 3">
            <a:extLst>
              <a:ext uri="{FF2B5EF4-FFF2-40B4-BE49-F238E27FC236}">
                <a16:creationId xmlns:a16="http://schemas.microsoft.com/office/drawing/2014/main" id="{325849F7-7419-437A-8D05-48595A0E98D1}"/>
              </a:ext>
            </a:extLst>
          </p:cNvPr>
          <p:cNvSpPr>
            <a:spLocks noGrp="1"/>
          </p:cNvSpPr>
          <p:nvPr>
            <p:ph type="body" sz="quarter" idx="21"/>
          </p:nvPr>
        </p:nvSpPr>
        <p:spPr>
          <a:xfrm>
            <a:off x="331524" y="1102249"/>
            <a:ext cx="8488625" cy="3465629"/>
          </a:xfrm>
        </p:spPr>
        <p:txBody>
          <a:bodyPr wrap="square">
            <a:spAutoFit/>
          </a:bodyPr>
          <a:lstStyle/>
          <a:p>
            <a:pPr marL="228600" indent="-228600" fontAlgn="base">
              <a:lnSpc>
                <a:spcPct val="140000"/>
              </a:lnSpc>
              <a:buFont typeface="+mj-lt"/>
              <a:buAutoNum type="arabicPeriod" startAt="19"/>
            </a:pPr>
            <a:r>
              <a:rPr lang="en-IN" sz="900" b="0" i="0" u="none" strike="noStrike" dirty="0" err="1">
                <a:solidFill>
                  <a:srgbClr val="000000"/>
                </a:solidFill>
                <a:effectLst/>
                <a:latin typeface="+mn-lt"/>
              </a:rPr>
              <a:t>Porquet</a:t>
            </a:r>
            <a:r>
              <a:rPr lang="en-IN" sz="900" b="0" i="0" u="none" strike="noStrike" dirty="0">
                <a:solidFill>
                  <a:srgbClr val="000000"/>
                </a:solidFill>
                <a:effectLst/>
                <a:latin typeface="+mn-lt"/>
              </a:rPr>
              <a:t> F, et al. Mol </a:t>
            </a:r>
            <a:r>
              <a:rPr lang="en-IN" sz="900" b="0" i="0" u="none" strike="noStrike" dirty="0" err="1">
                <a:solidFill>
                  <a:srgbClr val="000000"/>
                </a:solidFill>
                <a:effectLst/>
                <a:latin typeface="+mn-lt"/>
              </a:rPr>
              <a:t>Ther</a:t>
            </a:r>
            <a:r>
              <a:rPr lang="en-IN" sz="900" b="0" i="0" u="none" strike="noStrike" dirty="0">
                <a:solidFill>
                  <a:srgbClr val="000000"/>
                </a:solidFill>
                <a:effectLst/>
                <a:latin typeface="+mn-lt"/>
              </a:rPr>
              <a:t> Nucleic Acids. 2023 May 13;32:857-871.​</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Zhang S, et al. </a:t>
            </a:r>
            <a:r>
              <a:rPr lang="en-IN" sz="900" b="0" i="1" u="none" strike="noStrike" dirty="0">
                <a:solidFill>
                  <a:srgbClr val="000000"/>
                </a:solidFill>
                <a:effectLst/>
                <a:latin typeface="+mn-lt"/>
              </a:rPr>
              <a:t>J Clin Med</a:t>
            </a:r>
            <a:r>
              <a:rPr lang="en-IN" sz="900" b="0" i="0" u="none" strike="noStrike" dirty="0">
                <a:solidFill>
                  <a:srgbClr val="000000"/>
                </a:solidFill>
                <a:effectLst/>
                <a:latin typeface="+mn-lt"/>
              </a:rPr>
              <a:t>. 2020 Nov;9(11):3653.</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Liu F, Zhuang S. </a:t>
            </a:r>
            <a:r>
              <a:rPr lang="en-IN" sz="900" b="0" i="1" u="none" strike="noStrike" dirty="0">
                <a:solidFill>
                  <a:srgbClr val="000000"/>
                </a:solidFill>
                <a:effectLst/>
                <a:latin typeface="+mn-lt"/>
              </a:rPr>
              <a:t>Int J Mol Sci</a:t>
            </a:r>
            <a:r>
              <a:rPr lang="en-IN" sz="900" b="0" i="0" u="none" strike="noStrike" dirty="0">
                <a:solidFill>
                  <a:srgbClr val="000000"/>
                </a:solidFill>
                <a:effectLst/>
                <a:latin typeface="+mn-lt"/>
              </a:rPr>
              <a:t>. 2016 Jun;17(6):972.</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Webb GJ, et al. </a:t>
            </a:r>
            <a:r>
              <a:rPr lang="en-IN" sz="900" b="0" i="1" u="none" strike="noStrike" dirty="0">
                <a:solidFill>
                  <a:srgbClr val="000000"/>
                </a:solidFill>
                <a:effectLst/>
                <a:latin typeface="+mn-lt"/>
              </a:rPr>
              <a:t>Clin Rev Allergy Immunol</a:t>
            </a:r>
            <a:r>
              <a:rPr lang="en-IN" sz="900" b="0" i="0" u="none" strike="noStrike" dirty="0">
                <a:solidFill>
                  <a:srgbClr val="000000"/>
                </a:solidFill>
                <a:effectLst/>
                <a:latin typeface="+mn-lt"/>
              </a:rPr>
              <a:t>. 2016 Jun;50(3):312–32.</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NCT00358943. </a:t>
            </a:r>
            <a:r>
              <a:rPr lang="en-IN" sz="900" dirty="0">
                <a:solidFill>
                  <a:srgbClr val="000000"/>
                </a:solidFill>
                <a:latin typeface="+mn-lt"/>
              </a:rPr>
              <a:t>Available at: </a:t>
            </a:r>
            <a:r>
              <a:rPr lang="en-IN" sz="900" dirty="0">
                <a:solidFill>
                  <a:srgbClr val="000000"/>
                </a:solidFill>
                <a:latin typeface="+mn-lt"/>
                <a:hlinkClick r:id="rId3"/>
              </a:rPr>
              <a:t>https://clinicaltrials.gov/study/NCT00358943#study-overview</a:t>
            </a:r>
            <a:r>
              <a:rPr lang="en-IN" sz="900" dirty="0">
                <a:solidFill>
                  <a:srgbClr val="000000"/>
                </a:solidFill>
                <a:latin typeface="+mn-lt"/>
              </a:rPr>
              <a:t>.</a:t>
            </a:r>
            <a:endParaRPr lang="en-IN" sz="900" b="0" i="0" u="none" strike="noStrike" dirty="0">
              <a:solidFill>
                <a:srgbClr val="000000"/>
              </a:solidFill>
              <a:effectLst/>
              <a:latin typeface="+mn-lt"/>
            </a:endParaRP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NCT06844214. Available at: https://clinicaltrials.gov/study/NCT06844214?term=NCT06844214&amp;rank=1(accessed March 2025).</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NCT04910776. Available at: </a:t>
            </a:r>
            <a:r>
              <a:rPr lang="en-IN" sz="900" b="0" i="0" u="none" strike="noStrike" dirty="0">
                <a:solidFill>
                  <a:srgbClr val="000000"/>
                </a:solidFill>
                <a:effectLst/>
                <a:latin typeface="+mn-lt"/>
                <a:hlinkClick r:id="rId4"/>
              </a:rPr>
              <a:t>https://clinicaltrials.gov/study/NCT04910776?cond=NCT04910776&amp;rank=1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IN" sz="900" b="0" i="0" u="none" strike="noStrike" dirty="0">
                <a:solidFill>
                  <a:srgbClr val="000000"/>
                </a:solidFill>
                <a:effectLst/>
                <a:latin typeface="+mn-lt"/>
              </a:rPr>
              <a:t> 2024).</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NCT05222906. (EudraCT Number: 2021-005402-10). Available at: </a:t>
            </a:r>
            <a:r>
              <a:rPr lang="en-IN" sz="900" b="0" i="0" u="none" strike="noStrike" dirty="0">
                <a:solidFill>
                  <a:srgbClr val="000000"/>
                </a:solidFill>
                <a:effectLst/>
                <a:latin typeface="+mn-lt"/>
                <a:hlinkClick r:id="rId5"/>
              </a:rPr>
              <a:t>https://clinicaltrials.gov/ct2/show/NCT05222906?term=LEAP2MONO&amp;draw=2&amp;rank=1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IN" sz="900" b="0" i="0" u="none" strike="noStrike" dirty="0">
                <a:solidFill>
                  <a:srgbClr val="000000"/>
                </a:solidFill>
                <a:effectLst/>
                <a:latin typeface="+mn-lt"/>
              </a:rPr>
              <a:t> 2024).</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NCT05206773. (EudraCT Number: 2021-002350-90). Available at: </a:t>
            </a:r>
            <a:r>
              <a:rPr lang="en-IN" sz="900" b="0" i="0" u="sng" strike="noStrike" dirty="0">
                <a:solidFill>
                  <a:srgbClr val="7A00E6"/>
                </a:solidFill>
                <a:effectLst/>
                <a:latin typeface="+mn-lt"/>
                <a:hlinkClick r:id="rId6"/>
              </a:rPr>
              <a:t>https://clinicaltrials.gov/ct2/show/NCT05206773?term=NCT05206773&amp;draw=2&amp;rank=1</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r>
              <a:rPr lang="en-US" sz="900" b="0" i="0" dirty="0">
                <a:solidFill>
                  <a:srgbClr val="000000"/>
                </a:solidFill>
                <a:effectLst/>
                <a:latin typeface="+mn-lt"/>
              </a:rPr>
              <a:t>​</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NCT05280548. (EudraCT Number: 2021-002320-20). Available at: </a:t>
            </a:r>
            <a:r>
              <a:rPr lang="en-IN" sz="900" b="0" i="0" u="sng" strike="noStrike" dirty="0">
                <a:solidFill>
                  <a:srgbClr val="7A00E6"/>
                </a:solidFill>
                <a:effectLst/>
                <a:latin typeface="+mn-lt"/>
                <a:hlinkClick r:id="rId7"/>
              </a:rPr>
              <a:t>https://clinicaltrials.gov/ct2/show/NCT05280548?term=CARAT&amp;draw=2&amp;rank=2</a:t>
            </a:r>
            <a:r>
              <a:rPr lang="en-IN" sz="900" b="0" i="0" u="none" strike="noStrike" dirty="0">
                <a:solidFill>
                  <a:srgbClr val="000000"/>
                </a:solidFill>
                <a:effectLst/>
                <a:latin typeface="+mn-lt"/>
              </a:rPr>
              <a:t> (accessed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endParaRPr lang="en-US" sz="900" u="none" strike="noStrike" dirty="0">
              <a:solidFill>
                <a:srgbClr val="000000"/>
              </a:solidFill>
              <a:latin typeface="+mn-lt"/>
            </a:endParaRPr>
          </a:p>
          <a:p>
            <a:pPr marL="228600" indent="-228600" fontAlgn="base">
              <a:lnSpc>
                <a:spcPct val="140000"/>
              </a:lnSpc>
              <a:buFont typeface="+mj-lt"/>
              <a:buAutoNum type="arabicPeriod" startAt="19"/>
            </a:pPr>
            <a:r>
              <a:rPr lang="en-IN" sz="900" b="0" i="0" dirty="0">
                <a:solidFill>
                  <a:srgbClr val="000000"/>
                </a:solidFill>
                <a:effectLst/>
                <a:latin typeface="+mn-lt"/>
              </a:rPr>
              <a:t>NCT05972629</a:t>
            </a:r>
            <a:r>
              <a:rPr lang="en-IN" sz="900" b="0" i="0" u="none" strike="noStrike" dirty="0">
                <a:solidFill>
                  <a:srgbClr val="000000"/>
                </a:solidFill>
                <a:effectLst/>
                <a:latin typeface="+mn-lt"/>
              </a:rPr>
              <a:t>. </a:t>
            </a:r>
            <a:r>
              <a:rPr lang="en-IN" sz="900" dirty="0">
                <a:solidFill>
                  <a:srgbClr val="000000"/>
                </a:solidFill>
                <a:latin typeface="+mn-lt"/>
              </a:rPr>
              <a:t>Available at: </a:t>
            </a:r>
            <a:r>
              <a:rPr lang="en-IN" sz="900" u="sng" dirty="0">
                <a:solidFill>
                  <a:srgbClr val="7A00E6"/>
                </a:solidFill>
                <a:latin typeface="+mn-lt"/>
                <a:hlinkClick r:id="rId8"/>
              </a:rPr>
              <a:t>https://classic.clinicaltrials.gov/ct2/show/NCT05972629</a:t>
            </a:r>
            <a:r>
              <a:rPr lang="en-IN" sz="900" u="sng" dirty="0">
                <a:solidFill>
                  <a:srgbClr val="7A00E6"/>
                </a:solidFill>
                <a:latin typeface="+mn-lt"/>
              </a:rPr>
              <a:t> </a:t>
            </a:r>
            <a:r>
              <a:rPr lang="en-IN" sz="900" dirty="0">
                <a:solidFill>
                  <a:srgbClr val="000000"/>
                </a:solidFill>
                <a:latin typeface="+mn-lt"/>
              </a:rPr>
              <a:t>(</a:t>
            </a:r>
            <a:r>
              <a:rPr lang="en-IN" sz="900" b="0" i="0" u="none" strike="noStrike" dirty="0">
                <a:solidFill>
                  <a:srgbClr val="000000"/>
                </a:solidFill>
                <a:effectLst/>
                <a:latin typeface="+mn-lt"/>
              </a:rPr>
              <a:t>accessed </a:t>
            </a:r>
            <a:r>
              <a:rPr lang="en-IN" sz="900" dirty="0">
                <a:solidFill>
                  <a:srgbClr val="000000"/>
                </a:solidFill>
                <a:latin typeface="+mn-lt"/>
              </a:rPr>
              <a:t>September</a:t>
            </a:r>
            <a:r>
              <a:rPr lang="en-US" sz="900" dirty="0">
                <a:solidFill>
                  <a:srgbClr val="000000"/>
                </a:solidFill>
                <a:latin typeface="+mn-lt"/>
              </a:rPr>
              <a:t> 2024</a:t>
            </a:r>
            <a:r>
              <a:rPr lang="en-IN" sz="900" b="0" i="0" u="none" strike="noStrike" dirty="0">
                <a:solidFill>
                  <a:srgbClr val="000000"/>
                </a:solidFill>
                <a:effectLst/>
                <a:latin typeface="+mn-lt"/>
              </a:rPr>
              <a:t>).</a:t>
            </a:r>
            <a:r>
              <a:rPr lang="en-IN" sz="900" b="0" i="0" dirty="0">
                <a:solidFill>
                  <a:srgbClr val="000000"/>
                </a:solidFill>
                <a:effectLst/>
                <a:latin typeface="+mn-lt"/>
              </a:rPr>
              <a:t>​</a:t>
            </a:r>
          </a:p>
          <a:p>
            <a:pPr marL="228600" indent="-228600" fontAlgn="base">
              <a:lnSpc>
                <a:spcPct val="140000"/>
              </a:lnSpc>
              <a:buFont typeface="+mj-lt"/>
              <a:buAutoNum type="arabicPeriod" startAt="19"/>
            </a:pPr>
            <a:r>
              <a:rPr lang="en-IN" sz="900" b="0" i="0" dirty="0">
                <a:solidFill>
                  <a:srgbClr val="000000"/>
                </a:solidFill>
                <a:effectLst/>
                <a:latin typeface="+mn-lt"/>
              </a:rPr>
              <a:t>NCT05856331. Available at: </a:t>
            </a:r>
            <a:r>
              <a:rPr lang="en-IN" sz="900" b="0" i="0" dirty="0">
                <a:solidFill>
                  <a:srgbClr val="7A00E6"/>
                </a:solidFill>
                <a:effectLst/>
                <a:latin typeface="+mn-lt"/>
                <a:hlinkClick r:id="rId9">
                  <a:extLst>
                    <a:ext uri="{A12FA001-AC4F-418D-AE19-62706E023703}">
                      <ahyp:hlinkClr xmlns:ahyp="http://schemas.microsoft.com/office/drawing/2018/hyperlinkcolor" val="tx"/>
                    </a:ext>
                  </a:extLst>
                </a:hlinkClick>
              </a:rPr>
              <a:t>https://clinicaltrials.gov/study/NCT05856331?cond=NCT05856331&amp;rank=1</a:t>
            </a:r>
            <a:r>
              <a:rPr lang="en-IN" sz="900" b="0" i="0" dirty="0">
                <a:solidFill>
                  <a:srgbClr val="7A00E6"/>
                </a:solidFill>
                <a:effectLst/>
                <a:latin typeface="+mn-lt"/>
              </a:rPr>
              <a:t> </a:t>
            </a:r>
            <a:r>
              <a:rPr lang="en-IN" sz="900" dirty="0">
                <a:solidFill>
                  <a:srgbClr val="000000"/>
                </a:solidFill>
                <a:latin typeface="+mn-lt"/>
              </a:rPr>
              <a:t>(accessed September 2024). </a:t>
            </a:r>
          </a:p>
          <a:p>
            <a:pPr marL="228600" indent="-228600" fontAlgn="base">
              <a:lnSpc>
                <a:spcPct val="140000"/>
              </a:lnSpc>
              <a:buFont typeface="+mj-lt"/>
              <a:buAutoNum type="arabicPeriod" startAt="19"/>
            </a:pPr>
            <a:r>
              <a:rPr lang="en-IN" sz="900" b="0" i="0" u="none" strike="noStrike" dirty="0">
                <a:solidFill>
                  <a:srgbClr val="000000"/>
                </a:solidFill>
                <a:effectLst/>
                <a:latin typeface="+mn-lt"/>
              </a:rPr>
              <a:t>1.3.3.1 1 INBRX101-01-201_Clinical Protocol_V1_05Dec2022 </a:t>
            </a:r>
          </a:p>
          <a:p>
            <a:pPr marL="228600" indent="-228600" fontAlgn="base">
              <a:lnSpc>
                <a:spcPct val="140000"/>
              </a:lnSpc>
              <a:buFont typeface="+mj-lt"/>
              <a:buAutoNum type="arabicPeriod" startAt="19"/>
            </a:pPr>
            <a:r>
              <a:rPr lang="en-IN" sz="900" dirty="0">
                <a:solidFill>
                  <a:srgbClr val="000000"/>
                </a:solidFill>
                <a:latin typeface="+mn-lt"/>
              </a:rPr>
              <a:t>NCT06500702. Available at: </a:t>
            </a:r>
            <a:r>
              <a:rPr lang="en-IN" sz="900" dirty="0">
                <a:solidFill>
                  <a:srgbClr val="000000"/>
                </a:solidFill>
                <a:latin typeface="+mn-lt"/>
                <a:hlinkClick r:id="rId10"/>
              </a:rPr>
              <a:t>https://clinicaltrials.gov/study/NCT06500702?cond=NCT06500702&amp;limit=10&amp;rank=1</a:t>
            </a:r>
            <a:r>
              <a:rPr lang="en-IN" sz="900" dirty="0">
                <a:solidFill>
                  <a:srgbClr val="000000"/>
                </a:solidFill>
                <a:latin typeface="+mn-lt"/>
              </a:rPr>
              <a:t> (accessed September 2024).</a:t>
            </a:r>
            <a:endParaRPr lang="en-IN" sz="900" b="0" i="0" dirty="0">
              <a:solidFill>
                <a:srgbClr val="000000"/>
              </a:solidFill>
              <a:effectLst/>
              <a:latin typeface="+mn-lt"/>
            </a:endParaRPr>
          </a:p>
        </p:txBody>
      </p:sp>
      <p:sp>
        <p:nvSpPr>
          <p:cNvPr id="6" name="Title 5">
            <a:extLst>
              <a:ext uri="{FF2B5EF4-FFF2-40B4-BE49-F238E27FC236}">
                <a16:creationId xmlns:a16="http://schemas.microsoft.com/office/drawing/2014/main" id="{780E56A5-CC13-4853-BF1D-57B5AA18FABE}"/>
              </a:ext>
            </a:extLst>
          </p:cNvPr>
          <p:cNvSpPr>
            <a:spLocks noGrp="1"/>
          </p:cNvSpPr>
          <p:nvPr>
            <p:ph type="title"/>
          </p:nvPr>
        </p:nvSpPr>
        <p:spPr/>
        <p:txBody>
          <a:bodyPr/>
          <a:lstStyle/>
          <a:p>
            <a:r>
              <a:rPr lang="en-IN" dirty="0"/>
              <a:t>References</a:t>
            </a:r>
          </a:p>
        </p:txBody>
      </p:sp>
    </p:spTree>
    <p:extLst>
      <p:ext uri="{BB962C8B-B14F-4D97-AF65-F5344CB8AC3E}">
        <p14:creationId xmlns:p14="http://schemas.microsoft.com/office/powerpoint/2010/main" val="383156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5</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28" name="object 6">
            <a:extLst>
              <a:ext uri="{FF2B5EF4-FFF2-40B4-BE49-F238E27FC236}">
                <a16:creationId xmlns:a16="http://schemas.microsoft.com/office/drawing/2014/main" id="{5D15B883-F758-407C-8736-1EED98B10C3D}"/>
              </a:ext>
            </a:extLst>
          </p:cNvPr>
          <p:cNvSpPr txBox="1">
            <a:spLocks/>
          </p:cNvSpPr>
          <p:nvPr/>
        </p:nvSpPr>
        <p:spPr>
          <a:xfrm>
            <a:off x="2611438" y="1466231"/>
            <a:ext cx="6208712" cy="408403"/>
          </a:xfrm>
          <a:prstGeom prst="roundRect">
            <a:avLst/>
          </a:prstGeom>
          <a:solidFill>
            <a:schemeClr val="bg1">
              <a:lumMod val="95000"/>
            </a:schemeClr>
          </a:solidFill>
        </p:spPr>
        <p:txBody>
          <a:bodyPr vert="horz" wrap="square" lIns="73152" tIns="73152" rIns="73152" bIns="73152" rtlCol="0" anchor="ctr">
            <a:noAutofit/>
          </a:bodyPr>
          <a:lstStyle/>
          <a:p>
            <a:pPr algn="ctr">
              <a:lnSpc>
                <a:spcPct val="100000"/>
              </a:lnSpc>
              <a:spcBef>
                <a:spcPts val="100"/>
              </a:spcBef>
            </a:pPr>
            <a:r>
              <a:rPr lang="en-IN" sz="700" b="1" spc="-5" dirty="0">
                <a:cs typeface="Calibri Light"/>
              </a:rPr>
              <a:t>Single group, multinational, multicenter, phase 3, open-label study to assess efficacy, safety, pharmacokinetics, and pharmacodynamics of avalglucosidase alfa in treatment-naïve patients with IOPD</a:t>
            </a:r>
            <a:endParaRPr lang="en-IN" sz="700" b="1" dirty="0">
              <a:cs typeface="Calibri Light"/>
            </a:endParaRPr>
          </a:p>
        </p:txBody>
      </p:sp>
      <p:pic>
        <p:nvPicPr>
          <p:cNvPr id="5" name="Picture 4">
            <a:extLst>
              <a:ext uri="{FF2B5EF4-FFF2-40B4-BE49-F238E27FC236}">
                <a16:creationId xmlns:a16="http://schemas.microsoft.com/office/drawing/2014/main" id="{437E2FC7-E127-4BF1-B9E7-74BD8A821975}"/>
              </a:ext>
            </a:extLst>
          </p:cNvPr>
          <p:cNvPicPr>
            <a:picLocks noChangeAspect="1"/>
          </p:cNvPicPr>
          <p:nvPr/>
        </p:nvPicPr>
        <p:blipFill>
          <a:blip r:embed="rId2"/>
          <a:stretch>
            <a:fillRect/>
          </a:stretch>
        </p:blipFill>
        <p:spPr>
          <a:xfrm>
            <a:off x="2617701" y="880096"/>
            <a:ext cx="1307367" cy="216000"/>
          </a:xfrm>
          <a:prstGeom prst="rect">
            <a:avLst/>
          </a:prstGeom>
        </p:spPr>
      </p:pic>
      <p:sp>
        <p:nvSpPr>
          <p:cNvPr id="30" name="Freeform: Shape 13">
            <a:extLst>
              <a:ext uri="{FF2B5EF4-FFF2-40B4-BE49-F238E27FC236}">
                <a16:creationId xmlns:a16="http://schemas.microsoft.com/office/drawing/2014/main" id="{6006D608-49E1-8B94-0667-69CB1AD9CB81}"/>
              </a:ext>
            </a:extLst>
          </p:cNvPr>
          <p:cNvSpPr/>
          <p:nvPr/>
        </p:nvSpPr>
        <p:spPr>
          <a:xfrm flipH="1">
            <a:off x="0" y="1874634"/>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31" name="Group 30">
            <a:extLst>
              <a:ext uri="{FF2B5EF4-FFF2-40B4-BE49-F238E27FC236}">
                <a16:creationId xmlns:a16="http://schemas.microsoft.com/office/drawing/2014/main" id="{C9C14628-E0C9-8F7A-826A-8AD8D8CA8864}"/>
              </a:ext>
            </a:extLst>
          </p:cNvPr>
          <p:cNvGrpSpPr/>
          <p:nvPr/>
        </p:nvGrpSpPr>
        <p:grpSpPr>
          <a:xfrm>
            <a:off x="234766" y="2164512"/>
            <a:ext cx="2232025" cy="205184"/>
            <a:chOff x="234766" y="2172795"/>
            <a:chExt cx="2232025" cy="205184"/>
          </a:xfrm>
        </p:grpSpPr>
        <p:sp>
          <p:nvSpPr>
            <p:cNvPr id="32" name="Freeform: Shape 50">
              <a:hlinkClick r:id="rId3" action="ppaction://hlinksldjump"/>
              <a:extLst>
                <a:ext uri="{FF2B5EF4-FFF2-40B4-BE49-F238E27FC236}">
                  <a16:creationId xmlns:a16="http://schemas.microsoft.com/office/drawing/2014/main" id="{1D154E49-4B69-5F9E-A2A2-13CEDC157BE8}"/>
                </a:ext>
              </a:extLst>
            </p:cNvPr>
            <p:cNvSpPr/>
            <p:nvPr/>
          </p:nvSpPr>
          <p:spPr>
            <a:xfrm>
              <a:off x="234766" y="2172795"/>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3" name="Graphique 4">
              <a:extLst>
                <a:ext uri="{FF2B5EF4-FFF2-40B4-BE49-F238E27FC236}">
                  <a16:creationId xmlns:a16="http://schemas.microsoft.com/office/drawing/2014/main" id="{1F40D013-CEC2-FD9E-6E24-87FB080D8944}"/>
                </a:ext>
              </a:extLst>
            </p:cNvPr>
            <p:cNvSpPr>
              <a:spLocks noChangeAspect="1"/>
            </p:cNvSpPr>
            <p:nvPr/>
          </p:nvSpPr>
          <p:spPr>
            <a:xfrm rot="10800000" flipV="1">
              <a:off x="282443" y="221247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11" name="Text Placeholder 10">
            <a:extLst>
              <a:ext uri="{FF2B5EF4-FFF2-40B4-BE49-F238E27FC236}">
                <a16:creationId xmlns:a16="http://schemas.microsoft.com/office/drawing/2014/main" id="{1459C6D8-F254-D3D8-B1C0-662551C7BD6A}"/>
              </a:ext>
            </a:extLst>
          </p:cNvPr>
          <p:cNvSpPr>
            <a:spLocks noGrp="1"/>
          </p:cNvSpPr>
          <p:nvPr>
            <p:ph type="body" sz="quarter" idx="49"/>
          </p:nvPr>
        </p:nvSpPr>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37" name="Text Placeholder 36">
            <a:extLst>
              <a:ext uri="{FF2B5EF4-FFF2-40B4-BE49-F238E27FC236}">
                <a16:creationId xmlns:a16="http://schemas.microsoft.com/office/drawing/2014/main" id="{77882C88-F425-BA0D-512F-9E2DECEB1E5E}"/>
              </a:ext>
            </a:extLst>
          </p:cNvPr>
          <p:cNvSpPr>
            <a:spLocks noGrp="1"/>
          </p:cNvSpPr>
          <p:nvPr>
            <p:ph type="body" sz="quarter" idx="22"/>
          </p:nvPr>
        </p:nvSpPr>
        <p:spPr/>
        <p:txBody>
          <a:bodyPr/>
          <a:lstStyle/>
          <a:p>
            <a:r>
              <a:rPr lang="en-US" dirty="0"/>
              <a:t>Study design</a:t>
            </a:r>
          </a:p>
        </p:txBody>
      </p:sp>
      <p:sp>
        <p:nvSpPr>
          <p:cNvPr id="39" name="object 18">
            <a:extLst>
              <a:ext uri="{FF2B5EF4-FFF2-40B4-BE49-F238E27FC236}">
                <a16:creationId xmlns:a16="http://schemas.microsoft.com/office/drawing/2014/main" id="{F9930FBB-3F45-BCD4-49D8-806F769C6320}"/>
              </a:ext>
            </a:extLst>
          </p:cNvPr>
          <p:cNvSpPr txBox="1"/>
          <p:nvPr/>
        </p:nvSpPr>
        <p:spPr>
          <a:xfrm>
            <a:off x="2717800" y="2937114"/>
            <a:ext cx="5965645" cy="284052"/>
          </a:xfrm>
          <a:prstGeom prst="rect">
            <a:avLst/>
          </a:prstGeom>
        </p:spPr>
        <p:txBody>
          <a:bodyPr vert="horz" wrap="square" lIns="0" tIns="12065" rIns="0" bIns="0" rtlCol="0">
            <a:spAutoFit/>
          </a:bodyPr>
          <a:lstStyle/>
          <a:p>
            <a:pPr>
              <a:lnSpc>
                <a:spcPct val="100000"/>
              </a:lnSpc>
              <a:spcAft>
                <a:spcPts val="200"/>
              </a:spcAft>
            </a:pPr>
            <a:r>
              <a:rPr lang="en-IN" sz="900" i="1" spc="-10" dirty="0">
                <a:solidFill>
                  <a:schemeClr val="accent2"/>
                </a:solidFill>
                <a:latin typeface="Georgia" panose="02040502050405020303" pitchFamily="18" charset="0"/>
                <a:cs typeface="Calibri"/>
              </a:rPr>
              <a:t>Primary </a:t>
            </a:r>
            <a:r>
              <a:rPr lang="en-IN" sz="900" i="1" dirty="0">
                <a:solidFill>
                  <a:schemeClr val="accent2"/>
                </a:solidFill>
                <a:latin typeface="Georgia" panose="02040502050405020303" pitchFamily="18" charset="0"/>
                <a:cs typeface="Calibri"/>
              </a:rPr>
              <a:t>endpoint</a:t>
            </a:r>
            <a:endParaRPr sz="9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700" spc="-5" dirty="0">
                <a:latin typeface="+mj-lt"/>
                <a:cs typeface="Calibri"/>
              </a:rPr>
              <a:t>Proportion of patients who are alive and free of invasive ventilation at Week 52</a:t>
            </a:r>
          </a:p>
        </p:txBody>
      </p:sp>
      <p:sp>
        <p:nvSpPr>
          <p:cNvPr id="40" name="object 18">
            <a:extLst>
              <a:ext uri="{FF2B5EF4-FFF2-40B4-BE49-F238E27FC236}">
                <a16:creationId xmlns:a16="http://schemas.microsoft.com/office/drawing/2014/main" id="{AE974168-ED12-2C55-94E5-35AD1DB72F5D}"/>
              </a:ext>
            </a:extLst>
          </p:cNvPr>
          <p:cNvSpPr txBox="1"/>
          <p:nvPr/>
        </p:nvSpPr>
        <p:spPr>
          <a:xfrm>
            <a:off x="2717800" y="3334201"/>
            <a:ext cx="6014720" cy="607218"/>
          </a:xfrm>
          <a:prstGeom prst="rect">
            <a:avLst/>
          </a:prstGeom>
        </p:spPr>
        <p:txBody>
          <a:bodyPr vert="horz" wrap="square" lIns="0" tIns="12065" rIns="0" bIns="0" rtlCol="0">
            <a:spAutoFit/>
          </a:bodyPr>
          <a:lstStyle/>
          <a:p>
            <a:pPr>
              <a:spcAft>
                <a:spcPts val="200"/>
              </a:spcAft>
            </a:pPr>
            <a:r>
              <a:rPr lang="en-IN" sz="900" i="1" spc="-10" dirty="0">
                <a:solidFill>
                  <a:schemeClr val="accent2"/>
                </a:solidFill>
                <a:latin typeface="Georgia" panose="02040502050405020303" pitchFamily="18" charset="0"/>
                <a:cs typeface="Calibri"/>
              </a:rPr>
              <a:t>Secondary endpoints</a:t>
            </a:r>
            <a:endParaRPr sz="900" i="1" spc="-10" dirty="0">
              <a:solidFill>
                <a:schemeClr val="accent2"/>
              </a:solidFill>
              <a:latin typeface="Georgia" panose="02040502050405020303" pitchFamily="18" charset="0"/>
              <a:cs typeface="Calibri"/>
            </a:endParaRPr>
          </a:p>
          <a:p>
            <a:pPr marL="114300" indent="-114300">
              <a:buClr>
                <a:schemeClr val="accent2"/>
              </a:buClr>
              <a:buFont typeface="Arial"/>
              <a:buChar char="•"/>
              <a:tabLst>
                <a:tab pos="114300" algn="l"/>
              </a:tabLst>
            </a:pPr>
            <a:r>
              <a:rPr lang="en-IN" sz="700" spc="-5" dirty="0">
                <a:latin typeface="+mj-lt"/>
                <a:cs typeface="Calibri"/>
              </a:rPr>
              <a:t>Proportion of patients who are alive and free of invasive ventilation at Week 52, 12 months and 18 months of age</a:t>
            </a:r>
          </a:p>
          <a:p>
            <a:pPr marL="114300" indent="-114300">
              <a:buClr>
                <a:schemeClr val="accent2"/>
              </a:buClr>
              <a:buFont typeface="Arial"/>
              <a:buChar char="•"/>
              <a:tabLst>
                <a:tab pos="114300" algn="l"/>
              </a:tabLst>
            </a:pPr>
            <a:r>
              <a:rPr lang="en-IN" sz="700" spc="-5" dirty="0">
                <a:latin typeface="+mj-lt"/>
                <a:cs typeface="Calibri"/>
              </a:rPr>
              <a:t>Change from baseline to Week 52 in LVM Z-score, AIMS score, body length and weight, head circumference Z-scores, and </a:t>
            </a:r>
            <a:br>
              <a:rPr lang="en-IN" sz="700" spc="-5" dirty="0">
                <a:latin typeface="+mj-lt"/>
                <a:cs typeface="Calibri"/>
              </a:rPr>
            </a:br>
            <a:r>
              <a:rPr lang="en-IN" sz="700" spc="-5" dirty="0">
                <a:latin typeface="+mj-lt"/>
                <a:cs typeface="Calibri"/>
              </a:rPr>
              <a:t>urinary Hex4</a:t>
            </a:r>
          </a:p>
          <a:p>
            <a:pPr marL="114300" indent="-114300">
              <a:buClr>
                <a:schemeClr val="accent2"/>
              </a:buClr>
              <a:buFont typeface="Arial"/>
              <a:buChar char="•"/>
              <a:tabLst>
                <a:tab pos="114300" algn="l"/>
              </a:tabLst>
            </a:pPr>
            <a:r>
              <a:rPr lang="en-IN" sz="700" spc="-5" dirty="0" err="1">
                <a:latin typeface="+mj-lt"/>
                <a:cs typeface="Calibri"/>
              </a:rPr>
              <a:t>Pompe</a:t>
            </a:r>
            <a:r>
              <a:rPr lang="en-IN" sz="700" spc="-5" dirty="0">
                <a:latin typeface="+mj-lt"/>
                <a:cs typeface="Calibri"/>
              </a:rPr>
              <a:t>-PEDI, Motor Milestones checklist, Bayley Scale of Infant and Toddler Development</a:t>
            </a:r>
          </a:p>
        </p:txBody>
      </p:sp>
      <p:sp>
        <p:nvSpPr>
          <p:cNvPr id="41" name="Rounded Rectangle 1">
            <a:extLst>
              <a:ext uri="{FF2B5EF4-FFF2-40B4-BE49-F238E27FC236}">
                <a16:creationId xmlns:a16="http://schemas.microsoft.com/office/drawing/2014/main" id="{9337EF47-D46C-AF54-2488-7F6D54800EC1}"/>
              </a:ext>
            </a:extLst>
          </p:cNvPr>
          <p:cNvSpPr/>
          <p:nvPr/>
        </p:nvSpPr>
        <p:spPr>
          <a:xfrm>
            <a:off x="2611438" y="2021602"/>
            <a:ext cx="959854" cy="284901"/>
          </a:xfrm>
          <a:prstGeom prst="roundRect">
            <a:avLst>
              <a:gd name="adj" fmla="val 11482"/>
            </a:avLst>
          </a:prstGeom>
          <a:solidFill>
            <a:srgbClr val="7A0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algn="ctr"/>
            <a:r>
              <a:rPr lang="en-US" sz="700" dirty="0">
                <a:solidFill>
                  <a:schemeClr val="bg1"/>
                </a:solidFill>
              </a:rPr>
              <a:t>N=18</a:t>
            </a:r>
          </a:p>
          <a:p>
            <a:pPr algn="ctr"/>
            <a:r>
              <a:rPr lang="en-US" sz="700" dirty="0">
                <a:solidFill>
                  <a:schemeClr val="bg1"/>
                </a:solidFill>
              </a:rPr>
              <a:t>Treatment naïve</a:t>
            </a:r>
          </a:p>
        </p:txBody>
      </p:sp>
      <p:sp>
        <p:nvSpPr>
          <p:cNvPr id="42" name="Rounded Rectangle 17">
            <a:extLst>
              <a:ext uri="{FF2B5EF4-FFF2-40B4-BE49-F238E27FC236}">
                <a16:creationId xmlns:a16="http://schemas.microsoft.com/office/drawing/2014/main" id="{D95A058B-8C9E-4ED4-DB77-7BFEF9BE6C42}"/>
              </a:ext>
            </a:extLst>
          </p:cNvPr>
          <p:cNvSpPr/>
          <p:nvPr/>
        </p:nvSpPr>
        <p:spPr>
          <a:xfrm>
            <a:off x="4052969" y="2022061"/>
            <a:ext cx="4594469" cy="284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a:lstStyle>
          <a:p>
            <a:pPr marL="182876" algn="ctr"/>
            <a:r>
              <a:rPr lang="en-US" sz="700" dirty="0"/>
              <a:t>Avalglucosidase alfa 40 mg/kg every other week</a:t>
            </a:r>
          </a:p>
        </p:txBody>
      </p:sp>
      <p:cxnSp>
        <p:nvCxnSpPr>
          <p:cNvPr id="43" name="Straight Arrow Connector 42">
            <a:extLst>
              <a:ext uri="{FF2B5EF4-FFF2-40B4-BE49-F238E27FC236}">
                <a16:creationId xmlns:a16="http://schemas.microsoft.com/office/drawing/2014/main" id="{CEDA8F39-D82E-0772-2465-91AA009025FE}"/>
              </a:ext>
            </a:extLst>
          </p:cNvPr>
          <p:cNvCxnSpPr>
            <a:cxnSpLocks/>
          </p:cNvCxnSpPr>
          <p:nvPr/>
        </p:nvCxnSpPr>
        <p:spPr>
          <a:xfrm flipV="1">
            <a:off x="3592302" y="2160334"/>
            <a:ext cx="387563" cy="1199"/>
          </a:xfrm>
          <a:prstGeom prst="straightConnector1">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BA759D4-6CF6-59BD-9DA8-D2012EA7974D}"/>
              </a:ext>
            </a:extLst>
          </p:cNvPr>
          <p:cNvCxnSpPr>
            <a:cxnSpLocks/>
          </p:cNvCxnSpPr>
          <p:nvPr/>
        </p:nvCxnSpPr>
        <p:spPr>
          <a:xfrm flipV="1">
            <a:off x="3890683" y="2668406"/>
            <a:ext cx="4794833" cy="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02AEE45B-1783-0EDE-7609-BB7FF8355C0A}"/>
              </a:ext>
            </a:extLst>
          </p:cNvPr>
          <p:cNvCxnSpPr>
            <a:cxnSpLocks/>
          </p:cNvCxnSpPr>
          <p:nvPr/>
        </p:nvCxnSpPr>
        <p:spPr>
          <a:xfrm>
            <a:off x="3891060"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17F666A-849D-7786-9556-512BB8B4C3AE}"/>
              </a:ext>
            </a:extLst>
          </p:cNvPr>
          <p:cNvCxnSpPr>
            <a:cxnSpLocks/>
          </p:cNvCxnSpPr>
          <p:nvPr/>
        </p:nvCxnSpPr>
        <p:spPr>
          <a:xfrm>
            <a:off x="4987702"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1D37673-4C61-D094-9DFE-37F7ECCF35F2}"/>
              </a:ext>
            </a:extLst>
          </p:cNvPr>
          <p:cNvCxnSpPr>
            <a:cxnSpLocks/>
          </p:cNvCxnSpPr>
          <p:nvPr/>
        </p:nvCxnSpPr>
        <p:spPr>
          <a:xfrm>
            <a:off x="8060329"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2A47E94-8537-0590-7E34-3E27B44470E2}"/>
              </a:ext>
            </a:extLst>
          </p:cNvPr>
          <p:cNvSpPr txBox="1"/>
          <p:nvPr/>
        </p:nvSpPr>
        <p:spPr>
          <a:xfrm>
            <a:off x="2741475" y="2513255"/>
            <a:ext cx="916125" cy="30777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Screening</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sz="700" i="1" spc="-5" dirty="0">
                <a:latin typeface="+mj-lt"/>
                <a:cs typeface="Calibri"/>
              </a:rPr>
              <a:t>(</a:t>
            </a:r>
            <a:r>
              <a:rPr lang="en-IN" sz="700" i="1" spc="-5" dirty="0">
                <a:latin typeface="+mj-lt"/>
                <a:cs typeface="Calibri"/>
              </a:rPr>
              <a:t>up to 4 weeks</a:t>
            </a:r>
            <a:r>
              <a:rPr lang="en-US" sz="700" i="1" spc="-5" dirty="0">
                <a:latin typeface="+mj-lt"/>
                <a:cs typeface="Calibri"/>
              </a:rPr>
              <a:t>) </a:t>
            </a:r>
          </a:p>
        </p:txBody>
      </p:sp>
      <p:sp>
        <p:nvSpPr>
          <p:cNvPr id="49" name="TextBox 48">
            <a:extLst>
              <a:ext uri="{FF2B5EF4-FFF2-40B4-BE49-F238E27FC236}">
                <a16:creationId xmlns:a16="http://schemas.microsoft.com/office/drawing/2014/main" id="{19AEF3F7-81CD-CC3D-0AAB-E22CB80DD445}"/>
              </a:ext>
            </a:extLst>
          </p:cNvPr>
          <p:cNvSpPr txBox="1"/>
          <p:nvPr/>
        </p:nvSpPr>
        <p:spPr>
          <a:xfrm>
            <a:off x="3984604" y="2715087"/>
            <a:ext cx="859089"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52 weeks</a:t>
            </a:r>
          </a:p>
        </p:txBody>
      </p:sp>
      <p:sp>
        <p:nvSpPr>
          <p:cNvPr id="50" name="TextBox 49">
            <a:extLst>
              <a:ext uri="{FF2B5EF4-FFF2-40B4-BE49-F238E27FC236}">
                <a16:creationId xmlns:a16="http://schemas.microsoft.com/office/drawing/2014/main" id="{5A971F21-C786-CF73-1CAC-B4EEF98E2763}"/>
              </a:ext>
            </a:extLst>
          </p:cNvPr>
          <p:cNvSpPr txBox="1"/>
          <p:nvPr/>
        </p:nvSpPr>
        <p:spPr>
          <a:xfrm>
            <a:off x="4009615" y="2361369"/>
            <a:ext cx="809066" cy="276999"/>
          </a:xfrm>
          <a:prstGeom prst="rect">
            <a:avLst/>
          </a:prstGeom>
          <a:noFill/>
        </p:spPr>
        <p:txBody>
          <a:bodyPr wrap="square" rtlCol="0">
            <a:spAutoFit/>
          </a:bodyPr>
          <a:lstStyle/>
          <a:p>
            <a:pPr algn="ctr" defTabSz="609570"/>
            <a:r>
              <a:rPr lang="en-US" sz="600" i="1" spc="-5" dirty="0">
                <a:solidFill>
                  <a:schemeClr val="tx1"/>
                </a:solidFill>
                <a:latin typeface="+mj-lt"/>
                <a:cs typeface="Calibri"/>
              </a:rPr>
              <a:t>Primary Analysis Period</a:t>
            </a:r>
          </a:p>
        </p:txBody>
      </p:sp>
      <p:sp>
        <p:nvSpPr>
          <p:cNvPr id="53" name="TextBox 52">
            <a:extLst>
              <a:ext uri="{FF2B5EF4-FFF2-40B4-BE49-F238E27FC236}">
                <a16:creationId xmlns:a16="http://schemas.microsoft.com/office/drawing/2014/main" id="{F019C270-9CDE-064B-622B-ECC25F6E245B}"/>
              </a:ext>
            </a:extLst>
          </p:cNvPr>
          <p:cNvSpPr txBox="1"/>
          <p:nvPr/>
        </p:nvSpPr>
        <p:spPr>
          <a:xfrm>
            <a:off x="6559687" y="2715087"/>
            <a:ext cx="1052822"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104 weeks</a:t>
            </a:r>
          </a:p>
        </p:txBody>
      </p:sp>
      <p:sp>
        <p:nvSpPr>
          <p:cNvPr id="54" name="TextBox 53">
            <a:extLst>
              <a:ext uri="{FF2B5EF4-FFF2-40B4-BE49-F238E27FC236}">
                <a16:creationId xmlns:a16="http://schemas.microsoft.com/office/drawing/2014/main" id="{EAE8D2C6-640B-BADA-3FC5-FC87F22261E4}"/>
              </a:ext>
            </a:extLst>
          </p:cNvPr>
          <p:cNvSpPr txBox="1"/>
          <p:nvPr/>
        </p:nvSpPr>
        <p:spPr>
          <a:xfrm>
            <a:off x="5063887" y="2361369"/>
            <a:ext cx="991374"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Extended</a:t>
            </a:r>
            <a:br>
              <a:rPr lang="en-GB" sz="600" i="1" spc="-5" dirty="0">
                <a:latin typeface="+mj-lt"/>
                <a:cs typeface="Calibri"/>
              </a:rPr>
            </a:br>
            <a:r>
              <a:rPr lang="en-GB" sz="600" i="1" spc="-5" dirty="0">
                <a:latin typeface="+mj-lt"/>
                <a:cs typeface="Calibri"/>
              </a:rPr>
              <a:t>Treatment Period</a:t>
            </a:r>
            <a:r>
              <a:rPr kumimoji="0" lang="en-GB" sz="6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 </a:t>
            </a:r>
          </a:p>
        </p:txBody>
      </p:sp>
      <p:sp>
        <p:nvSpPr>
          <p:cNvPr id="57" name="TextBox 56">
            <a:extLst>
              <a:ext uri="{FF2B5EF4-FFF2-40B4-BE49-F238E27FC236}">
                <a16:creationId xmlns:a16="http://schemas.microsoft.com/office/drawing/2014/main" id="{078BAF8E-64B5-F63E-468A-C9B7A4731A40}"/>
              </a:ext>
            </a:extLst>
          </p:cNvPr>
          <p:cNvSpPr txBox="1"/>
          <p:nvPr/>
        </p:nvSpPr>
        <p:spPr>
          <a:xfrm>
            <a:off x="7998434" y="2715087"/>
            <a:ext cx="729366" cy="184666"/>
          </a:xfrm>
          <a:prstGeom prst="rect">
            <a:avLst/>
          </a:prstGeom>
          <a:noFill/>
          <a:ln>
            <a:noFill/>
          </a:ln>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Up to 4 weeks</a:t>
            </a:r>
          </a:p>
        </p:txBody>
      </p:sp>
      <p:sp>
        <p:nvSpPr>
          <p:cNvPr id="69" name="TextBox 68">
            <a:extLst>
              <a:ext uri="{FF2B5EF4-FFF2-40B4-BE49-F238E27FC236}">
                <a16:creationId xmlns:a16="http://schemas.microsoft.com/office/drawing/2014/main" id="{B69CDFD4-D82E-2414-FE03-E94A0765B8FC}"/>
              </a:ext>
            </a:extLst>
          </p:cNvPr>
          <p:cNvSpPr txBox="1"/>
          <p:nvPr/>
        </p:nvSpPr>
        <p:spPr>
          <a:xfrm>
            <a:off x="7961063" y="2351728"/>
            <a:ext cx="804108"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Post-treatment Follow-up</a:t>
            </a:r>
          </a:p>
        </p:txBody>
      </p:sp>
      <p:cxnSp>
        <p:nvCxnSpPr>
          <p:cNvPr id="71" name="Straight Connector 70">
            <a:extLst>
              <a:ext uri="{FF2B5EF4-FFF2-40B4-BE49-F238E27FC236}">
                <a16:creationId xmlns:a16="http://schemas.microsoft.com/office/drawing/2014/main" id="{C42CB3C1-9D84-EDEF-F9BE-9D2ED84D5A1C}"/>
              </a:ext>
            </a:extLst>
          </p:cNvPr>
          <p:cNvCxnSpPr>
            <a:cxnSpLocks/>
          </p:cNvCxnSpPr>
          <p:nvPr/>
        </p:nvCxnSpPr>
        <p:spPr>
          <a:xfrm>
            <a:off x="8685691"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FD4804B-9785-2745-97F2-CC043D4D2A17}"/>
              </a:ext>
            </a:extLst>
          </p:cNvPr>
          <p:cNvCxnSpPr>
            <a:cxnSpLocks/>
          </p:cNvCxnSpPr>
          <p:nvPr/>
        </p:nvCxnSpPr>
        <p:spPr>
          <a:xfrm>
            <a:off x="6116649" y="2636314"/>
            <a:ext cx="0" cy="79160"/>
          </a:xfrm>
          <a:prstGeom prst="line">
            <a:avLst/>
          </a:prstGeom>
          <a:ln w="9525">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F243F888-5ED1-5053-B7DA-7C08C9C2B739}"/>
              </a:ext>
            </a:extLst>
          </p:cNvPr>
          <p:cNvSpPr txBox="1"/>
          <p:nvPr/>
        </p:nvSpPr>
        <p:spPr>
          <a:xfrm>
            <a:off x="5130030" y="2715087"/>
            <a:ext cx="859089" cy="1846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600" i="1" spc="-5" dirty="0">
                <a:latin typeface="+mj-lt"/>
                <a:cs typeface="Calibri"/>
              </a:rPr>
              <a:t>52 weeks</a:t>
            </a:r>
          </a:p>
        </p:txBody>
      </p:sp>
      <p:sp>
        <p:nvSpPr>
          <p:cNvPr id="75" name="TextBox 74">
            <a:extLst>
              <a:ext uri="{FF2B5EF4-FFF2-40B4-BE49-F238E27FC236}">
                <a16:creationId xmlns:a16="http://schemas.microsoft.com/office/drawing/2014/main" id="{E9A31702-4A51-8F02-B63F-F733A4E5093C}"/>
              </a:ext>
            </a:extLst>
          </p:cNvPr>
          <p:cNvSpPr txBox="1"/>
          <p:nvPr/>
        </p:nvSpPr>
        <p:spPr>
          <a:xfrm>
            <a:off x="6365610" y="2361369"/>
            <a:ext cx="1440977"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GB" sz="600" i="1" spc="-5" dirty="0">
                <a:latin typeface="+mj-lt"/>
                <a:cs typeface="Calibri"/>
              </a:rPr>
              <a:t>Extended Long-term</a:t>
            </a:r>
            <a:br>
              <a:rPr lang="en-GB" sz="600" i="1" spc="-5" dirty="0">
                <a:latin typeface="+mj-lt"/>
                <a:cs typeface="Calibri"/>
              </a:rPr>
            </a:br>
            <a:r>
              <a:rPr lang="en-GB" sz="600" i="1" spc="-5" dirty="0">
                <a:latin typeface="+mj-lt"/>
                <a:cs typeface="Calibri"/>
              </a:rPr>
              <a:t>Treatment Period</a:t>
            </a:r>
            <a:r>
              <a:rPr kumimoji="0" lang="en-GB" sz="600" b="1" i="0" u="none" strike="noStrike" kern="1200" cap="none" spc="0" normalizeH="0" baseline="0" noProof="0" dirty="0">
                <a:ln>
                  <a:noFill/>
                </a:ln>
                <a:solidFill>
                  <a:schemeClr val="accent1"/>
                </a:solidFill>
                <a:effectLst/>
                <a:uLnTx/>
                <a:uFillTx/>
                <a:latin typeface="+mj-lt"/>
                <a:ea typeface="+mn-ea"/>
                <a:cs typeface="Calibri" panose="020F0502020204030204" pitchFamily="34" charset="0"/>
              </a:rPr>
              <a:t> </a:t>
            </a:r>
          </a:p>
        </p:txBody>
      </p:sp>
      <p:sp>
        <p:nvSpPr>
          <p:cNvPr id="4" name="Rectangle: Rounded Corners 3">
            <a:hlinkClick r:id="rId4" action="ppaction://hlinksldjump"/>
            <a:extLst>
              <a:ext uri="{FF2B5EF4-FFF2-40B4-BE49-F238E27FC236}">
                <a16:creationId xmlns:a16="http://schemas.microsoft.com/office/drawing/2014/main" id="{529256AD-5ACC-062D-856A-00073CBEE507}"/>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 name="Rectangle: Rounded Corners 5">
            <a:hlinkClick r:id="rId3" action="ppaction://hlinksldjump"/>
            <a:extLst>
              <a:ext uri="{FF2B5EF4-FFF2-40B4-BE49-F238E27FC236}">
                <a16:creationId xmlns:a16="http://schemas.microsoft.com/office/drawing/2014/main" id="{E4D8D880-87A0-C21C-7F24-BC897DB0BF9C}"/>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62FF6F70-09D7-ED80-FE6A-0D44C1DCC3B0}"/>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8" name="Rectangle: Rounded Corners 7">
            <a:hlinkClick r:id="rId6" action="ppaction://hlinksldjump"/>
            <a:extLst>
              <a:ext uri="{FF2B5EF4-FFF2-40B4-BE49-F238E27FC236}">
                <a16:creationId xmlns:a16="http://schemas.microsoft.com/office/drawing/2014/main" id="{3DF59A91-586B-7660-0A1F-D1398184D297}"/>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 name="object 23">
            <a:extLst>
              <a:ext uri="{FF2B5EF4-FFF2-40B4-BE49-F238E27FC236}">
                <a16:creationId xmlns:a16="http://schemas.microsoft.com/office/drawing/2014/main" id="{3246C9BC-585F-B914-B224-6F5D320F9634}"/>
              </a:ext>
            </a:extLst>
          </p:cNvPr>
          <p:cNvSpPr txBox="1">
            <a:spLocks/>
          </p:cNvSpPr>
          <p:nvPr/>
        </p:nvSpPr>
        <p:spPr>
          <a:xfrm>
            <a:off x="2619114" y="4352215"/>
            <a:ext cx="4691124" cy="707886"/>
          </a:xfrm>
          <a:prstGeom prst="rect">
            <a:avLst/>
          </a:prstGeom>
        </p:spPr>
        <p:txBody>
          <a:bodyPr vert="horz" wrap="square" lIns="0" tIns="0" rIns="0" bIns="0" rtlCol="0" anchor="b">
            <a:spAutoFit/>
          </a:bodyPr>
          <a:lstStyle/>
          <a:p>
            <a:pPr>
              <a:lnSpc>
                <a:spcPct val="100000"/>
              </a:lnSpc>
              <a:spcAft>
                <a:spcPts val="600"/>
              </a:spcAft>
            </a:pPr>
            <a:r>
              <a:rPr lang="en-IN" sz="500" spc="-5" dirty="0">
                <a:cs typeface="Calibri"/>
              </a:rPr>
              <a:t>AIMS score, abnormal involuntary movement score; Hex4, hexose tetrasaccharide; IOPD, infantile-onset Pompe disease;</a:t>
            </a:r>
            <a:br>
              <a:rPr lang="en-IN" sz="500" spc="-5" dirty="0">
                <a:cs typeface="Calibri"/>
              </a:rPr>
            </a:br>
            <a:r>
              <a:rPr lang="en-IN" sz="500" spc="-5" dirty="0">
                <a:cs typeface="Calibri"/>
              </a:rPr>
              <a:t>LVM Z-score, left ventricular mass Z-score; </a:t>
            </a:r>
            <a:r>
              <a:rPr lang="en-IN" sz="500" spc="-5" dirty="0" err="1">
                <a:cs typeface="Calibri"/>
              </a:rPr>
              <a:t>Pompe</a:t>
            </a:r>
            <a:r>
              <a:rPr lang="en-IN" sz="500" spc="-5" dirty="0">
                <a:cs typeface="Calibri"/>
              </a:rPr>
              <a:t>-PEDI, </a:t>
            </a:r>
            <a:r>
              <a:rPr lang="en-IN" sz="500" spc="-5" dirty="0" err="1">
                <a:cs typeface="Calibri"/>
              </a:rPr>
              <a:t>Pompe</a:t>
            </a:r>
            <a:r>
              <a:rPr lang="en-IN" sz="500" spc="-5" dirty="0">
                <a:cs typeface="Calibri"/>
              </a:rPr>
              <a:t> </a:t>
            </a:r>
            <a:r>
              <a:rPr lang="en-IN" sz="500" spc="-5" dirty="0" err="1">
                <a:cs typeface="Calibri"/>
              </a:rPr>
              <a:t>pediatric</a:t>
            </a:r>
            <a:r>
              <a:rPr lang="en-IN" sz="500" spc="-5" dirty="0">
                <a:cs typeface="Calibri"/>
              </a:rPr>
              <a:t> evaluation of disability inventory </a:t>
            </a:r>
            <a:br>
              <a:rPr lang="en-IN" sz="500" spc="-5" dirty="0">
                <a:cs typeface="Calibri"/>
              </a:rPr>
            </a:b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endParaRPr lang="en-US" sz="600" dirty="0">
              <a:latin typeface="+mj-lt"/>
            </a:endParaRPr>
          </a:p>
        </p:txBody>
      </p:sp>
    </p:spTree>
    <p:extLst>
      <p:ext uri="{BB962C8B-B14F-4D97-AF65-F5344CB8AC3E}">
        <p14:creationId xmlns:p14="http://schemas.microsoft.com/office/powerpoint/2010/main" val="1599685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002AEA8B-E44E-B18E-26EB-FCF950F6524A}"/>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105" name="Group 104">
            <a:extLst>
              <a:ext uri="{FF2B5EF4-FFF2-40B4-BE49-F238E27FC236}">
                <a16:creationId xmlns:a16="http://schemas.microsoft.com/office/drawing/2014/main" id="{DDEF8215-7837-5AE7-4265-F8219116B737}"/>
              </a:ext>
            </a:extLst>
          </p:cNvPr>
          <p:cNvGrpSpPr/>
          <p:nvPr/>
        </p:nvGrpSpPr>
        <p:grpSpPr>
          <a:xfrm>
            <a:off x="234341" y="2462808"/>
            <a:ext cx="2232025" cy="205184"/>
            <a:chOff x="234950" y="1878282"/>
            <a:chExt cx="2232025" cy="205184"/>
          </a:xfrm>
        </p:grpSpPr>
        <p:sp>
          <p:nvSpPr>
            <p:cNvPr id="106" name="Freeform: Shape 105">
              <a:hlinkClick r:id="rId2" action="ppaction://hlinksldjump"/>
              <a:extLst>
                <a:ext uri="{FF2B5EF4-FFF2-40B4-BE49-F238E27FC236}">
                  <a16:creationId xmlns:a16="http://schemas.microsoft.com/office/drawing/2014/main" id="{80DC099A-E163-887A-16A0-CC118F239270}"/>
                </a:ext>
              </a:extLst>
            </p:cNvPr>
            <p:cNvSpPr/>
            <p:nvPr/>
          </p:nvSpPr>
          <p:spPr>
            <a:xfrm>
              <a:off x="234950" y="187828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7" name="Graphique 4">
              <a:extLst>
                <a:ext uri="{FF2B5EF4-FFF2-40B4-BE49-F238E27FC236}">
                  <a16:creationId xmlns:a16="http://schemas.microsoft.com/office/drawing/2014/main" id="{B174BD87-3D23-C8DB-84F2-47FC1A3E260C}"/>
                </a:ext>
              </a:extLst>
            </p:cNvPr>
            <p:cNvSpPr>
              <a:spLocks noChangeAspect="1"/>
            </p:cNvSpPr>
            <p:nvPr/>
          </p:nvSpPr>
          <p:spPr>
            <a:xfrm rot="10800000" flipV="1">
              <a:off x="282443" y="1915585"/>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6</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26" name="Text Placeholder 25">
            <a:extLst>
              <a:ext uri="{FF2B5EF4-FFF2-40B4-BE49-F238E27FC236}">
                <a16:creationId xmlns:a16="http://schemas.microsoft.com/office/drawing/2014/main" id="{E198F91A-89C7-4F83-AA88-AC6829F5AD48}"/>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33" name="object 18">
            <a:extLst>
              <a:ext uri="{FF2B5EF4-FFF2-40B4-BE49-F238E27FC236}">
                <a16:creationId xmlns:a16="http://schemas.microsoft.com/office/drawing/2014/main" id="{C7B3EE9C-A6ED-43B4-AA80-796369ECDD76}"/>
              </a:ext>
            </a:extLst>
          </p:cNvPr>
          <p:cNvSpPr txBox="1">
            <a:spLocks/>
          </p:cNvSpPr>
          <p:nvPr/>
        </p:nvSpPr>
        <p:spPr>
          <a:xfrm>
            <a:off x="2619114" y="1464121"/>
            <a:ext cx="6212149" cy="799578"/>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Inclusion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Infants ≤12 months</a:t>
            </a:r>
          </a:p>
          <a:p>
            <a:pPr marL="114300" indent="-114300">
              <a:lnSpc>
                <a:spcPct val="100000"/>
              </a:lnSpc>
              <a:spcAft>
                <a:spcPts val="300"/>
              </a:spcAft>
              <a:buClr>
                <a:schemeClr val="accent2"/>
              </a:buClr>
              <a:buFont typeface="Arial"/>
              <a:buChar char="•"/>
              <a:tabLst>
                <a:tab pos="114300" algn="l"/>
              </a:tabLst>
            </a:pPr>
            <a:r>
              <a:rPr lang="en-IN" sz="800" spc="-5" dirty="0">
                <a:cs typeface="Calibri"/>
              </a:rPr>
              <a:t>Established cross-reactive immunological material (CRIM) status available</a:t>
            </a:r>
          </a:p>
          <a:p>
            <a:pPr marL="114300" indent="-114300">
              <a:lnSpc>
                <a:spcPct val="100000"/>
              </a:lnSpc>
              <a:spcAft>
                <a:spcPts val="300"/>
              </a:spcAft>
              <a:buClr>
                <a:schemeClr val="accent2"/>
              </a:buClr>
              <a:buFont typeface="Arial"/>
              <a:buChar char="•"/>
              <a:tabLst>
                <a:tab pos="114300" algn="l"/>
              </a:tabLst>
            </a:pPr>
            <a:r>
              <a:rPr lang="en-IN" sz="800" dirty="0"/>
              <a:t>Treatment-naïve patients with confirmed IOPD diagnosis</a:t>
            </a:r>
            <a:endParaRPr lang="en-IN" sz="800" spc="-5" dirty="0">
              <a:cs typeface="Calibri"/>
            </a:endParaRPr>
          </a:p>
          <a:p>
            <a:pPr marL="114300" indent="-114300">
              <a:lnSpc>
                <a:spcPct val="100000"/>
              </a:lnSpc>
              <a:spcAft>
                <a:spcPts val="300"/>
              </a:spcAft>
              <a:buClr>
                <a:schemeClr val="accent2"/>
              </a:buClr>
              <a:buFont typeface="Arial"/>
              <a:buChar char="•"/>
              <a:tabLst>
                <a:tab pos="114300" algn="l"/>
              </a:tabLst>
            </a:pPr>
            <a:r>
              <a:rPr lang="en-IN" sz="800" spc="-5" dirty="0">
                <a:cs typeface="Calibri"/>
              </a:rPr>
              <a:t>Presence of cardiomyopathy at time of diagnosis</a:t>
            </a:r>
          </a:p>
        </p:txBody>
      </p:sp>
      <p:sp>
        <p:nvSpPr>
          <p:cNvPr id="32" name="object 18">
            <a:extLst>
              <a:ext uri="{FF2B5EF4-FFF2-40B4-BE49-F238E27FC236}">
                <a16:creationId xmlns:a16="http://schemas.microsoft.com/office/drawing/2014/main" id="{FD0C4E17-5BAF-4388-A1EF-CFAB1CE845B8}"/>
              </a:ext>
            </a:extLst>
          </p:cNvPr>
          <p:cNvSpPr txBox="1">
            <a:spLocks/>
          </p:cNvSpPr>
          <p:nvPr/>
        </p:nvSpPr>
        <p:spPr>
          <a:xfrm>
            <a:off x="2619915" y="2363020"/>
            <a:ext cx="6134361" cy="476412"/>
          </a:xfrm>
          <a:prstGeom prst="rect">
            <a:avLst/>
          </a:prstGeom>
        </p:spPr>
        <p:txBody>
          <a:bodyPr vert="horz" wrap="square" lIns="0" tIns="12065" rIns="0" bIns="0" rtlCol="0">
            <a:spAutoFit/>
          </a:bodyPr>
          <a:lstStyle/>
          <a:p>
            <a:pPr>
              <a:lnSpc>
                <a:spcPct val="100000"/>
              </a:lnSpc>
              <a:spcAft>
                <a:spcPts val="200"/>
              </a:spcAft>
            </a:pPr>
            <a:r>
              <a:rPr lang="en-IN" sz="1000" i="1" spc="-10" dirty="0">
                <a:solidFill>
                  <a:schemeClr val="accent2"/>
                </a:solidFill>
                <a:latin typeface="Georgia" panose="02040502050405020303" pitchFamily="18" charset="0"/>
                <a:cs typeface="Calibri"/>
              </a:rPr>
              <a:t>Exclusion criteria</a:t>
            </a:r>
            <a:endParaRPr sz="1000" i="1" dirty="0">
              <a:solidFill>
                <a:schemeClr val="accent2"/>
              </a:solidFill>
              <a:latin typeface="Georgia" panose="02040502050405020303" pitchFamily="18" charset="0"/>
              <a:cs typeface="Calibri"/>
            </a:endParaRPr>
          </a:p>
          <a:p>
            <a:pPr marL="114300" indent="-114300">
              <a:lnSpc>
                <a:spcPct val="100000"/>
              </a:lnSpc>
              <a:spcAft>
                <a:spcPts val="300"/>
              </a:spcAft>
              <a:buClr>
                <a:schemeClr val="accent2"/>
              </a:buClr>
              <a:buFont typeface="Arial"/>
              <a:buChar char="•"/>
              <a:tabLst>
                <a:tab pos="114300" algn="l"/>
              </a:tabLst>
            </a:pPr>
            <a:r>
              <a:rPr lang="en-IN" sz="800" dirty="0"/>
              <a:t>Ventilator use, major congenital abnormality</a:t>
            </a:r>
            <a:endParaRPr lang="en-IN" sz="800" strike="sngStrike" dirty="0"/>
          </a:p>
          <a:p>
            <a:pPr marL="114300" indent="-114300">
              <a:lnSpc>
                <a:spcPct val="100000"/>
              </a:lnSpc>
              <a:spcAft>
                <a:spcPts val="300"/>
              </a:spcAft>
              <a:buClr>
                <a:schemeClr val="accent2"/>
              </a:buClr>
              <a:buFont typeface="Arial"/>
              <a:buChar char="•"/>
              <a:tabLst>
                <a:tab pos="114300" algn="l"/>
              </a:tabLst>
            </a:pPr>
            <a:r>
              <a:rPr lang="en-IN" sz="800" dirty="0"/>
              <a:t>Previous use of </a:t>
            </a:r>
            <a:r>
              <a:rPr lang="en-IN" sz="800" spc="-5" dirty="0">
                <a:cs typeface="Calibri"/>
              </a:rPr>
              <a:t>enzyme-replacement gene therapy (ERT) </a:t>
            </a:r>
            <a:r>
              <a:rPr lang="en-IN" sz="800" dirty="0"/>
              <a:t>or any other Pompe disease-specific therapy </a:t>
            </a:r>
          </a:p>
        </p:txBody>
      </p:sp>
      <p:sp>
        <p:nvSpPr>
          <p:cNvPr id="84" name="Rectangle 83">
            <a:hlinkClick r:id="rId3" action="ppaction://hlinksldjump"/>
            <a:extLst>
              <a:ext uri="{FF2B5EF4-FFF2-40B4-BE49-F238E27FC236}">
                <a16:creationId xmlns:a16="http://schemas.microsoft.com/office/drawing/2014/main" id="{E8CF8B55-69E7-AEC6-AEA0-00EE979C29EE}"/>
              </a:ext>
            </a:extLst>
          </p:cNvPr>
          <p:cNvSpPr/>
          <p:nvPr/>
        </p:nvSpPr>
        <p:spPr>
          <a:xfrm>
            <a:off x="167640"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hlinkClick r:id="rId4" action="ppaction://hlinksldjump"/>
            <a:extLst>
              <a:ext uri="{FF2B5EF4-FFF2-40B4-BE49-F238E27FC236}">
                <a16:creationId xmlns:a16="http://schemas.microsoft.com/office/drawing/2014/main" id="{C5E7B0D9-33E2-C372-C126-AECFB61914DD}"/>
              </a:ext>
            </a:extLst>
          </p:cNvPr>
          <p:cNvSpPr/>
          <p:nvPr/>
        </p:nvSpPr>
        <p:spPr>
          <a:xfrm>
            <a:off x="167640" y="2995665"/>
            <a:ext cx="2232025"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Rectangle 88">
            <a:hlinkClick r:id="rId5" action="ppaction://hlinksldjump"/>
            <a:extLst>
              <a:ext uri="{FF2B5EF4-FFF2-40B4-BE49-F238E27FC236}">
                <a16:creationId xmlns:a16="http://schemas.microsoft.com/office/drawing/2014/main" id="{775CA33E-1C1C-9FF0-F5ED-0B1364782170}"/>
              </a:ext>
            </a:extLst>
          </p:cNvPr>
          <p:cNvSpPr/>
          <p:nvPr/>
        </p:nvSpPr>
        <p:spPr>
          <a:xfrm>
            <a:off x="167639"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hlinkClick r:id="rId6" action="ppaction://hlinksldjump"/>
            <a:extLst>
              <a:ext uri="{FF2B5EF4-FFF2-40B4-BE49-F238E27FC236}">
                <a16:creationId xmlns:a16="http://schemas.microsoft.com/office/drawing/2014/main" id="{84DA12B7-B509-2606-0432-9296938204CA}"/>
              </a:ext>
            </a:extLst>
          </p:cNvPr>
          <p:cNvSpPr/>
          <p:nvPr/>
        </p:nvSpPr>
        <p:spPr>
          <a:xfrm>
            <a:off x="167640" y="2706638"/>
            <a:ext cx="2232025"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7D9E613-EAAF-B2DA-600D-BD57702C70AE}"/>
              </a:ext>
            </a:extLst>
          </p:cNvPr>
          <p:cNvPicPr>
            <a:picLocks noChangeAspect="1"/>
          </p:cNvPicPr>
          <p:nvPr/>
        </p:nvPicPr>
        <p:blipFill>
          <a:blip r:embed="rId7"/>
          <a:stretch>
            <a:fillRect/>
          </a:stretch>
        </p:blipFill>
        <p:spPr>
          <a:xfrm>
            <a:off x="2617701" y="880096"/>
            <a:ext cx="1307367" cy="216000"/>
          </a:xfrm>
          <a:prstGeom prst="rect">
            <a:avLst/>
          </a:prstGeom>
        </p:spPr>
      </p:pic>
      <p:sp>
        <p:nvSpPr>
          <p:cNvPr id="8" name="Text Placeholder 7">
            <a:extLst>
              <a:ext uri="{FF2B5EF4-FFF2-40B4-BE49-F238E27FC236}">
                <a16:creationId xmlns:a16="http://schemas.microsoft.com/office/drawing/2014/main" id="{DD58091B-A185-14B2-35C9-4413774ED2D1}"/>
              </a:ext>
            </a:extLst>
          </p:cNvPr>
          <p:cNvSpPr>
            <a:spLocks noGrp="1"/>
          </p:cNvSpPr>
          <p:nvPr>
            <p:ph type="body" sz="quarter" idx="22"/>
          </p:nvPr>
        </p:nvSpPr>
        <p:spPr/>
        <p:txBody>
          <a:bodyPr/>
          <a:lstStyle/>
          <a:p>
            <a:r>
              <a:rPr lang="en-IN" dirty="0"/>
              <a:t>Patient population</a:t>
            </a:r>
          </a:p>
        </p:txBody>
      </p:sp>
      <p:sp>
        <p:nvSpPr>
          <p:cNvPr id="5" name="Rectangle: Rounded Corners 4">
            <a:hlinkClick r:id="rId8" action="ppaction://hlinksldjump"/>
            <a:extLst>
              <a:ext uri="{FF2B5EF4-FFF2-40B4-BE49-F238E27FC236}">
                <a16:creationId xmlns:a16="http://schemas.microsoft.com/office/drawing/2014/main" id="{1D6AE9E7-9F72-8AC3-9433-3E4C785A722C}"/>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7" name="Rectangle: Rounded Corners 6">
            <a:hlinkClick r:id="rId5" action="ppaction://hlinksldjump"/>
            <a:extLst>
              <a:ext uri="{FF2B5EF4-FFF2-40B4-BE49-F238E27FC236}">
                <a16:creationId xmlns:a16="http://schemas.microsoft.com/office/drawing/2014/main" id="{2B998B4D-78FF-2CF8-1EDF-B5946C87A9B0}"/>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0" name="Rectangle: Rounded Corners 9">
            <a:hlinkClick r:id="rId9" action="ppaction://hlinksldjump"/>
            <a:extLst>
              <a:ext uri="{FF2B5EF4-FFF2-40B4-BE49-F238E27FC236}">
                <a16:creationId xmlns:a16="http://schemas.microsoft.com/office/drawing/2014/main" id="{A25279FB-1626-DEA2-7F76-364A83903ADD}"/>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 name="Rectangle: Rounded Corners 10">
            <a:hlinkClick r:id="rId6" action="ppaction://hlinksldjump"/>
            <a:extLst>
              <a:ext uri="{FF2B5EF4-FFF2-40B4-BE49-F238E27FC236}">
                <a16:creationId xmlns:a16="http://schemas.microsoft.com/office/drawing/2014/main" id="{022E60BE-EC56-2B66-A4D8-B7BA54F76DB5}"/>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object 23">
            <a:extLst>
              <a:ext uri="{FF2B5EF4-FFF2-40B4-BE49-F238E27FC236}">
                <a16:creationId xmlns:a16="http://schemas.microsoft.com/office/drawing/2014/main" id="{217313C7-CCDD-D3F7-3609-849F173D9C8D}"/>
              </a:ext>
            </a:extLst>
          </p:cNvPr>
          <p:cNvSpPr txBox="1">
            <a:spLocks/>
          </p:cNvSpPr>
          <p:nvPr/>
        </p:nvSpPr>
        <p:spPr>
          <a:xfrm>
            <a:off x="2619114" y="4352215"/>
            <a:ext cx="4691124" cy="707886"/>
          </a:xfrm>
          <a:prstGeom prst="rect">
            <a:avLst/>
          </a:prstGeom>
        </p:spPr>
        <p:txBody>
          <a:bodyPr vert="horz" wrap="square" lIns="0" tIns="0" rIns="0" bIns="0" rtlCol="0" anchor="b">
            <a:spAutoFit/>
          </a:bodyPr>
          <a:lstStyle/>
          <a:p>
            <a:pPr>
              <a:spcAft>
                <a:spcPts val="600"/>
              </a:spcAft>
            </a:pPr>
            <a:r>
              <a:rPr lang="en-IN" sz="500" spc="-5" dirty="0">
                <a:cs typeface="Calibri"/>
              </a:rPr>
              <a:t>CRIM, cross-reactive immunological material; IOPD, infantile-onset Pompe disease.</a:t>
            </a:r>
            <a:br>
              <a:rPr lang="en-IN" sz="500" spc="-5" dirty="0">
                <a:cs typeface="Calibri"/>
              </a:rPr>
            </a:br>
            <a:r>
              <a:rPr lang="en-IN" sz="500" spc="-5" dirty="0">
                <a:cs typeface="Calibri"/>
              </a:rPr>
              <a:t>A full list of inclusion and exclusion criteria are available on </a:t>
            </a:r>
            <a:r>
              <a:rPr lang="en-IN" sz="500" spc="-5" dirty="0">
                <a:cs typeface="Calibri"/>
                <a:hlinkClick r:id="rId10"/>
              </a:rPr>
              <a:t>www.clinicaltrials.gov</a:t>
            </a:r>
            <a:r>
              <a:rPr lang="en-IN" sz="500" spc="-5" dirty="0">
                <a:cs typeface="Calibri"/>
              </a:rPr>
              <a:t> (NCT04910776).</a:t>
            </a:r>
            <a:br>
              <a:rPr lang="en-IN" sz="500" spc="-5" dirty="0">
                <a:cs typeface="Calibri"/>
              </a:rPr>
            </a:b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p:txBody>
      </p:sp>
    </p:spTree>
    <p:extLst>
      <p:ext uri="{BB962C8B-B14F-4D97-AF65-F5344CB8AC3E}">
        <p14:creationId xmlns:p14="http://schemas.microsoft.com/office/powerpoint/2010/main" val="1173345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910246C-7502-E74B-1BD4-0C277D15B90A}"/>
              </a:ext>
            </a:extLst>
          </p:cNvPr>
          <p:cNvSpPr/>
          <p:nvPr/>
        </p:nvSpPr>
        <p:spPr>
          <a:xfrm flipH="1">
            <a:off x="0" y="1870217"/>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7" name="Graphique 4">
            <a:extLst>
              <a:ext uri="{FF2B5EF4-FFF2-40B4-BE49-F238E27FC236}">
                <a16:creationId xmlns:a16="http://schemas.microsoft.com/office/drawing/2014/main" id="{1C9A7DB6-5A20-E562-1663-96320EC6DA99}"/>
              </a:ext>
            </a:extLst>
          </p:cNvPr>
          <p:cNvSpPr>
            <a:spLocks noChangeAspect="1"/>
          </p:cNvSpPr>
          <p:nvPr/>
        </p:nvSpPr>
        <p:spPr>
          <a:xfrm rot="10800000" flipV="1">
            <a:off x="281643" y="2794072"/>
            <a:ext cx="12395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sp>
        <p:nvSpPr>
          <p:cNvPr id="16" name="Graphique 4">
            <a:extLst>
              <a:ext uri="{FF2B5EF4-FFF2-40B4-BE49-F238E27FC236}">
                <a16:creationId xmlns:a16="http://schemas.microsoft.com/office/drawing/2014/main" id="{DDEBB729-C1E1-322E-BA59-1DE74D0F94B8}"/>
              </a:ext>
            </a:extLst>
          </p:cNvPr>
          <p:cNvSpPr>
            <a:spLocks noChangeAspect="1"/>
          </p:cNvSpPr>
          <p:nvPr/>
        </p:nvSpPr>
        <p:spPr>
          <a:xfrm rot="10800000" flipV="1">
            <a:off x="281646" y="2798660"/>
            <a:ext cx="123968"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noFill/>
          <a:ln w="12700" cap="flat">
            <a:solidFill>
              <a:schemeClr val="accent1"/>
            </a:solidFill>
            <a:prstDash val="solid"/>
            <a:round/>
          </a:ln>
        </p:spPr>
        <p:txBody>
          <a:bodyPr rtlCol="0" anchor="ctr"/>
          <a:lstStyle/>
          <a:p>
            <a:endParaRPr lang="en-IN" dirty="0"/>
          </a:p>
        </p:txBody>
      </p:sp>
      <p:grpSp>
        <p:nvGrpSpPr>
          <p:cNvPr id="348" name="Group 347">
            <a:extLst>
              <a:ext uri="{FF2B5EF4-FFF2-40B4-BE49-F238E27FC236}">
                <a16:creationId xmlns:a16="http://schemas.microsoft.com/office/drawing/2014/main" id="{1016AC3B-83FB-4859-9DFC-B7BE8ABAD3F4}"/>
              </a:ext>
            </a:extLst>
          </p:cNvPr>
          <p:cNvGrpSpPr/>
          <p:nvPr/>
        </p:nvGrpSpPr>
        <p:grpSpPr>
          <a:xfrm>
            <a:off x="225695" y="2747676"/>
            <a:ext cx="2232025" cy="205184"/>
            <a:chOff x="234950" y="1884632"/>
            <a:chExt cx="2232025" cy="205184"/>
          </a:xfrm>
        </p:grpSpPr>
        <p:sp>
          <p:nvSpPr>
            <p:cNvPr id="349" name="Freeform: Shape 348">
              <a:hlinkClick r:id="rId2" action="ppaction://hlinksldjump"/>
              <a:extLst>
                <a:ext uri="{FF2B5EF4-FFF2-40B4-BE49-F238E27FC236}">
                  <a16:creationId xmlns:a16="http://schemas.microsoft.com/office/drawing/2014/main" id="{71DB18BE-D9A2-486C-8547-51F31B63BEE0}"/>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350" name="Graphique 4">
              <a:extLst>
                <a:ext uri="{FF2B5EF4-FFF2-40B4-BE49-F238E27FC236}">
                  <a16:creationId xmlns:a16="http://schemas.microsoft.com/office/drawing/2014/main" id="{9FAC5681-C179-4E2F-8D7A-42E1400259E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solidFill>
              <a:schemeClr val="bg1"/>
            </a:solidFill>
            <a:ln w="12700" cap="flat">
              <a:noFill/>
              <a:prstDash val="solid"/>
              <a:round/>
            </a:ln>
          </p:spPr>
          <p:txBody>
            <a:bodyPr rtlCol="0" anchor="ctr"/>
            <a:lstStyle/>
            <a:p>
              <a:endParaRPr lang="en-IN" dirty="0"/>
            </a:p>
          </p:txBody>
        </p:sp>
      </p:gr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fld id="{6B54B0F7-55DD-40D6-B7F4-70B586885C0B}" type="slidenum">
              <a:rPr lang="en-US" noProof="0" smtClean="0"/>
              <a:pPr/>
              <a:t>7</a:t>
            </a:fld>
            <a:endParaRPr lang="en-US" noProof="0" dirty="0"/>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IOPD</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Avalglucosidase alfa</a:t>
            </a:r>
            <a:r>
              <a:rPr lang="en-IN" baseline="30000" dirty="0"/>
              <a:t>*</a:t>
            </a:r>
            <a:endParaRPr lang="en-IN" dirty="0"/>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5" y="1200673"/>
            <a:ext cx="6210300" cy="205056"/>
          </a:xfrm>
        </p:spPr>
        <p:txBody>
          <a:bodyPr/>
          <a:lstStyle/>
          <a:p>
            <a:r>
              <a:rPr lang="en-IN" dirty="0"/>
              <a:t>Participating countries</a:t>
            </a:r>
          </a:p>
        </p:txBody>
      </p:sp>
      <p:graphicFrame>
        <p:nvGraphicFramePr>
          <p:cNvPr id="11" name="Table 5">
            <a:extLst>
              <a:ext uri="{FF2B5EF4-FFF2-40B4-BE49-F238E27FC236}">
                <a16:creationId xmlns:a16="http://schemas.microsoft.com/office/drawing/2014/main" id="{40D94829-C732-C571-D6FF-8BB3EC51DC4B}"/>
              </a:ext>
            </a:extLst>
          </p:cNvPr>
          <p:cNvGraphicFramePr>
            <a:graphicFrameLocks noGrp="1"/>
          </p:cNvGraphicFramePr>
          <p:nvPr>
            <p:extLst>
              <p:ext uri="{D42A27DB-BD31-4B8C-83A1-F6EECF244321}">
                <p14:modId xmlns:p14="http://schemas.microsoft.com/office/powerpoint/2010/main" val="154717396"/>
              </p:ext>
            </p:extLst>
          </p:nvPr>
        </p:nvGraphicFramePr>
        <p:xfrm>
          <a:off x="2612850" y="3645372"/>
          <a:ext cx="1476898" cy="685800"/>
        </p:xfrm>
        <a:graphic>
          <a:graphicData uri="http://schemas.openxmlformats.org/drawingml/2006/table">
            <a:tbl>
              <a:tblPr firstRow="1" bandRow="1">
                <a:tableStyleId>{F800B559-55DF-4324-A70D-7A5FB1BD5379}</a:tableStyleId>
              </a:tblPr>
              <a:tblGrid>
                <a:gridCol w="681495">
                  <a:extLst>
                    <a:ext uri="{9D8B030D-6E8A-4147-A177-3AD203B41FA5}">
                      <a16:colId xmlns:a16="http://schemas.microsoft.com/office/drawing/2014/main" val="3024770205"/>
                    </a:ext>
                  </a:extLst>
                </a:gridCol>
                <a:gridCol w="795403">
                  <a:extLst>
                    <a:ext uri="{9D8B030D-6E8A-4147-A177-3AD203B41FA5}">
                      <a16:colId xmlns:a16="http://schemas.microsoft.com/office/drawing/2014/main" val="1570991702"/>
                    </a:ext>
                  </a:extLst>
                </a:gridCol>
              </a:tblGrid>
              <a:tr h="137160">
                <a:tc gridSpan="2">
                  <a:txBody>
                    <a:bodyPr/>
                    <a:lstStyle/>
                    <a:p>
                      <a:r>
                        <a:rPr lang="en-IN" sz="600" b="1" dirty="0">
                          <a:solidFill>
                            <a:schemeClr val="bg1"/>
                          </a:solidFill>
                          <a:latin typeface="+mn-lt"/>
                        </a:rPr>
                        <a:t>Countries</a:t>
                      </a:r>
                    </a:p>
                  </a:txBody>
                  <a:tcPr marL="36576" marR="36576" marT="18288" marB="18288" anchor="ctr">
                    <a:lnL w="3175" cap="flat" cmpd="sng" algn="ctr">
                      <a:solidFill>
                        <a:schemeClr val="accent1"/>
                      </a:solidFill>
                      <a:prstDash val="solid"/>
                      <a:round/>
                      <a:headEnd type="none" w="med" len="med"/>
                      <a:tailEnd type="none" w="med" len="med"/>
                    </a:lnL>
                    <a:lnR w="3175" cap="flat" cmpd="sng" algn="ctr">
                      <a:solidFill>
                        <a:schemeClr val="accent1"/>
                      </a:solidFill>
                      <a:prstDash val="solid"/>
                      <a:round/>
                      <a:headEnd type="none" w="med" len="med"/>
                      <a:tailEnd type="none" w="med" len="med"/>
                    </a:lnR>
                    <a:lnT w="3175" cap="flat" cmpd="sng" algn="ctr">
                      <a:solidFill>
                        <a:schemeClr val="accent1"/>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IN" sz="700">
                        <a:solidFill>
                          <a:schemeClr val="tx1"/>
                        </a:solidFill>
                        <a:latin typeface="+mn-lt"/>
                      </a:endParaRPr>
                    </a:p>
                  </a:txBody>
                  <a:tcPr marL="36576" marR="36576" marT="18288" marB="18288">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914213346"/>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Belgium</a:t>
                      </a:r>
                    </a:p>
                  </a:txBody>
                  <a:tcPr marL="36576" marR="36576" marT="9144" marB="9144">
                    <a:lnL w="3175" cap="flat" cmpd="sng" algn="ctr">
                      <a:solidFill>
                        <a:schemeClr val="accent1"/>
                      </a:solidFill>
                      <a:prstDash val="solid"/>
                      <a:round/>
                      <a:headEnd type="none" w="med" len="med"/>
                      <a:tailEnd type="none" w="med" len="med"/>
                    </a:lnL>
                    <a:lnT w="12700" cap="flat" cmpd="sng" algn="ctr">
                      <a:solidFill>
                        <a:schemeClr val="accent2"/>
                      </a:solidFill>
                      <a:prstDash val="solid"/>
                      <a:round/>
                      <a:headEnd type="none" w="med" len="med"/>
                      <a:tailEnd type="none" w="med" len="med"/>
                    </a:lnT>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Spain</a:t>
                      </a:r>
                    </a:p>
                  </a:txBody>
                  <a:tcPr marL="36576" marR="36576" marT="9144" marB="9144">
                    <a:lnR w="3175" cap="flat" cmpd="sng" algn="ctr">
                      <a:solidFill>
                        <a:schemeClr val="accent1"/>
                      </a:solidFill>
                      <a:prstDash val="solid"/>
                      <a:round/>
                      <a:headEnd type="none" w="med" len="med"/>
                      <a:tailEnd type="none" w="med" len="med"/>
                    </a:lnR>
                    <a:lnT w="12700" cap="flat" cmpd="sng" algn="ctr">
                      <a:solidFill>
                        <a:schemeClr val="accent2"/>
                      </a:solidFill>
                      <a:prstDash val="solid"/>
                      <a:round/>
                      <a:headEnd type="none" w="med" len="med"/>
                      <a:tailEnd type="none" w="med" len="med"/>
                    </a:lnT>
                  </a:tcPr>
                </a:tc>
                <a:extLst>
                  <a:ext uri="{0D108BD9-81ED-4DB2-BD59-A6C34878D82A}">
                    <a16:rowId xmlns:a16="http://schemas.microsoft.com/office/drawing/2014/main" val="673739102"/>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China</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dirty="0">
                          <a:solidFill>
                            <a:schemeClr val="tx1"/>
                          </a:solidFill>
                          <a:latin typeface="+mn-lt"/>
                        </a:rPr>
                        <a:t>Taiwan</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39036954"/>
                  </a:ext>
                </a:extLst>
              </a:tr>
              <a:tr h="57475">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Germany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auto" latinLnBrk="0" hangingPunct="1">
                        <a:lnSpc>
                          <a:spcPct val="100000"/>
                        </a:lnSpc>
                        <a:spcBef>
                          <a:spcPts val="0"/>
                        </a:spcBef>
                        <a:spcAft>
                          <a:spcPts val="0"/>
                        </a:spcAft>
                        <a:buClrTx/>
                        <a:buSzTx/>
                        <a:buFont typeface="Verdana" panose="020B0604030504040204" pitchFamily="34" charset="0"/>
                        <a:buChar char="•"/>
                        <a:tabLst/>
                        <a:defRPr/>
                      </a:pPr>
                      <a:r>
                        <a:rPr lang="en-IN" sz="600" kern="1200" dirty="0">
                          <a:solidFill>
                            <a:schemeClr val="tx1"/>
                          </a:solidFill>
                          <a:latin typeface="+mn-lt"/>
                          <a:ea typeface="+mn-ea"/>
                          <a:cs typeface="+mn-cs"/>
                        </a:rPr>
                        <a:t>United Kingdom</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4027015379"/>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Italy</a:t>
                      </a:r>
                    </a:p>
                  </a:txBody>
                  <a:tcPr marL="36576" marR="36576" marT="9144" marB="9144">
                    <a:lnL w="3175" cap="flat" cmpd="sng" algn="ctr">
                      <a:solidFill>
                        <a:schemeClr val="accent1"/>
                      </a:solidFill>
                      <a:prstDash val="solid"/>
                      <a:round/>
                      <a:headEnd type="none" w="med" len="med"/>
                      <a:tailEnd type="none" w="med" len="med"/>
                    </a:lnL>
                  </a:tcPr>
                </a:tc>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kern="1200" dirty="0">
                          <a:solidFill>
                            <a:schemeClr val="tx1"/>
                          </a:solidFill>
                          <a:latin typeface="+mn-lt"/>
                          <a:ea typeface="+mn-ea"/>
                          <a:cs typeface="+mn-cs"/>
                        </a:rPr>
                        <a:t>United States</a:t>
                      </a:r>
                    </a:p>
                  </a:txBody>
                  <a:tcPr marL="36576" marR="36576" marT="9144" marB="9144">
                    <a:lnR w="3175" cap="flat" cmpd="sng" algn="ctr">
                      <a:solidFill>
                        <a:schemeClr val="accent1"/>
                      </a:solidFill>
                      <a:prstDash val="solid"/>
                      <a:round/>
                      <a:headEnd type="none" w="med" len="med"/>
                      <a:tailEnd type="none" w="med" len="med"/>
                    </a:lnR>
                  </a:tcPr>
                </a:tc>
                <a:extLst>
                  <a:ext uri="{0D108BD9-81ED-4DB2-BD59-A6C34878D82A}">
                    <a16:rowId xmlns:a16="http://schemas.microsoft.com/office/drawing/2014/main" val="1069354866"/>
                  </a:ext>
                </a:extLst>
              </a:tr>
              <a:tr h="0">
                <a:tc>
                  <a:txBody>
                    <a:bodyPr/>
                    <a:lstStyle/>
                    <a:p>
                      <a:pPr marL="91440" marR="0" lvl="0" indent="-91440" algn="l" defTabSz="685800" rtl="0" eaLnBrk="1" fontAlgn="b" latinLnBrk="0" hangingPunct="1">
                        <a:lnSpc>
                          <a:spcPct val="100000"/>
                        </a:lnSpc>
                        <a:spcBef>
                          <a:spcPts val="0"/>
                        </a:spcBef>
                        <a:spcAft>
                          <a:spcPts val="0"/>
                        </a:spcAft>
                        <a:buClrTx/>
                        <a:buSzTx/>
                        <a:buFont typeface="Verdana" panose="020B0604030504040204" pitchFamily="34" charset="0"/>
                        <a:buChar char="•"/>
                        <a:tabLst/>
                        <a:defRPr/>
                      </a:pPr>
                      <a:r>
                        <a:rPr lang="en-IN" sz="600" b="0" i="0" u="none" strike="noStrike" dirty="0">
                          <a:solidFill>
                            <a:schemeClr val="tx1"/>
                          </a:solidFill>
                          <a:effectLst/>
                          <a:latin typeface="+mn-lt"/>
                        </a:rPr>
                        <a:t>Netherlands</a:t>
                      </a:r>
                    </a:p>
                  </a:txBody>
                  <a:tcPr marL="36576" marR="36576" marT="9144" marB="9144">
                    <a:lnL w="3175" cap="flat" cmpd="sng" algn="ctr">
                      <a:solidFill>
                        <a:schemeClr val="accent1"/>
                      </a:solidFill>
                      <a:prstDash val="solid"/>
                      <a:round/>
                      <a:headEnd type="none" w="med" len="med"/>
                      <a:tailEnd type="none" w="med" len="med"/>
                    </a:lnL>
                    <a:lnB w="3175" cap="flat" cmpd="sng" algn="ctr">
                      <a:solidFill>
                        <a:schemeClr val="accent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 typeface="Verdana" panose="020B0604030504040204" pitchFamily="34" charset="0"/>
                        <a:buNone/>
                        <a:tabLst/>
                        <a:defRPr/>
                      </a:pPr>
                      <a:endParaRPr lang="en-IN" sz="600" kern="1200" dirty="0">
                        <a:solidFill>
                          <a:schemeClr val="tx1"/>
                        </a:solidFill>
                        <a:latin typeface="+mn-lt"/>
                        <a:ea typeface="+mn-ea"/>
                        <a:cs typeface="+mn-cs"/>
                      </a:endParaRPr>
                    </a:p>
                  </a:txBody>
                  <a:tcPr marL="36576" marR="36576" marT="9144" marB="9144">
                    <a:lnR w="3175" cap="flat" cmpd="sng" algn="ctr">
                      <a:solidFill>
                        <a:schemeClr val="accent1"/>
                      </a:solidFill>
                      <a:prstDash val="solid"/>
                      <a:round/>
                      <a:headEnd type="none" w="med" len="med"/>
                      <a:tailEnd type="none" w="med" len="med"/>
                    </a:lnR>
                    <a:lnB w="31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68980772"/>
                  </a:ext>
                </a:extLst>
              </a:tr>
            </a:tbl>
          </a:graphicData>
        </a:graphic>
      </p:graphicFrame>
      <p:sp>
        <p:nvSpPr>
          <p:cNvPr id="8" name="Rectangle 7">
            <a:hlinkClick r:id="rId3" action="ppaction://hlinksldjump"/>
            <a:extLst>
              <a:ext uri="{FF2B5EF4-FFF2-40B4-BE49-F238E27FC236}">
                <a16:creationId xmlns:a16="http://schemas.microsoft.com/office/drawing/2014/main" id="{F032BA7B-116D-F280-2A80-2759994122C0}"/>
              </a:ext>
            </a:extLst>
          </p:cNvPr>
          <p:cNvSpPr/>
          <p:nvPr/>
        </p:nvSpPr>
        <p:spPr>
          <a:xfrm>
            <a:off x="167640"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hlinkClick r:id="rId4" action="ppaction://hlinksldjump"/>
            <a:extLst>
              <a:ext uri="{FF2B5EF4-FFF2-40B4-BE49-F238E27FC236}">
                <a16:creationId xmlns:a16="http://schemas.microsoft.com/office/drawing/2014/main" id="{3D5DBFE9-5EB1-6844-A1F8-E8392EAED6AA}"/>
              </a:ext>
            </a:extLst>
          </p:cNvPr>
          <p:cNvSpPr/>
          <p:nvPr/>
        </p:nvSpPr>
        <p:spPr>
          <a:xfrm>
            <a:off x="167639" y="2087436"/>
            <a:ext cx="2232025" cy="3236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hlinkClick r:id="rId5" action="ppaction://hlinksldjump"/>
            <a:extLst>
              <a:ext uri="{FF2B5EF4-FFF2-40B4-BE49-F238E27FC236}">
                <a16:creationId xmlns:a16="http://schemas.microsoft.com/office/drawing/2014/main" id="{F1990A5C-7210-3E8C-7962-A90001EA4C65}"/>
              </a:ext>
            </a:extLst>
          </p:cNvPr>
          <p:cNvSpPr/>
          <p:nvPr/>
        </p:nvSpPr>
        <p:spPr>
          <a:xfrm>
            <a:off x="319949" y="2435995"/>
            <a:ext cx="2232025" cy="1680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 Placeholder 25">
            <a:extLst>
              <a:ext uri="{FF2B5EF4-FFF2-40B4-BE49-F238E27FC236}">
                <a16:creationId xmlns:a16="http://schemas.microsoft.com/office/drawing/2014/main" id="{CEDA2B61-CE76-B50F-2F53-30418D1E85CA}"/>
              </a:ext>
            </a:extLst>
          </p:cNvPr>
          <p:cNvSpPr>
            <a:spLocks noGrp="1"/>
          </p:cNvSpPr>
          <p:nvPr>
            <p:ph type="body" sz="quarter" idx="49"/>
          </p:nvPr>
        </p:nvSpPr>
        <p:spPr>
          <a:xfrm>
            <a:off x="331524" y="1621738"/>
            <a:ext cx="1982017" cy="3057528"/>
          </a:xfrm>
        </p:spPr>
        <p:txBody>
          <a:bodyPr/>
          <a:lstStyle/>
          <a:p>
            <a:pPr>
              <a:spcAft>
                <a:spcPts val="1200"/>
              </a:spcAft>
            </a:pPr>
            <a:r>
              <a:rPr lang="en-IN" dirty="0"/>
              <a:t>Proposed mechanism of action</a:t>
            </a:r>
          </a:p>
          <a:p>
            <a:pPr>
              <a:spcAft>
                <a:spcPts val="1200"/>
              </a:spcAft>
            </a:pPr>
            <a:r>
              <a:rPr lang="en-IN" dirty="0"/>
              <a:t>Baby-COMET </a:t>
            </a:r>
            <a:r>
              <a:rPr lang="en-IN" i="1" dirty="0"/>
              <a:t>(Phase 3 study)</a:t>
            </a:r>
            <a:endParaRPr lang="en-IN" dirty="0"/>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pic>
        <p:nvPicPr>
          <p:cNvPr id="2" name="Picture 1">
            <a:extLst>
              <a:ext uri="{FF2B5EF4-FFF2-40B4-BE49-F238E27FC236}">
                <a16:creationId xmlns:a16="http://schemas.microsoft.com/office/drawing/2014/main" id="{902868CA-3CDC-8995-5389-AA7161D9B8DB}"/>
              </a:ext>
            </a:extLst>
          </p:cNvPr>
          <p:cNvPicPr>
            <a:picLocks noChangeAspect="1"/>
          </p:cNvPicPr>
          <p:nvPr/>
        </p:nvPicPr>
        <p:blipFill>
          <a:blip r:embed="rId6"/>
          <a:stretch>
            <a:fillRect/>
          </a:stretch>
        </p:blipFill>
        <p:spPr>
          <a:xfrm>
            <a:off x="2617701" y="880096"/>
            <a:ext cx="1307367" cy="216000"/>
          </a:xfrm>
          <a:prstGeom prst="rect">
            <a:avLst/>
          </a:prstGeom>
        </p:spPr>
      </p:pic>
      <p:sp>
        <p:nvSpPr>
          <p:cNvPr id="9" name="Rectangle: Rounded Corners 8">
            <a:hlinkClick r:id="rId7" action="ppaction://hlinksldjump"/>
            <a:extLst>
              <a:ext uri="{FF2B5EF4-FFF2-40B4-BE49-F238E27FC236}">
                <a16:creationId xmlns:a16="http://schemas.microsoft.com/office/drawing/2014/main" id="{3AEF42F0-321D-E0D3-8C8E-7590FC856532}"/>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2" name="Rectangle: Rounded Corners 11">
            <a:hlinkClick r:id="rId4" action="ppaction://hlinksldjump"/>
            <a:extLst>
              <a:ext uri="{FF2B5EF4-FFF2-40B4-BE49-F238E27FC236}">
                <a16:creationId xmlns:a16="http://schemas.microsoft.com/office/drawing/2014/main" id="{06259BB8-8CDA-ACD3-7F6A-CACD75993E4B}"/>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3" name="Rectangle: Rounded Corners 12">
            <a:hlinkClick r:id="rId5" action="ppaction://hlinksldjump"/>
            <a:extLst>
              <a:ext uri="{FF2B5EF4-FFF2-40B4-BE49-F238E27FC236}">
                <a16:creationId xmlns:a16="http://schemas.microsoft.com/office/drawing/2014/main" id="{7DC5AF40-F0E2-C581-F5D3-6C252DFB9C5B}"/>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4" name="Rectangle: Rounded Corners 13">
            <a:hlinkClick r:id="rId2" action="ppaction://hlinksldjump"/>
            <a:extLst>
              <a:ext uri="{FF2B5EF4-FFF2-40B4-BE49-F238E27FC236}">
                <a16:creationId xmlns:a16="http://schemas.microsoft.com/office/drawing/2014/main" id="{B9CF291E-F0ED-1D1C-D84D-F930A4AE718F}"/>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6" name="object 23">
            <a:extLst>
              <a:ext uri="{FF2B5EF4-FFF2-40B4-BE49-F238E27FC236}">
                <a16:creationId xmlns:a16="http://schemas.microsoft.com/office/drawing/2014/main" id="{74DDF2AC-1F01-C9A5-167F-AF90FBB9049F}"/>
              </a:ext>
            </a:extLst>
          </p:cNvPr>
          <p:cNvSpPr txBox="1">
            <a:spLocks/>
          </p:cNvSpPr>
          <p:nvPr/>
        </p:nvSpPr>
        <p:spPr>
          <a:xfrm>
            <a:off x="2619114" y="4506103"/>
            <a:ext cx="4691124" cy="553998"/>
          </a:xfrm>
          <a:prstGeom prst="rect">
            <a:avLst/>
          </a:prstGeom>
        </p:spPr>
        <p:txBody>
          <a:bodyPr vert="horz" wrap="square" lIns="0" tIns="0" rIns="0" bIns="0" rtlCol="0" anchor="b">
            <a:spAutoFit/>
          </a:bodyPr>
          <a:lstStyle/>
          <a:p>
            <a:pPr>
              <a:lnSpc>
                <a:spcPct val="100000"/>
              </a:lnSpc>
              <a:spcAft>
                <a:spcPts val="200"/>
              </a:spcAft>
            </a:pPr>
            <a:r>
              <a:rPr lang="en-IN" sz="600" b="1" spc="-5" dirty="0">
                <a:cs typeface="Calibri"/>
              </a:rPr>
              <a:t>*Avalglucosidase alfa has received marketing authorization in several countries for infantile-onset Pompe disease (IOPD) and/or late-onset Pompe disease (LOPD). In the United States, it was approved in August 2021 for patients with LOPD ≥1 year of age and in the European Union (EU), it was approved in June 2022 for the treatment of patients with Pompe disease. This material is for scientific purposes only and is intended only for healthcare practitioners and payers. Patient enrollment is dependent on approval by local ethics committee. </a:t>
            </a:r>
          </a:p>
        </p:txBody>
      </p:sp>
      <p:grpSp>
        <p:nvGrpSpPr>
          <p:cNvPr id="74" name="Group 73">
            <a:extLst>
              <a:ext uri="{FF2B5EF4-FFF2-40B4-BE49-F238E27FC236}">
                <a16:creationId xmlns:a16="http://schemas.microsoft.com/office/drawing/2014/main" id="{A1DAECAE-EF50-0DE4-499E-65FC84857F95}"/>
              </a:ext>
            </a:extLst>
          </p:cNvPr>
          <p:cNvGrpSpPr/>
          <p:nvPr/>
        </p:nvGrpSpPr>
        <p:grpSpPr>
          <a:xfrm>
            <a:off x="2920024" y="1498271"/>
            <a:ext cx="5604224" cy="2828140"/>
            <a:chOff x="2920024" y="1498271"/>
            <a:chExt cx="5604224" cy="2828140"/>
          </a:xfrm>
        </p:grpSpPr>
        <p:grpSp>
          <p:nvGrpSpPr>
            <p:cNvPr id="18" name="Group 17">
              <a:extLst>
                <a:ext uri="{FF2B5EF4-FFF2-40B4-BE49-F238E27FC236}">
                  <a16:creationId xmlns:a16="http://schemas.microsoft.com/office/drawing/2014/main" id="{40E620AD-5C6B-14FB-A69D-E5526D42E778}"/>
                </a:ext>
              </a:extLst>
            </p:cNvPr>
            <p:cNvGrpSpPr/>
            <p:nvPr/>
          </p:nvGrpSpPr>
          <p:grpSpPr>
            <a:xfrm>
              <a:off x="2920024" y="1498271"/>
              <a:ext cx="5604224" cy="2828140"/>
              <a:chOff x="2600325" y="1506312"/>
              <a:chExt cx="6067071" cy="3061713"/>
            </a:xfrm>
            <a:solidFill>
              <a:srgbClr val="BFBFBF"/>
            </a:solidFill>
          </p:grpSpPr>
          <p:grpSp>
            <p:nvGrpSpPr>
              <p:cNvPr id="20" name="Group 19">
                <a:extLst>
                  <a:ext uri="{FF2B5EF4-FFF2-40B4-BE49-F238E27FC236}">
                    <a16:creationId xmlns:a16="http://schemas.microsoft.com/office/drawing/2014/main" id="{0D117B3C-59F1-DC8A-8DCB-B28785FD65A2}"/>
                  </a:ext>
                </a:extLst>
              </p:cNvPr>
              <p:cNvGrpSpPr/>
              <p:nvPr/>
            </p:nvGrpSpPr>
            <p:grpSpPr>
              <a:xfrm>
                <a:off x="2600325" y="1953635"/>
                <a:ext cx="5118692" cy="2574813"/>
                <a:chOff x="2600325" y="1953635"/>
                <a:chExt cx="5118692" cy="2574813"/>
              </a:xfrm>
              <a:grpFill/>
            </p:grpSpPr>
            <p:sp>
              <p:nvSpPr>
                <p:cNvPr id="571" name="Freeform 641">
                  <a:extLst>
                    <a:ext uri="{FF2B5EF4-FFF2-40B4-BE49-F238E27FC236}">
                      <a16:creationId xmlns:a16="http://schemas.microsoft.com/office/drawing/2014/main" id="{880E4421-D8D2-91F4-DE51-E6D3280D30E9}"/>
                    </a:ext>
                  </a:extLst>
                </p:cNvPr>
                <p:cNvSpPr>
                  <a:spLocks/>
                </p:cNvSpPr>
                <p:nvPr/>
              </p:nvSpPr>
              <p:spPr bwMode="auto">
                <a:xfrm>
                  <a:off x="3344652" y="2559261"/>
                  <a:ext cx="982000" cy="503691"/>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72" name="Freeform 404">
                  <a:extLst>
                    <a:ext uri="{FF2B5EF4-FFF2-40B4-BE49-F238E27FC236}">
                      <a16:creationId xmlns:a16="http://schemas.microsoft.com/office/drawing/2014/main" id="{2F207CCB-5BE9-815D-3747-E2E83994E27C}"/>
                    </a:ext>
                  </a:extLst>
                </p:cNvPr>
                <p:cNvSpPr>
                  <a:spLocks/>
                </p:cNvSpPr>
                <p:nvPr/>
              </p:nvSpPr>
              <p:spPr bwMode="auto">
                <a:xfrm>
                  <a:off x="5357346" y="2337398"/>
                  <a:ext cx="135647" cy="212268"/>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3" name="Freeform 438">
                  <a:extLst>
                    <a:ext uri="{FF2B5EF4-FFF2-40B4-BE49-F238E27FC236}">
                      <a16:creationId xmlns:a16="http://schemas.microsoft.com/office/drawing/2014/main" id="{0B293562-8AEB-0232-8A0B-23ED1D36E66D}"/>
                    </a:ext>
                  </a:extLst>
                </p:cNvPr>
                <p:cNvSpPr>
                  <a:spLocks/>
                </p:cNvSpPr>
                <p:nvPr/>
              </p:nvSpPr>
              <p:spPr bwMode="auto">
                <a:xfrm>
                  <a:off x="7463952" y="3056955"/>
                  <a:ext cx="40578" cy="58763"/>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4" name="Freeform 628">
                  <a:extLst>
                    <a:ext uri="{FF2B5EF4-FFF2-40B4-BE49-F238E27FC236}">
                      <a16:creationId xmlns:a16="http://schemas.microsoft.com/office/drawing/2014/main" id="{23E6B109-9E91-9153-F306-5EFE7C0A4533}"/>
                    </a:ext>
                  </a:extLst>
                </p:cNvPr>
                <p:cNvSpPr>
                  <a:spLocks noEditPoints="1"/>
                </p:cNvSpPr>
                <p:nvPr/>
              </p:nvSpPr>
              <p:spPr bwMode="auto">
                <a:xfrm>
                  <a:off x="4201438" y="3419131"/>
                  <a:ext cx="675923" cy="708762"/>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5" name="Freeform 630">
                  <a:extLst>
                    <a:ext uri="{FF2B5EF4-FFF2-40B4-BE49-F238E27FC236}">
                      <a16:creationId xmlns:a16="http://schemas.microsoft.com/office/drawing/2014/main" id="{41A5A2AF-D685-0C73-B5DA-55A6E0458A39}"/>
                    </a:ext>
                  </a:extLst>
                </p:cNvPr>
                <p:cNvSpPr>
                  <a:spLocks/>
                </p:cNvSpPr>
                <p:nvPr/>
              </p:nvSpPr>
              <p:spPr bwMode="auto">
                <a:xfrm>
                  <a:off x="4201438" y="3898836"/>
                  <a:ext cx="350134" cy="6296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6" name="Freeform 640">
                  <a:extLst>
                    <a:ext uri="{FF2B5EF4-FFF2-40B4-BE49-F238E27FC236}">
                      <a16:creationId xmlns:a16="http://schemas.microsoft.com/office/drawing/2014/main" id="{A935ED73-F521-0FDB-D227-558284E9662E}"/>
                    </a:ext>
                  </a:extLst>
                </p:cNvPr>
                <p:cNvSpPr>
                  <a:spLocks/>
                </p:cNvSpPr>
                <p:nvPr/>
              </p:nvSpPr>
              <p:spPr bwMode="auto">
                <a:xfrm>
                  <a:off x="2600325" y="1975221"/>
                  <a:ext cx="659692" cy="458116"/>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77" name="Freeform 642">
                  <a:extLst>
                    <a:ext uri="{FF2B5EF4-FFF2-40B4-BE49-F238E27FC236}">
                      <a16:creationId xmlns:a16="http://schemas.microsoft.com/office/drawing/2014/main" id="{F56F59B0-233C-095D-34ED-9EF4AA7F6151}"/>
                    </a:ext>
                  </a:extLst>
                </p:cNvPr>
                <p:cNvSpPr>
                  <a:spLocks noEditPoints="1"/>
                </p:cNvSpPr>
                <p:nvPr/>
              </p:nvSpPr>
              <p:spPr bwMode="auto">
                <a:xfrm>
                  <a:off x="3069878" y="1953635"/>
                  <a:ext cx="1450393" cy="771125"/>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8" name="Freeform 649">
                  <a:extLst>
                    <a:ext uri="{FF2B5EF4-FFF2-40B4-BE49-F238E27FC236}">
                      <a16:creationId xmlns:a16="http://schemas.microsoft.com/office/drawing/2014/main" id="{2248E822-D425-1D9F-BEAE-E6D9D1FF86C3}"/>
                    </a:ext>
                  </a:extLst>
                </p:cNvPr>
                <p:cNvSpPr>
                  <a:spLocks/>
                </p:cNvSpPr>
                <p:nvPr/>
              </p:nvSpPr>
              <p:spPr bwMode="auto">
                <a:xfrm>
                  <a:off x="5377056" y="2520885"/>
                  <a:ext cx="224922" cy="20027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9" name="Freeform 655">
                  <a:extLst>
                    <a:ext uri="{FF2B5EF4-FFF2-40B4-BE49-F238E27FC236}">
                      <a16:creationId xmlns:a16="http://schemas.microsoft.com/office/drawing/2014/main" id="{6CA5F603-8ED9-A6B1-715A-3EA1CB6FEA3D}"/>
                    </a:ext>
                  </a:extLst>
                </p:cNvPr>
                <p:cNvSpPr>
                  <a:spLocks/>
                </p:cNvSpPr>
                <p:nvPr/>
              </p:nvSpPr>
              <p:spPr bwMode="auto">
                <a:xfrm>
                  <a:off x="5561399" y="2429742"/>
                  <a:ext cx="151880" cy="182287"/>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0" name="Freeform 670">
                  <a:extLst>
                    <a:ext uri="{FF2B5EF4-FFF2-40B4-BE49-F238E27FC236}">
                      <a16:creationId xmlns:a16="http://schemas.microsoft.com/office/drawing/2014/main" id="{6D54E76B-B61D-FB8E-E8E2-D6AEFEB82E2E}"/>
                    </a:ext>
                  </a:extLst>
                </p:cNvPr>
                <p:cNvSpPr>
                  <a:spLocks/>
                </p:cNvSpPr>
                <p:nvPr/>
              </p:nvSpPr>
              <p:spPr bwMode="auto">
                <a:xfrm>
                  <a:off x="5727191" y="2573654"/>
                  <a:ext cx="119418" cy="67160"/>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1" name="Freeform 672">
                  <a:extLst>
                    <a:ext uri="{FF2B5EF4-FFF2-40B4-BE49-F238E27FC236}">
                      <a16:creationId xmlns:a16="http://schemas.microsoft.com/office/drawing/2014/main" id="{05D17810-53B5-AF19-9096-0A22B57BA2EA}"/>
                    </a:ext>
                  </a:extLst>
                </p:cNvPr>
                <p:cNvSpPr>
                  <a:spLocks/>
                </p:cNvSpPr>
                <p:nvPr/>
              </p:nvSpPr>
              <p:spPr bwMode="auto">
                <a:xfrm>
                  <a:off x="5890665" y="2718764"/>
                  <a:ext cx="51013" cy="34777"/>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2" name="Freeform 683">
                  <a:extLst>
                    <a:ext uri="{FF2B5EF4-FFF2-40B4-BE49-F238E27FC236}">
                      <a16:creationId xmlns:a16="http://schemas.microsoft.com/office/drawing/2014/main" id="{2C1151D8-A10F-B900-D0E8-59B48A7D18FD}"/>
                    </a:ext>
                  </a:extLst>
                </p:cNvPr>
                <p:cNvSpPr>
                  <a:spLocks/>
                </p:cNvSpPr>
                <p:nvPr/>
              </p:nvSpPr>
              <p:spPr bwMode="auto">
                <a:xfrm>
                  <a:off x="5887185" y="2721163"/>
                  <a:ext cx="322310" cy="127121"/>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83" name="Freeform 715">
                  <a:extLst>
                    <a:ext uri="{FF2B5EF4-FFF2-40B4-BE49-F238E27FC236}">
                      <a16:creationId xmlns:a16="http://schemas.microsoft.com/office/drawing/2014/main" id="{0A1848DF-AA01-8C0C-E206-FC148C0A42BA}"/>
                    </a:ext>
                  </a:extLst>
                </p:cNvPr>
                <p:cNvSpPr>
                  <a:spLocks/>
                </p:cNvSpPr>
                <p:nvPr/>
              </p:nvSpPr>
              <p:spPr bwMode="auto">
                <a:xfrm>
                  <a:off x="6699915" y="2464520"/>
                  <a:ext cx="1019102" cy="687177"/>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4" name="Freeform 770">
                  <a:extLst>
                    <a:ext uri="{FF2B5EF4-FFF2-40B4-BE49-F238E27FC236}">
                      <a16:creationId xmlns:a16="http://schemas.microsoft.com/office/drawing/2014/main" id="{F4B742E6-405F-2F7F-AF11-3D2AEFC4BC49}"/>
                    </a:ext>
                  </a:extLst>
                </p:cNvPr>
                <p:cNvSpPr>
                  <a:spLocks/>
                </p:cNvSpPr>
                <p:nvPr/>
              </p:nvSpPr>
              <p:spPr bwMode="auto">
                <a:xfrm>
                  <a:off x="5866316" y="2929832"/>
                  <a:ext cx="187820" cy="189482"/>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21" name="Freeform 403">
                <a:extLst>
                  <a:ext uri="{FF2B5EF4-FFF2-40B4-BE49-F238E27FC236}">
                    <a16:creationId xmlns:a16="http://schemas.microsoft.com/office/drawing/2014/main" id="{3C925C04-549D-4409-873F-CDE9D5222533}"/>
                  </a:ext>
                </a:extLst>
              </p:cNvPr>
              <p:cNvSpPr>
                <a:spLocks/>
              </p:cNvSpPr>
              <p:nvPr/>
            </p:nvSpPr>
            <p:spPr bwMode="auto">
              <a:xfrm>
                <a:off x="7338739" y="3704557"/>
                <a:ext cx="693313" cy="536069"/>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2" name="Freeform 405">
                <a:extLst>
                  <a:ext uri="{FF2B5EF4-FFF2-40B4-BE49-F238E27FC236}">
                    <a16:creationId xmlns:a16="http://schemas.microsoft.com/office/drawing/2014/main" id="{E147C9F3-1EDA-13CB-6D36-E68CF131D029}"/>
                  </a:ext>
                </a:extLst>
              </p:cNvPr>
              <p:cNvSpPr>
                <a:spLocks/>
              </p:cNvSpPr>
              <p:nvPr/>
            </p:nvSpPr>
            <p:spPr bwMode="auto">
              <a:xfrm>
                <a:off x="5047791" y="2115536"/>
                <a:ext cx="183183" cy="92344"/>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23" name="Freeform 418">
                <a:extLst>
                  <a:ext uri="{FF2B5EF4-FFF2-40B4-BE49-F238E27FC236}">
                    <a16:creationId xmlns:a16="http://schemas.microsoft.com/office/drawing/2014/main" id="{C0DA1664-DD8F-F7EA-09B8-00BB9886E5B5}"/>
                  </a:ext>
                </a:extLst>
              </p:cNvPr>
              <p:cNvSpPr>
                <a:spLocks/>
              </p:cNvSpPr>
              <p:nvPr/>
            </p:nvSpPr>
            <p:spPr bwMode="auto">
              <a:xfrm>
                <a:off x="8280162" y="2017198"/>
                <a:ext cx="37100" cy="21586"/>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4" name="Freeform 419">
                <a:extLst>
                  <a:ext uri="{FF2B5EF4-FFF2-40B4-BE49-F238E27FC236}">
                    <a16:creationId xmlns:a16="http://schemas.microsoft.com/office/drawing/2014/main" id="{392B05B5-A3CD-9725-9936-28373AF833E3}"/>
                  </a:ext>
                </a:extLst>
              </p:cNvPr>
              <p:cNvSpPr>
                <a:spLocks/>
              </p:cNvSpPr>
              <p:nvPr/>
            </p:nvSpPr>
            <p:spPr bwMode="auto">
              <a:xfrm>
                <a:off x="8208279" y="2326607"/>
                <a:ext cx="20869" cy="17989"/>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7" name="Freeform 420">
                <a:extLst>
                  <a:ext uri="{FF2B5EF4-FFF2-40B4-BE49-F238E27FC236}">
                    <a16:creationId xmlns:a16="http://schemas.microsoft.com/office/drawing/2014/main" id="{139FF88E-31A9-149C-87ED-06EE53B2DD0A}"/>
                  </a:ext>
                </a:extLst>
              </p:cNvPr>
              <p:cNvSpPr>
                <a:spLocks/>
              </p:cNvSpPr>
              <p:nvPr/>
            </p:nvSpPr>
            <p:spPr bwMode="auto">
              <a:xfrm>
                <a:off x="7756118" y="2429742"/>
                <a:ext cx="17391" cy="9593"/>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8" name="Freeform 421">
                <a:extLst>
                  <a:ext uri="{FF2B5EF4-FFF2-40B4-BE49-F238E27FC236}">
                    <a16:creationId xmlns:a16="http://schemas.microsoft.com/office/drawing/2014/main" id="{ECDDC069-6199-3531-34C1-EF5988028C28}"/>
                  </a:ext>
                </a:extLst>
              </p:cNvPr>
              <p:cNvSpPr>
                <a:spLocks/>
              </p:cNvSpPr>
              <p:nvPr/>
            </p:nvSpPr>
            <p:spPr bwMode="auto">
              <a:xfrm>
                <a:off x="8062196" y="2535277"/>
                <a:ext cx="17391" cy="16789"/>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29" name="Freeform 422">
                <a:extLst>
                  <a:ext uri="{FF2B5EF4-FFF2-40B4-BE49-F238E27FC236}">
                    <a16:creationId xmlns:a16="http://schemas.microsoft.com/office/drawing/2014/main" id="{7628C44B-D112-0CD1-CF7C-D771CF21FAE2}"/>
                  </a:ext>
                </a:extLst>
              </p:cNvPr>
              <p:cNvSpPr>
                <a:spLocks/>
              </p:cNvSpPr>
              <p:nvPr/>
            </p:nvSpPr>
            <p:spPr bwMode="auto">
              <a:xfrm>
                <a:off x="8051762" y="2562859"/>
                <a:ext cx="6957" cy="359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0" name="Freeform 423">
                <a:extLst>
                  <a:ext uri="{FF2B5EF4-FFF2-40B4-BE49-F238E27FC236}">
                    <a16:creationId xmlns:a16="http://schemas.microsoft.com/office/drawing/2014/main" id="{C7E54E44-FFD7-5E77-15A2-A49688F1898A}"/>
                  </a:ext>
                </a:extLst>
              </p:cNvPr>
              <p:cNvSpPr>
                <a:spLocks/>
              </p:cNvSpPr>
              <p:nvPr/>
            </p:nvSpPr>
            <p:spPr bwMode="auto">
              <a:xfrm>
                <a:off x="8004227" y="2619224"/>
                <a:ext cx="10435" cy="3597"/>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2" name="Freeform 424">
                <a:extLst>
                  <a:ext uri="{FF2B5EF4-FFF2-40B4-BE49-F238E27FC236}">
                    <a16:creationId xmlns:a16="http://schemas.microsoft.com/office/drawing/2014/main" id="{E59F25C9-86F8-292C-602D-116D63DB0D6E}"/>
                  </a:ext>
                </a:extLst>
              </p:cNvPr>
              <p:cNvSpPr>
                <a:spLocks/>
              </p:cNvSpPr>
              <p:nvPr/>
            </p:nvSpPr>
            <p:spPr bwMode="auto">
              <a:xfrm>
                <a:off x="7963648" y="2637213"/>
                <a:ext cx="24346" cy="14392"/>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3" name="Freeform 425">
                <a:extLst>
                  <a:ext uri="{FF2B5EF4-FFF2-40B4-BE49-F238E27FC236}">
                    <a16:creationId xmlns:a16="http://schemas.microsoft.com/office/drawing/2014/main" id="{4944536E-DBB6-EF57-65A7-40C24B0176AD}"/>
                  </a:ext>
                </a:extLst>
              </p:cNvPr>
              <p:cNvSpPr>
                <a:spLocks/>
              </p:cNvSpPr>
              <p:nvPr/>
            </p:nvSpPr>
            <p:spPr bwMode="auto">
              <a:xfrm>
                <a:off x="7936983" y="2651606"/>
                <a:ext cx="19709" cy="1319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 name="Freeform 426">
                <a:extLst>
                  <a:ext uri="{FF2B5EF4-FFF2-40B4-BE49-F238E27FC236}">
                    <a16:creationId xmlns:a16="http://schemas.microsoft.com/office/drawing/2014/main" id="{41CEC3CF-5C58-94FB-65AD-17D04F0290DD}"/>
                  </a:ext>
                </a:extLst>
              </p:cNvPr>
              <p:cNvSpPr>
                <a:spLocks/>
              </p:cNvSpPr>
              <p:nvPr/>
            </p:nvSpPr>
            <p:spPr bwMode="auto">
              <a:xfrm>
                <a:off x="7919592" y="2662399"/>
                <a:ext cx="17391" cy="16789"/>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 name="Freeform 427">
                <a:extLst>
                  <a:ext uri="{FF2B5EF4-FFF2-40B4-BE49-F238E27FC236}">
                    <a16:creationId xmlns:a16="http://schemas.microsoft.com/office/drawing/2014/main" id="{1581ABB8-E9D8-3FD0-39B3-8DB5BC969E02}"/>
                  </a:ext>
                </a:extLst>
              </p:cNvPr>
              <p:cNvSpPr>
                <a:spLocks/>
              </p:cNvSpPr>
              <p:nvPr/>
            </p:nvSpPr>
            <p:spPr bwMode="auto">
              <a:xfrm>
                <a:off x="7916113" y="2686382"/>
                <a:ext cx="3478" cy="359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 name="Freeform 428">
                <a:extLst>
                  <a:ext uri="{FF2B5EF4-FFF2-40B4-BE49-F238E27FC236}">
                    <a16:creationId xmlns:a16="http://schemas.microsoft.com/office/drawing/2014/main" id="{86AFBDDA-3672-66C9-9B9F-45C8C7E3EE0D}"/>
                  </a:ext>
                </a:extLst>
              </p:cNvPr>
              <p:cNvSpPr>
                <a:spLocks/>
              </p:cNvSpPr>
              <p:nvPr/>
            </p:nvSpPr>
            <p:spPr bwMode="auto">
              <a:xfrm>
                <a:off x="7898723" y="2671992"/>
                <a:ext cx="17391" cy="14392"/>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 name="Freeform 429">
                <a:extLst>
                  <a:ext uri="{FF2B5EF4-FFF2-40B4-BE49-F238E27FC236}">
                    <a16:creationId xmlns:a16="http://schemas.microsoft.com/office/drawing/2014/main" id="{4580A0F2-6DC5-6D40-E416-1D1DD600D62E}"/>
                  </a:ext>
                </a:extLst>
              </p:cNvPr>
              <p:cNvSpPr>
                <a:spLocks/>
              </p:cNvSpPr>
              <p:nvPr/>
            </p:nvSpPr>
            <p:spPr bwMode="auto">
              <a:xfrm>
                <a:off x="7773509" y="2802711"/>
                <a:ext cx="6957" cy="10793"/>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nvGrpSpPr>
              <p:cNvPr id="38" name="Group 37">
                <a:extLst>
                  <a:ext uri="{FF2B5EF4-FFF2-40B4-BE49-F238E27FC236}">
                    <a16:creationId xmlns:a16="http://schemas.microsoft.com/office/drawing/2014/main" id="{488E8070-13E3-4B14-1239-1BCDE8875CB8}"/>
                  </a:ext>
                </a:extLst>
              </p:cNvPr>
              <p:cNvGrpSpPr/>
              <p:nvPr/>
            </p:nvGrpSpPr>
            <p:grpSpPr>
              <a:xfrm>
                <a:off x="7648297" y="2651606"/>
                <a:ext cx="253904" cy="249445"/>
                <a:chOff x="5961121" y="2686387"/>
                <a:chExt cx="288233" cy="273757"/>
              </a:xfrm>
              <a:grpFill/>
            </p:grpSpPr>
            <p:sp>
              <p:nvSpPr>
                <p:cNvPr id="569" name="Freeform 430">
                  <a:extLst>
                    <a:ext uri="{FF2B5EF4-FFF2-40B4-BE49-F238E27FC236}">
                      <a16:creationId xmlns:a16="http://schemas.microsoft.com/office/drawing/2014/main" id="{DA15B04E-A087-4F61-C4F8-207B90476EA7}"/>
                    </a:ext>
                  </a:extLst>
                </p:cNvPr>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0" name="Freeform 431">
                  <a:extLst>
                    <a:ext uri="{FF2B5EF4-FFF2-40B4-BE49-F238E27FC236}">
                      <a16:creationId xmlns:a16="http://schemas.microsoft.com/office/drawing/2014/main" id="{5413CB0C-1FE7-FDD7-21C1-D31574C9D53A}"/>
                    </a:ext>
                  </a:extLst>
                </p:cNvPr>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sp>
            <p:nvSpPr>
              <p:cNvPr id="39" name="Freeform 432">
                <a:extLst>
                  <a:ext uri="{FF2B5EF4-FFF2-40B4-BE49-F238E27FC236}">
                    <a16:creationId xmlns:a16="http://schemas.microsoft.com/office/drawing/2014/main" id="{1E9F4D79-5138-E251-4450-BFE4A3E9CFE9}"/>
                  </a:ext>
                </a:extLst>
              </p:cNvPr>
              <p:cNvSpPr>
                <a:spLocks/>
              </p:cNvSpPr>
              <p:nvPr/>
            </p:nvSpPr>
            <p:spPr bwMode="auto">
              <a:xfrm>
                <a:off x="7712061" y="2880664"/>
                <a:ext cx="6957" cy="9593"/>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 name="Freeform 433">
                <a:extLst>
                  <a:ext uri="{FF2B5EF4-FFF2-40B4-BE49-F238E27FC236}">
                    <a16:creationId xmlns:a16="http://schemas.microsoft.com/office/drawing/2014/main" id="{FE206751-D6E8-9F0F-2659-57D6F7F60D25}"/>
                  </a:ext>
                </a:extLst>
              </p:cNvPr>
              <p:cNvSpPr>
                <a:spLocks/>
              </p:cNvSpPr>
              <p:nvPr/>
            </p:nvSpPr>
            <p:spPr bwMode="auto">
              <a:xfrm>
                <a:off x="7671482" y="2880664"/>
                <a:ext cx="44056" cy="34777"/>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 name="Freeform 434">
                <a:extLst>
                  <a:ext uri="{FF2B5EF4-FFF2-40B4-BE49-F238E27FC236}">
                    <a16:creationId xmlns:a16="http://schemas.microsoft.com/office/drawing/2014/main" id="{9851D983-5A32-D4A8-8961-542CCE97C899}"/>
                  </a:ext>
                </a:extLst>
              </p:cNvPr>
              <p:cNvSpPr>
                <a:spLocks/>
              </p:cNvSpPr>
              <p:nvPr/>
            </p:nvSpPr>
            <p:spPr bwMode="auto">
              <a:xfrm>
                <a:off x="7627427" y="2893856"/>
                <a:ext cx="37100" cy="56366"/>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 name="Freeform 435">
                <a:extLst>
                  <a:ext uri="{FF2B5EF4-FFF2-40B4-BE49-F238E27FC236}">
                    <a16:creationId xmlns:a16="http://schemas.microsoft.com/office/drawing/2014/main" id="{1A8137C8-C001-F59D-4344-E9D83DB932AB}"/>
                  </a:ext>
                </a:extLst>
              </p:cNvPr>
              <p:cNvSpPr>
                <a:spLocks/>
              </p:cNvSpPr>
              <p:nvPr/>
            </p:nvSpPr>
            <p:spPr bwMode="auto">
              <a:xfrm>
                <a:off x="7590327" y="3031771"/>
                <a:ext cx="12754" cy="10793"/>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 name="Freeform 436">
                <a:extLst>
                  <a:ext uri="{FF2B5EF4-FFF2-40B4-BE49-F238E27FC236}">
                    <a16:creationId xmlns:a16="http://schemas.microsoft.com/office/drawing/2014/main" id="{804F5A95-A53A-1012-0D46-B1E040EDD571}"/>
                  </a:ext>
                </a:extLst>
              </p:cNvPr>
              <p:cNvSpPr>
                <a:spLocks/>
              </p:cNvSpPr>
              <p:nvPr/>
            </p:nvSpPr>
            <p:spPr bwMode="auto">
              <a:xfrm>
                <a:off x="7620470" y="2996993"/>
                <a:ext cx="6957" cy="59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 name="Freeform 437">
                <a:extLst>
                  <a:ext uri="{FF2B5EF4-FFF2-40B4-BE49-F238E27FC236}">
                    <a16:creationId xmlns:a16="http://schemas.microsoft.com/office/drawing/2014/main" id="{0E208C3A-A532-E30F-BAA6-F7DE8D6B443F}"/>
                  </a:ext>
                </a:extLst>
              </p:cNvPr>
              <p:cNvSpPr>
                <a:spLocks/>
              </p:cNvSpPr>
              <p:nvPr/>
            </p:nvSpPr>
            <p:spPr bwMode="auto">
              <a:xfrm>
                <a:off x="7528879" y="3070147"/>
                <a:ext cx="695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 name="Freeform 439">
                <a:extLst>
                  <a:ext uri="{FF2B5EF4-FFF2-40B4-BE49-F238E27FC236}">
                    <a16:creationId xmlns:a16="http://schemas.microsoft.com/office/drawing/2014/main" id="{9D005D5B-C13D-B31D-6EFD-8FEBAF78B413}"/>
                  </a:ext>
                </a:extLst>
              </p:cNvPr>
              <p:cNvSpPr>
                <a:spLocks/>
              </p:cNvSpPr>
              <p:nvPr/>
            </p:nvSpPr>
            <p:spPr bwMode="auto">
              <a:xfrm>
                <a:off x="7263379" y="3155295"/>
                <a:ext cx="47535" cy="34777"/>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 name="Freeform 440">
                <a:extLst>
                  <a:ext uri="{FF2B5EF4-FFF2-40B4-BE49-F238E27FC236}">
                    <a16:creationId xmlns:a16="http://schemas.microsoft.com/office/drawing/2014/main" id="{FA2258E6-1F30-C0D1-A33A-B70F79A34EDF}"/>
                  </a:ext>
                </a:extLst>
              </p:cNvPr>
              <p:cNvSpPr>
                <a:spLocks/>
              </p:cNvSpPr>
              <p:nvPr/>
            </p:nvSpPr>
            <p:spPr bwMode="auto">
              <a:xfrm>
                <a:off x="7456997" y="3179281"/>
                <a:ext cx="68404" cy="99539"/>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 name="Freeform 441">
                <a:extLst>
                  <a:ext uri="{FF2B5EF4-FFF2-40B4-BE49-F238E27FC236}">
                    <a16:creationId xmlns:a16="http://schemas.microsoft.com/office/drawing/2014/main" id="{BCB7E9D3-98DD-071E-0889-1C943F289836}"/>
                  </a:ext>
                </a:extLst>
              </p:cNvPr>
              <p:cNvSpPr>
                <a:spLocks/>
              </p:cNvSpPr>
              <p:nvPr/>
            </p:nvSpPr>
            <p:spPr bwMode="auto">
              <a:xfrm>
                <a:off x="7514965" y="3264428"/>
                <a:ext cx="20869" cy="27584"/>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 name="Freeform 443">
                <a:extLst>
                  <a:ext uri="{FF2B5EF4-FFF2-40B4-BE49-F238E27FC236}">
                    <a16:creationId xmlns:a16="http://schemas.microsoft.com/office/drawing/2014/main" id="{236BFB2A-F35C-25E3-F6A0-9503EB2B1C7A}"/>
                  </a:ext>
                </a:extLst>
              </p:cNvPr>
              <p:cNvSpPr>
                <a:spLocks/>
              </p:cNvSpPr>
              <p:nvPr/>
            </p:nvSpPr>
            <p:spPr bwMode="auto">
              <a:xfrm>
                <a:off x="7467430" y="3268025"/>
                <a:ext cx="20869" cy="27584"/>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 name="Freeform 444">
                <a:extLst>
                  <a:ext uri="{FF2B5EF4-FFF2-40B4-BE49-F238E27FC236}">
                    <a16:creationId xmlns:a16="http://schemas.microsoft.com/office/drawing/2014/main" id="{564133F6-A3D1-0AA9-3C2B-42ADECB3EC5A}"/>
                  </a:ext>
                </a:extLst>
              </p:cNvPr>
              <p:cNvSpPr>
                <a:spLocks/>
              </p:cNvSpPr>
              <p:nvPr/>
            </p:nvSpPr>
            <p:spPr bwMode="auto">
              <a:xfrm>
                <a:off x="7491779" y="3295609"/>
                <a:ext cx="30144" cy="35978"/>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 name="Freeform 445">
                <a:extLst>
                  <a:ext uri="{FF2B5EF4-FFF2-40B4-BE49-F238E27FC236}">
                    <a16:creationId xmlns:a16="http://schemas.microsoft.com/office/drawing/2014/main" id="{5F611C82-EFF4-EB82-5251-6F846E542AF6}"/>
                  </a:ext>
                </a:extLst>
              </p:cNvPr>
              <p:cNvSpPr>
                <a:spLocks/>
              </p:cNvSpPr>
              <p:nvPr/>
            </p:nvSpPr>
            <p:spPr bwMode="auto">
              <a:xfrm>
                <a:off x="7498735" y="3317195"/>
                <a:ext cx="23189" cy="38375"/>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7" name="Freeform 446">
                <a:extLst>
                  <a:ext uri="{FF2B5EF4-FFF2-40B4-BE49-F238E27FC236}">
                    <a16:creationId xmlns:a16="http://schemas.microsoft.com/office/drawing/2014/main" id="{C647EB77-A7F8-F7DE-A49D-F7C5C71AD20A}"/>
                  </a:ext>
                </a:extLst>
              </p:cNvPr>
              <p:cNvSpPr>
                <a:spLocks/>
              </p:cNvSpPr>
              <p:nvPr/>
            </p:nvSpPr>
            <p:spPr bwMode="auto">
              <a:xfrm>
                <a:off x="7518443" y="3313598"/>
                <a:ext cx="13912" cy="27584"/>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8" name="Freeform 447">
                <a:extLst>
                  <a:ext uri="{FF2B5EF4-FFF2-40B4-BE49-F238E27FC236}">
                    <a16:creationId xmlns:a16="http://schemas.microsoft.com/office/drawing/2014/main" id="{64776595-EE7B-FCBC-385A-F3CFA77E1F4A}"/>
                  </a:ext>
                </a:extLst>
              </p:cNvPr>
              <p:cNvSpPr>
                <a:spLocks/>
              </p:cNvSpPr>
              <p:nvPr/>
            </p:nvSpPr>
            <p:spPr bwMode="auto">
              <a:xfrm>
                <a:off x="7525400" y="3331586"/>
                <a:ext cx="20869" cy="1319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9" name="Freeform 450">
                <a:extLst>
                  <a:ext uri="{FF2B5EF4-FFF2-40B4-BE49-F238E27FC236}">
                    <a16:creationId xmlns:a16="http://schemas.microsoft.com/office/drawing/2014/main" id="{771B4D54-92DD-823F-F6E8-DAE942D8A086}"/>
                  </a:ext>
                </a:extLst>
              </p:cNvPr>
              <p:cNvSpPr>
                <a:spLocks/>
              </p:cNvSpPr>
              <p:nvPr/>
            </p:nvSpPr>
            <p:spPr bwMode="auto">
              <a:xfrm>
                <a:off x="7412940" y="3320793"/>
                <a:ext cx="40578" cy="4197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0" name="Freeform 451">
                <a:extLst>
                  <a:ext uri="{FF2B5EF4-FFF2-40B4-BE49-F238E27FC236}">
                    <a16:creationId xmlns:a16="http://schemas.microsoft.com/office/drawing/2014/main" id="{E48E720C-1F12-D21E-79BC-254A8C44945C}"/>
                  </a:ext>
                </a:extLst>
              </p:cNvPr>
              <p:cNvSpPr>
                <a:spLocks/>
              </p:cNvSpPr>
              <p:nvPr/>
            </p:nvSpPr>
            <p:spPr bwMode="auto">
              <a:xfrm>
                <a:off x="7532357" y="3268025"/>
                <a:ext cx="6957" cy="359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1" name="Freeform 452">
                <a:extLst>
                  <a:ext uri="{FF2B5EF4-FFF2-40B4-BE49-F238E27FC236}">
                    <a16:creationId xmlns:a16="http://schemas.microsoft.com/office/drawing/2014/main" id="{B8E0C8A1-E8F1-B768-1B6F-BBE2DE815718}"/>
                  </a:ext>
                </a:extLst>
              </p:cNvPr>
              <p:cNvSpPr>
                <a:spLocks/>
              </p:cNvSpPr>
              <p:nvPr/>
            </p:nvSpPr>
            <p:spPr bwMode="auto">
              <a:xfrm>
                <a:off x="7039617" y="3411937"/>
                <a:ext cx="190139" cy="205073"/>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2" name="Freeform 453">
                <a:extLst>
                  <a:ext uri="{FF2B5EF4-FFF2-40B4-BE49-F238E27FC236}">
                    <a16:creationId xmlns:a16="http://schemas.microsoft.com/office/drawing/2014/main" id="{BA5B23E8-DC7E-4D4C-1E37-7796F5B84176}"/>
                  </a:ext>
                </a:extLst>
              </p:cNvPr>
              <p:cNvSpPr>
                <a:spLocks/>
              </p:cNvSpPr>
              <p:nvPr/>
            </p:nvSpPr>
            <p:spPr bwMode="auto">
              <a:xfrm>
                <a:off x="7073239" y="3486293"/>
                <a:ext cx="17391"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3" name="Freeform 454">
                <a:extLst>
                  <a:ext uri="{FF2B5EF4-FFF2-40B4-BE49-F238E27FC236}">
                    <a16:creationId xmlns:a16="http://schemas.microsoft.com/office/drawing/2014/main" id="{7694237B-9839-28E1-E038-C61B8A2612DE}"/>
                  </a:ext>
                </a:extLst>
              </p:cNvPr>
              <p:cNvSpPr>
                <a:spLocks/>
              </p:cNvSpPr>
              <p:nvPr/>
            </p:nvSpPr>
            <p:spPr bwMode="auto">
              <a:xfrm>
                <a:off x="7097586" y="3528267"/>
                <a:ext cx="16232" cy="17989"/>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4" name="Freeform 455">
                <a:extLst>
                  <a:ext uri="{FF2B5EF4-FFF2-40B4-BE49-F238E27FC236}">
                    <a16:creationId xmlns:a16="http://schemas.microsoft.com/office/drawing/2014/main" id="{3139D496-34A9-D7DC-56CD-1153EAB2CF13}"/>
                  </a:ext>
                </a:extLst>
              </p:cNvPr>
              <p:cNvSpPr>
                <a:spLocks/>
              </p:cNvSpPr>
              <p:nvPr/>
            </p:nvSpPr>
            <p:spPr bwMode="auto">
              <a:xfrm>
                <a:off x="7212366" y="3539059"/>
                <a:ext cx="24346" cy="25184"/>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5" name="Freeform 456">
                <a:extLst>
                  <a:ext uri="{FF2B5EF4-FFF2-40B4-BE49-F238E27FC236}">
                    <a16:creationId xmlns:a16="http://schemas.microsoft.com/office/drawing/2014/main" id="{411DE920-B5B1-E05A-86CF-41A2E6B65B9A}"/>
                  </a:ext>
                </a:extLst>
              </p:cNvPr>
              <p:cNvSpPr>
                <a:spLocks/>
              </p:cNvSpPr>
              <p:nvPr/>
            </p:nvSpPr>
            <p:spPr bwMode="auto">
              <a:xfrm>
                <a:off x="7250626" y="3557048"/>
                <a:ext cx="12754" cy="1319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6" name="Freeform 457">
                <a:extLst>
                  <a:ext uri="{FF2B5EF4-FFF2-40B4-BE49-F238E27FC236}">
                    <a16:creationId xmlns:a16="http://schemas.microsoft.com/office/drawing/2014/main" id="{8B589877-514D-3590-AE67-734297933CFC}"/>
                  </a:ext>
                </a:extLst>
              </p:cNvPr>
              <p:cNvSpPr>
                <a:spLocks/>
              </p:cNvSpPr>
              <p:nvPr/>
            </p:nvSpPr>
            <p:spPr bwMode="auto">
              <a:xfrm>
                <a:off x="7215844" y="3617011"/>
                <a:ext cx="156518" cy="52767"/>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7" name="Freeform 458">
                <a:extLst>
                  <a:ext uri="{FF2B5EF4-FFF2-40B4-BE49-F238E27FC236}">
                    <a16:creationId xmlns:a16="http://schemas.microsoft.com/office/drawing/2014/main" id="{70E229E1-EAE9-FFB1-CE53-0D707F4B96BC}"/>
                  </a:ext>
                </a:extLst>
              </p:cNvPr>
              <p:cNvSpPr>
                <a:spLocks/>
              </p:cNvSpPr>
              <p:nvPr/>
            </p:nvSpPr>
            <p:spPr bwMode="auto">
              <a:xfrm>
                <a:off x="7331782" y="3630202"/>
                <a:ext cx="26665" cy="10793"/>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8" name="Freeform 459">
                <a:extLst>
                  <a:ext uri="{FF2B5EF4-FFF2-40B4-BE49-F238E27FC236}">
                    <a16:creationId xmlns:a16="http://schemas.microsoft.com/office/drawing/2014/main" id="{AEDA96BA-0CB5-E64C-9DA7-4B0AD2350BF0}"/>
                  </a:ext>
                </a:extLst>
              </p:cNvPr>
              <p:cNvSpPr>
                <a:spLocks/>
              </p:cNvSpPr>
              <p:nvPr/>
            </p:nvSpPr>
            <p:spPr bwMode="auto">
              <a:xfrm>
                <a:off x="7368882" y="3655387"/>
                <a:ext cx="20869" cy="14392"/>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69" name="Freeform 460">
                <a:extLst>
                  <a:ext uri="{FF2B5EF4-FFF2-40B4-BE49-F238E27FC236}">
                    <a16:creationId xmlns:a16="http://schemas.microsoft.com/office/drawing/2014/main" id="{A39CA7B6-EDE1-9DA1-394C-94ED72C4D260}"/>
                  </a:ext>
                </a:extLst>
              </p:cNvPr>
              <p:cNvSpPr>
                <a:spLocks/>
              </p:cNvSpPr>
              <p:nvPr/>
            </p:nvSpPr>
            <p:spPr bwMode="auto">
              <a:xfrm>
                <a:off x="7389752" y="3658985"/>
                <a:ext cx="16232" cy="10793"/>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0" name="Freeform 461">
                <a:extLst>
                  <a:ext uri="{FF2B5EF4-FFF2-40B4-BE49-F238E27FC236}">
                    <a16:creationId xmlns:a16="http://schemas.microsoft.com/office/drawing/2014/main" id="{A0DB4E7A-08FC-341F-2230-5C94EBC4C30D}"/>
                  </a:ext>
                </a:extLst>
              </p:cNvPr>
              <p:cNvSpPr>
                <a:spLocks/>
              </p:cNvSpPr>
              <p:nvPr/>
            </p:nvSpPr>
            <p:spPr bwMode="auto">
              <a:xfrm>
                <a:off x="7402505" y="3658985"/>
                <a:ext cx="24346" cy="14392"/>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71" name="Freeform 462">
                <a:extLst>
                  <a:ext uri="{FF2B5EF4-FFF2-40B4-BE49-F238E27FC236}">
                    <a16:creationId xmlns:a16="http://schemas.microsoft.com/office/drawing/2014/main" id="{D86EE11E-77CC-2210-E167-CDA628CBF566}"/>
                  </a:ext>
                </a:extLst>
              </p:cNvPr>
              <p:cNvSpPr>
                <a:spLocks/>
              </p:cNvSpPr>
              <p:nvPr/>
            </p:nvSpPr>
            <p:spPr bwMode="auto">
              <a:xfrm>
                <a:off x="7419896" y="3655387"/>
                <a:ext cx="27825" cy="17989"/>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14" name="Freeform 463">
                <a:extLst>
                  <a:ext uri="{FF2B5EF4-FFF2-40B4-BE49-F238E27FC236}">
                    <a16:creationId xmlns:a16="http://schemas.microsoft.com/office/drawing/2014/main" id="{61126CB2-B51A-7EDA-E121-67449B287007}"/>
                  </a:ext>
                </a:extLst>
              </p:cNvPr>
              <p:cNvSpPr>
                <a:spLocks/>
              </p:cNvSpPr>
              <p:nvPr/>
            </p:nvSpPr>
            <p:spPr bwMode="auto">
              <a:xfrm>
                <a:off x="7456997" y="3658985"/>
                <a:ext cx="41738" cy="14392"/>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122" name="Freeform 464">
                <a:extLst>
                  <a:ext uri="{FF2B5EF4-FFF2-40B4-BE49-F238E27FC236}">
                    <a16:creationId xmlns:a16="http://schemas.microsoft.com/office/drawing/2014/main" id="{EB2BF7F9-4603-9884-3EE9-7E603A82B015}"/>
                  </a:ext>
                </a:extLst>
              </p:cNvPr>
              <p:cNvSpPr>
                <a:spLocks/>
              </p:cNvSpPr>
              <p:nvPr/>
            </p:nvSpPr>
            <p:spPr bwMode="auto">
              <a:xfrm>
                <a:off x="7444244" y="3679371"/>
                <a:ext cx="37100" cy="21586"/>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47" name="Freeform 465">
                <a:extLst>
                  <a:ext uri="{FF2B5EF4-FFF2-40B4-BE49-F238E27FC236}">
                    <a16:creationId xmlns:a16="http://schemas.microsoft.com/office/drawing/2014/main" id="{F74D77E7-F38E-390C-B5D8-4C1BB803AF6E}"/>
                  </a:ext>
                </a:extLst>
              </p:cNvPr>
              <p:cNvSpPr>
                <a:spLocks/>
              </p:cNvSpPr>
              <p:nvPr/>
            </p:nvSpPr>
            <p:spPr bwMode="auto">
              <a:xfrm>
                <a:off x="7562499" y="3566643"/>
                <a:ext cx="20869" cy="14392"/>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1" name="Freeform 466">
                <a:extLst>
                  <a:ext uri="{FF2B5EF4-FFF2-40B4-BE49-F238E27FC236}">
                    <a16:creationId xmlns:a16="http://schemas.microsoft.com/office/drawing/2014/main" id="{20388A1B-0071-6CDB-9A42-3029B4662EC3}"/>
                  </a:ext>
                </a:extLst>
              </p:cNvPr>
              <p:cNvSpPr>
                <a:spLocks/>
              </p:cNvSpPr>
              <p:nvPr/>
            </p:nvSpPr>
            <p:spPr bwMode="auto">
              <a:xfrm>
                <a:off x="7597282" y="3564243"/>
                <a:ext cx="51013" cy="16789"/>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2" name="Freeform 467">
                <a:extLst>
                  <a:ext uri="{FF2B5EF4-FFF2-40B4-BE49-F238E27FC236}">
                    <a16:creationId xmlns:a16="http://schemas.microsoft.com/office/drawing/2014/main" id="{527CD679-DF7E-8E54-A82E-49FEF85B02C0}"/>
                  </a:ext>
                </a:extLst>
              </p:cNvPr>
              <p:cNvSpPr>
                <a:spLocks/>
              </p:cNvSpPr>
              <p:nvPr/>
            </p:nvSpPr>
            <p:spPr bwMode="auto">
              <a:xfrm>
                <a:off x="7440764" y="3482692"/>
                <a:ext cx="108983" cy="127121"/>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3" name="Freeform 468">
                <a:extLst>
                  <a:ext uri="{FF2B5EF4-FFF2-40B4-BE49-F238E27FC236}">
                    <a16:creationId xmlns:a16="http://schemas.microsoft.com/office/drawing/2014/main" id="{38360A3D-9A5B-E57A-F51E-DB6A59490EBF}"/>
                  </a:ext>
                </a:extLst>
              </p:cNvPr>
              <p:cNvSpPr>
                <a:spLocks/>
              </p:cNvSpPr>
              <p:nvPr/>
            </p:nvSpPr>
            <p:spPr bwMode="auto">
              <a:xfrm>
                <a:off x="7586848" y="3475497"/>
                <a:ext cx="26665" cy="52767"/>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4" name="Freeform 469">
                <a:extLst>
                  <a:ext uri="{FF2B5EF4-FFF2-40B4-BE49-F238E27FC236}">
                    <a16:creationId xmlns:a16="http://schemas.microsoft.com/office/drawing/2014/main" id="{0EE336CE-CC1D-ADAA-76FE-38FF49DB6A13}"/>
                  </a:ext>
                </a:extLst>
              </p:cNvPr>
              <p:cNvSpPr>
                <a:spLocks/>
              </p:cNvSpPr>
              <p:nvPr/>
            </p:nvSpPr>
            <p:spPr bwMode="auto">
              <a:xfrm>
                <a:off x="7600762" y="3468304"/>
                <a:ext cx="9275" cy="7196"/>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5" name="Freeform 470">
                <a:extLst>
                  <a:ext uri="{FF2B5EF4-FFF2-40B4-BE49-F238E27FC236}">
                    <a16:creationId xmlns:a16="http://schemas.microsoft.com/office/drawing/2014/main" id="{B6D69ED6-848B-A3AE-2AC1-89090AC2A4BD}"/>
                  </a:ext>
                </a:extLst>
              </p:cNvPr>
              <p:cNvSpPr>
                <a:spLocks/>
              </p:cNvSpPr>
              <p:nvPr/>
            </p:nvSpPr>
            <p:spPr bwMode="auto">
              <a:xfrm>
                <a:off x="7637862" y="3513873"/>
                <a:ext cx="16232" cy="7196"/>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6" name="Freeform 471">
                <a:extLst>
                  <a:ext uri="{FF2B5EF4-FFF2-40B4-BE49-F238E27FC236}">
                    <a16:creationId xmlns:a16="http://schemas.microsoft.com/office/drawing/2014/main" id="{2BC8F465-D034-962B-FAD6-2A003F2F120D}"/>
                  </a:ext>
                </a:extLst>
              </p:cNvPr>
              <p:cNvSpPr>
                <a:spLocks/>
              </p:cNvSpPr>
              <p:nvPr/>
            </p:nvSpPr>
            <p:spPr bwMode="auto">
              <a:xfrm>
                <a:off x="7641341" y="3517471"/>
                <a:ext cx="63767" cy="39576"/>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7" name="Freeform 472">
                <a:extLst>
                  <a:ext uri="{FF2B5EF4-FFF2-40B4-BE49-F238E27FC236}">
                    <a16:creationId xmlns:a16="http://schemas.microsoft.com/office/drawing/2014/main" id="{7C8D12B3-2AA2-398D-9383-4322DA720F2A}"/>
                  </a:ext>
                </a:extLst>
              </p:cNvPr>
              <p:cNvSpPr>
                <a:spLocks/>
              </p:cNvSpPr>
              <p:nvPr/>
            </p:nvSpPr>
            <p:spPr bwMode="auto">
              <a:xfrm>
                <a:off x="7943939" y="3584632"/>
                <a:ext cx="70723" cy="4197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8" name="Freeform 473">
                <a:extLst>
                  <a:ext uri="{FF2B5EF4-FFF2-40B4-BE49-F238E27FC236}">
                    <a16:creationId xmlns:a16="http://schemas.microsoft.com/office/drawing/2014/main" id="{7943B8EB-6E5F-C508-F1EB-ADC861657FA6}"/>
                  </a:ext>
                </a:extLst>
              </p:cNvPr>
              <p:cNvSpPr>
                <a:spLocks/>
              </p:cNvSpPr>
              <p:nvPr/>
            </p:nvSpPr>
            <p:spPr bwMode="auto">
              <a:xfrm>
                <a:off x="8045966" y="3606217"/>
                <a:ext cx="30144" cy="38375"/>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59" name="Freeform 474">
                <a:extLst>
                  <a:ext uri="{FF2B5EF4-FFF2-40B4-BE49-F238E27FC236}">
                    <a16:creationId xmlns:a16="http://schemas.microsoft.com/office/drawing/2014/main" id="{5A7DA26B-914D-F6E6-72F9-0D73164E1C6C}"/>
                  </a:ext>
                </a:extLst>
              </p:cNvPr>
              <p:cNvSpPr>
                <a:spLocks/>
              </p:cNvSpPr>
              <p:nvPr/>
            </p:nvSpPr>
            <p:spPr bwMode="auto">
              <a:xfrm>
                <a:off x="8134079" y="3676974"/>
                <a:ext cx="19709" cy="20387"/>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0" name="Freeform 475">
                <a:extLst>
                  <a:ext uri="{FF2B5EF4-FFF2-40B4-BE49-F238E27FC236}">
                    <a16:creationId xmlns:a16="http://schemas.microsoft.com/office/drawing/2014/main" id="{853E5396-3094-08ED-2F74-970C42563BD4}"/>
                  </a:ext>
                </a:extLst>
              </p:cNvPr>
              <p:cNvSpPr>
                <a:spLocks/>
              </p:cNvSpPr>
              <p:nvPr/>
            </p:nvSpPr>
            <p:spPr bwMode="auto">
              <a:xfrm>
                <a:off x="8113209" y="3644593"/>
                <a:ext cx="31304" cy="21586"/>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1" name="Freeform 476">
                <a:extLst>
                  <a:ext uri="{FF2B5EF4-FFF2-40B4-BE49-F238E27FC236}">
                    <a16:creationId xmlns:a16="http://schemas.microsoft.com/office/drawing/2014/main" id="{2F69648A-2407-FA8A-BFDA-ACCEF1D055AF}"/>
                  </a:ext>
                </a:extLst>
              </p:cNvPr>
              <p:cNvSpPr>
                <a:spLocks/>
              </p:cNvSpPr>
              <p:nvPr/>
            </p:nvSpPr>
            <p:spPr bwMode="auto">
              <a:xfrm>
                <a:off x="8083066" y="3630202"/>
                <a:ext cx="13912" cy="17989"/>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2" name="Freeform 477">
                <a:extLst>
                  <a:ext uri="{FF2B5EF4-FFF2-40B4-BE49-F238E27FC236}">
                    <a16:creationId xmlns:a16="http://schemas.microsoft.com/office/drawing/2014/main" id="{2B6EA8C9-7274-9357-54E2-59A74159E7CD}"/>
                  </a:ext>
                </a:extLst>
              </p:cNvPr>
              <p:cNvSpPr>
                <a:spLocks/>
              </p:cNvSpPr>
              <p:nvPr/>
            </p:nvSpPr>
            <p:spPr bwMode="auto">
              <a:xfrm>
                <a:off x="8208279" y="3877249"/>
                <a:ext cx="54490" cy="4197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3" name="Freeform 482">
                <a:extLst>
                  <a:ext uri="{FF2B5EF4-FFF2-40B4-BE49-F238E27FC236}">
                    <a16:creationId xmlns:a16="http://schemas.microsoft.com/office/drawing/2014/main" id="{09C820AB-75D5-33E9-21EF-E4A349219E71}"/>
                  </a:ext>
                </a:extLst>
              </p:cNvPr>
              <p:cNvSpPr>
                <a:spLocks/>
              </p:cNvSpPr>
              <p:nvPr/>
            </p:nvSpPr>
            <p:spPr bwMode="auto">
              <a:xfrm>
                <a:off x="7879014" y="4271806"/>
                <a:ext cx="64925" cy="63561"/>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4" name="Freeform 483">
                <a:extLst>
                  <a:ext uri="{FF2B5EF4-FFF2-40B4-BE49-F238E27FC236}">
                    <a16:creationId xmlns:a16="http://schemas.microsoft.com/office/drawing/2014/main" id="{3D524549-E0D0-50D3-2A87-97DBDF2AE733}"/>
                  </a:ext>
                </a:extLst>
              </p:cNvPr>
              <p:cNvSpPr>
                <a:spLocks/>
              </p:cNvSpPr>
              <p:nvPr/>
            </p:nvSpPr>
            <p:spPr bwMode="auto">
              <a:xfrm>
                <a:off x="7930027" y="4253818"/>
                <a:ext cx="10435" cy="17989"/>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5" name="Freeform 484">
                <a:extLst>
                  <a:ext uri="{FF2B5EF4-FFF2-40B4-BE49-F238E27FC236}">
                    <a16:creationId xmlns:a16="http://schemas.microsoft.com/office/drawing/2014/main" id="{2FF2F57D-6C4C-2544-E8C0-DD97555D258B}"/>
                  </a:ext>
                </a:extLst>
              </p:cNvPr>
              <p:cNvSpPr>
                <a:spLocks/>
              </p:cNvSpPr>
              <p:nvPr/>
            </p:nvSpPr>
            <p:spPr bwMode="auto">
              <a:xfrm>
                <a:off x="7861623" y="4253818"/>
                <a:ext cx="6957" cy="7196"/>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6" name="Freeform 486">
                <a:extLst>
                  <a:ext uri="{FF2B5EF4-FFF2-40B4-BE49-F238E27FC236}">
                    <a16:creationId xmlns:a16="http://schemas.microsoft.com/office/drawing/2014/main" id="{D9013C6F-D0F3-AD37-B5B3-E3B9A6367F75}"/>
                  </a:ext>
                </a:extLst>
              </p:cNvPr>
              <p:cNvSpPr>
                <a:spLocks/>
              </p:cNvSpPr>
              <p:nvPr/>
            </p:nvSpPr>
            <p:spPr bwMode="auto">
              <a:xfrm>
                <a:off x="6175874" y="3722546"/>
                <a:ext cx="122894" cy="245849"/>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7" name="Freeform 489">
                <a:extLst>
                  <a:ext uri="{FF2B5EF4-FFF2-40B4-BE49-F238E27FC236}">
                    <a16:creationId xmlns:a16="http://schemas.microsoft.com/office/drawing/2014/main" id="{6830BD24-D8A9-1F8B-11DB-6D0CC83E6731}"/>
                  </a:ext>
                </a:extLst>
              </p:cNvPr>
              <p:cNvSpPr>
                <a:spLocks/>
              </p:cNvSpPr>
              <p:nvPr/>
            </p:nvSpPr>
            <p:spPr bwMode="auto">
              <a:xfrm>
                <a:off x="6641947" y="1900868"/>
                <a:ext cx="30144" cy="17989"/>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8" name="Freeform 490">
                <a:extLst>
                  <a:ext uri="{FF2B5EF4-FFF2-40B4-BE49-F238E27FC236}">
                    <a16:creationId xmlns:a16="http://schemas.microsoft.com/office/drawing/2014/main" id="{40C2739C-DA7B-B65A-41C4-767A576DC32B}"/>
                  </a:ext>
                </a:extLst>
              </p:cNvPr>
              <p:cNvSpPr>
                <a:spLocks/>
              </p:cNvSpPr>
              <p:nvPr/>
            </p:nvSpPr>
            <p:spPr bwMode="auto">
              <a:xfrm>
                <a:off x="7321347" y="1866090"/>
                <a:ext cx="33623" cy="16789"/>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69" name="Freeform 492">
                <a:extLst>
                  <a:ext uri="{FF2B5EF4-FFF2-40B4-BE49-F238E27FC236}">
                    <a16:creationId xmlns:a16="http://schemas.microsoft.com/office/drawing/2014/main" id="{6E932234-8BB1-00F1-D1E0-392CEE11B560}"/>
                  </a:ext>
                </a:extLst>
              </p:cNvPr>
              <p:cNvSpPr>
                <a:spLocks/>
              </p:cNvSpPr>
              <p:nvPr/>
            </p:nvSpPr>
            <p:spPr bwMode="auto">
              <a:xfrm>
                <a:off x="6788030" y="1915260"/>
                <a:ext cx="19709" cy="14392"/>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0" name="Freeform 493">
                <a:extLst>
                  <a:ext uri="{FF2B5EF4-FFF2-40B4-BE49-F238E27FC236}">
                    <a16:creationId xmlns:a16="http://schemas.microsoft.com/office/drawing/2014/main" id="{9E183865-D3F6-D6B1-458E-6C967C484782}"/>
                  </a:ext>
                </a:extLst>
              </p:cNvPr>
              <p:cNvSpPr>
                <a:spLocks/>
              </p:cNvSpPr>
              <p:nvPr/>
            </p:nvSpPr>
            <p:spPr bwMode="auto">
              <a:xfrm>
                <a:off x="5605454" y="2700776"/>
                <a:ext cx="19709" cy="38375"/>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1" name="Freeform 494">
                <a:extLst>
                  <a:ext uri="{FF2B5EF4-FFF2-40B4-BE49-F238E27FC236}">
                    <a16:creationId xmlns:a16="http://schemas.microsoft.com/office/drawing/2014/main" id="{CB55018F-6509-C971-7ADA-5A98EAA756A1}"/>
                  </a:ext>
                </a:extLst>
              </p:cNvPr>
              <p:cNvSpPr>
                <a:spLocks/>
              </p:cNvSpPr>
              <p:nvPr/>
            </p:nvSpPr>
            <p:spPr bwMode="auto">
              <a:xfrm>
                <a:off x="5598499" y="2735555"/>
                <a:ext cx="30144" cy="52767"/>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72" name="Freeform 496">
                <a:extLst>
                  <a:ext uri="{FF2B5EF4-FFF2-40B4-BE49-F238E27FC236}">
                    <a16:creationId xmlns:a16="http://schemas.microsoft.com/office/drawing/2014/main" id="{A4B379A7-6E4B-06FA-ADDE-E771FE3630C3}"/>
                  </a:ext>
                </a:extLst>
              </p:cNvPr>
              <p:cNvSpPr>
                <a:spLocks/>
              </p:cNvSpPr>
              <p:nvPr/>
            </p:nvSpPr>
            <p:spPr bwMode="auto">
              <a:xfrm>
                <a:off x="5992691" y="2848284"/>
                <a:ext cx="44056" cy="25184"/>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3" name="Freeform 497">
                <a:extLst>
                  <a:ext uri="{FF2B5EF4-FFF2-40B4-BE49-F238E27FC236}">
                    <a16:creationId xmlns:a16="http://schemas.microsoft.com/office/drawing/2014/main" id="{6FF36148-5823-2872-E364-DA5C635B3CE4}"/>
                  </a:ext>
                </a:extLst>
              </p:cNvPr>
              <p:cNvSpPr>
                <a:spLocks/>
              </p:cNvSpPr>
              <p:nvPr/>
            </p:nvSpPr>
            <p:spPr bwMode="auto">
              <a:xfrm>
                <a:off x="5846609" y="2851881"/>
                <a:ext cx="51013" cy="14392"/>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4" name="Freeform 498">
                <a:extLst>
                  <a:ext uri="{FF2B5EF4-FFF2-40B4-BE49-F238E27FC236}">
                    <a16:creationId xmlns:a16="http://schemas.microsoft.com/office/drawing/2014/main" id="{1FF954A6-C816-9F52-CB00-6A3DB302E86E}"/>
                  </a:ext>
                </a:extLst>
              </p:cNvPr>
              <p:cNvSpPr>
                <a:spLocks/>
              </p:cNvSpPr>
              <p:nvPr/>
            </p:nvSpPr>
            <p:spPr bwMode="auto">
              <a:xfrm>
                <a:off x="5822261" y="2333803"/>
                <a:ext cx="24346" cy="25184"/>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5" name="Freeform 499">
                <a:extLst>
                  <a:ext uri="{FF2B5EF4-FFF2-40B4-BE49-F238E27FC236}">
                    <a16:creationId xmlns:a16="http://schemas.microsoft.com/office/drawing/2014/main" id="{C05FA525-697F-E4A8-A026-17407E851EA5}"/>
                  </a:ext>
                </a:extLst>
              </p:cNvPr>
              <p:cNvSpPr>
                <a:spLocks/>
              </p:cNvSpPr>
              <p:nvPr/>
            </p:nvSpPr>
            <p:spPr bwMode="auto">
              <a:xfrm>
                <a:off x="5825739" y="2324208"/>
                <a:ext cx="17391" cy="9593"/>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6" name="Freeform 500">
                <a:extLst>
                  <a:ext uri="{FF2B5EF4-FFF2-40B4-BE49-F238E27FC236}">
                    <a16:creationId xmlns:a16="http://schemas.microsoft.com/office/drawing/2014/main" id="{7B22E621-EFEB-5B25-830A-363C82367931}"/>
                  </a:ext>
                </a:extLst>
              </p:cNvPr>
              <p:cNvSpPr>
                <a:spLocks/>
              </p:cNvSpPr>
              <p:nvPr/>
            </p:nvSpPr>
            <p:spPr bwMode="auto">
              <a:xfrm>
                <a:off x="5755017" y="2348193"/>
                <a:ext cx="19709" cy="34777"/>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7" name="Freeform 501">
                <a:extLst>
                  <a:ext uri="{FF2B5EF4-FFF2-40B4-BE49-F238E27FC236}">
                    <a16:creationId xmlns:a16="http://schemas.microsoft.com/office/drawing/2014/main" id="{287F399E-2E6E-3E5B-2D26-6686316B6408}"/>
                  </a:ext>
                </a:extLst>
              </p:cNvPr>
              <p:cNvSpPr>
                <a:spLocks/>
              </p:cNvSpPr>
              <p:nvPr/>
            </p:nvSpPr>
            <p:spPr bwMode="auto">
              <a:xfrm>
                <a:off x="5785161" y="2288230"/>
                <a:ext cx="13912" cy="14392"/>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8" name="Freeform 502">
                <a:extLst>
                  <a:ext uri="{FF2B5EF4-FFF2-40B4-BE49-F238E27FC236}">
                    <a16:creationId xmlns:a16="http://schemas.microsoft.com/office/drawing/2014/main" id="{1C4C5E01-1342-F40D-66D6-4C9835C5777E}"/>
                  </a:ext>
                </a:extLst>
              </p:cNvPr>
              <p:cNvSpPr>
                <a:spLocks/>
              </p:cNvSpPr>
              <p:nvPr/>
            </p:nvSpPr>
            <p:spPr bwMode="auto">
              <a:xfrm>
                <a:off x="5649513" y="2397363"/>
                <a:ext cx="19709" cy="32381"/>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79" name="Freeform 503">
                <a:extLst>
                  <a:ext uri="{FF2B5EF4-FFF2-40B4-BE49-F238E27FC236}">
                    <a16:creationId xmlns:a16="http://schemas.microsoft.com/office/drawing/2014/main" id="{B0F5CC99-C815-0F54-5E2E-2DB19094296F}"/>
                  </a:ext>
                </a:extLst>
              </p:cNvPr>
              <p:cNvSpPr>
                <a:spLocks/>
              </p:cNvSpPr>
              <p:nvPr/>
            </p:nvSpPr>
            <p:spPr bwMode="auto">
              <a:xfrm>
                <a:off x="5625167" y="2404558"/>
                <a:ext cx="27825" cy="28781"/>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0" name="Freeform 504">
                <a:extLst>
                  <a:ext uri="{FF2B5EF4-FFF2-40B4-BE49-F238E27FC236}">
                    <a16:creationId xmlns:a16="http://schemas.microsoft.com/office/drawing/2014/main" id="{9A4AF65F-FCFA-5DFF-4090-46A3CD443E5C}"/>
                  </a:ext>
                </a:extLst>
              </p:cNvPr>
              <p:cNvSpPr>
                <a:spLocks/>
              </p:cNvSpPr>
              <p:nvPr/>
            </p:nvSpPr>
            <p:spPr bwMode="auto">
              <a:xfrm>
                <a:off x="5503430" y="2767934"/>
                <a:ext cx="16232" cy="1319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rgbClr val="7A00E6"/>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81" name="Freeform 505">
                <a:extLst>
                  <a:ext uri="{FF2B5EF4-FFF2-40B4-BE49-F238E27FC236}">
                    <a16:creationId xmlns:a16="http://schemas.microsoft.com/office/drawing/2014/main" id="{7B4C10FC-1556-B9F7-0AC8-493AF1396A2A}"/>
                  </a:ext>
                </a:extLst>
              </p:cNvPr>
              <p:cNvSpPr>
                <a:spLocks/>
              </p:cNvSpPr>
              <p:nvPr/>
            </p:nvSpPr>
            <p:spPr bwMode="auto">
              <a:xfrm>
                <a:off x="5336477" y="2337399"/>
                <a:ext cx="20869" cy="21586"/>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2" name="Freeform 506">
                <a:extLst>
                  <a:ext uri="{FF2B5EF4-FFF2-40B4-BE49-F238E27FC236}">
                    <a16:creationId xmlns:a16="http://schemas.microsoft.com/office/drawing/2014/main" id="{8FDA73CE-9BD1-ACB5-7C33-636F4DF6914B}"/>
                  </a:ext>
                </a:extLst>
              </p:cNvPr>
              <p:cNvSpPr>
                <a:spLocks/>
              </p:cNvSpPr>
              <p:nvPr/>
            </p:nvSpPr>
            <p:spPr bwMode="auto">
              <a:xfrm>
                <a:off x="5346913" y="2362584"/>
                <a:ext cx="10435" cy="10793"/>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3" name="Freeform 507">
                <a:extLst>
                  <a:ext uri="{FF2B5EF4-FFF2-40B4-BE49-F238E27FC236}">
                    <a16:creationId xmlns:a16="http://schemas.microsoft.com/office/drawing/2014/main" id="{757BFD94-879D-3D78-14F5-1C081A669432}"/>
                  </a:ext>
                </a:extLst>
              </p:cNvPr>
              <p:cNvSpPr>
                <a:spLocks/>
              </p:cNvSpPr>
              <p:nvPr/>
            </p:nvSpPr>
            <p:spPr bwMode="auto">
              <a:xfrm>
                <a:off x="5357347" y="237337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4" name="Freeform 508">
                <a:extLst>
                  <a:ext uri="{FF2B5EF4-FFF2-40B4-BE49-F238E27FC236}">
                    <a16:creationId xmlns:a16="http://schemas.microsoft.com/office/drawing/2014/main" id="{B3E703C7-11B8-6C71-2B92-335A3B854924}"/>
                  </a:ext>
                </a:extLst>
              </p:cNvPr>
              <p:cNvSpPr>
                <a:spLocks/>
              </p:cNvSpPr>
              <p:nvPr/>
            </p:nvSpPr>
            <p:spPr bwMode="auto">
              <a:xfrm>
                <a:off x="5357347" y="2382972"/>
                <a:ext cx="3478" cy="719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5" name="Freeform 509">
                <a:extLst>
                  <a:ext uri="{FF2B5EF4-FFF2-40B4-BE49-F238E27FC236}">
                    <a16:creationId xmlns:a16="http://schemas.microsoft.com/office/drawing/2014/main" id="{3851AC21-4DEA-6421-310B-457822E85A16}"/>
                  </a:ext>
                </a:extLst>
              </p:cNvPr>
              <p:cNvSpPr>
                <a:spLocks/>
              </p:cNvSpPr>
              <p:nvPr/>
            </p:nvSpPr>
            <p:spPr bwMode="auto">
              <a:xfrm>
                <a:off x="5357347" y="2390167"/>
                <a:ext cx="5797" cy="3597"/>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6" name="Freeform 510">
                <a:extLst>
                  <a:ext uri="{FF2B5EF4-FFF2-40B4-BE49-F238E27FC236}">
                    <a16:creationId xmlns:a16="http://schemas.microsoft.com/office/drawing/2014/main" id="{6772E985-D0DB-DE4B-C045-7A56FF9D0A64}"/>
                  </a:ext>
                </a:extLst>
              </p:cNvPr>
              <p:cNvSpPr>
                <a:spLocks/>
              </p:cNvSpPr>
              <p:nvPr/>
            </p:nvSpPr>
            <p:spPr bwMode="auto">
              <a:xfrm>
                <a:off x="5384012" y="2442933"/>
                <a:ext cx="3478" cy="7196"/>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7" name="Freeform 511">
                <a:extLst>
                  <a:ext uri="{FF2B5EF4-FFF2-40B4-BE49-F238E27FC236}">
                    <a16:creationId xmlns:a16="http://schemas.microsoft.com/office/drawing/2014/main" id="{D03FFAD8-1AE8-CA92-BDE1-189B397D30FF}"/>
                  </a:ext>
                </a:extLst>
              </p:cNvPr>
              <p:cNvSpPr>
                <a:spLocks/>
              </p:cNvSpPr>
              <p:nvPr/>
            </p:nvSpPr>
            <p:spPr bwMode="auto">
              <a:xfrm>
                <a:off x="5435026" y="2284633"/>
                <a:ext cx="6957" cy="14392"/>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88" name="Freeform 522">
                <a:extLst>
                  <a:ext uri="{FF2B5EF4-FFF2-40B4-BE49-F238E27FC236}">
                    <a16:creationId xmlns:a16="http://schemas.microsoft.com/office/drawing/2014/main" id="{B4168A63-80C0-B685-88C1-7D2582F7DA7A}"/>
                  </a:ext>
                </a:extLst>
              </p:cNvPr>
              <p:cNvSpPr>
                <a:spLocks/>
              </p:cNvSpPr>
              <p:nvPr/>
            </p:nvSpPr>
            <p:spPr bwMode="auto">
              <a:xfrm>
                <a:off x="4194482" y="4289795"/>
                <a:ext cx="20869" cy="38375"/>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89" name="Freeform 523">
                <a:extLst>
                  <a:ext uri="{FF2B5EF4-FFF2-40B4-BE49-F238E27FC236}">
                    <a16:creationId xmlns:a16="http://schemas.microsoft.com/office/drawing/2014/main" id="{A92262FC-0BC0-133F-F6EC-A33C042D5FD0}"/>
                  </a:ext>
                </a:extLst>
              </p:cNvPr>
              <p:cNvSpPr>
                <a:spLocks/>
              </p:cNvSpPr>
              <p:nvPr/>
            </p:nvSpPr>
            <p:spPr bwMode="auto">
              <a:xfrm>
                <a:off x="4262885" y="3292010"/>
                <a:ext cx="16232" cy="14392"/>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0" name="Freeform 524">
                <a:extLst>
                  <a:ext uri="{FF2B5EF4-FFF2-40B4-BE49-F238E27FC236}">
                    <a16:creationId xmlns:a16="http://schemas.microsoft.com/office/drawing/2014/main" id="{BCFF9321-A658-1891-8EEB-18FAF8565B59}"/>
                  </a:ext>
                </a:extLst>
              </p:cNvPr>
              <p:cNvSpPr>
                <a:spLocks/>
              </p:cNvSpPr>
              <p:nvPr/>
            </p:nvSpPr>
            <p:spPr bwMode="auto">
              <a:xfrm>
                <a:off x="4408968" y="3313598"/>
                <a:ext cx="19709" cy="27584"/>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1" name="Freeform 525">
                <a:extLst>
                  <a:ext uri="{FF2B5EF4-FFF2-40B4-BE49-F238E27FC236}">
                    <a16:creationId xmlns:a16="http://schemas.microsoft.com/office/drawing/2014/main" id="{44013BC1-0476-27B0-7053-2098216E2F81}"/>
                  </a:ext>
                </a:extLst>
              </p:cNvPr>
              <p:cNvSpPr>
                <a:spLocks/>
              </p:cNvSpPr>
              <p:nvPr/>
            </p:nvSpPr>
            <p:spPr bwMode="auto">
              <a:xfrm>
                <a:off x="4595630" y="3504281"/>
                <a:ext cx="47535" cy="45572"/>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392" name="Freeform 526">
                <a:extLst>
                  <a:ext uri="{FF2B5EF4-FFF2-40B4-BE49-F238E27FC236}">
                    <a16:creationId xmlns:a16="http://schemas.microsoft.com/office/drawing/2014/main" id="{30496C16-BB4F-7E62-F20E-115B769B14B8}"/>
                  </a:ext>
                </a:extLst>
              </p:cNvPr>
              <p:cNvSpPr>
                <a:spLocks/>
              </p:cNvSpPr>
              <p:nvPr/>
            </p:nvSpPr>
            <p:spPr bwMode="auto">
              <a:xfrm>
                <a:off x="4317378" y="3179281"/>
                <a:ext cx="33623" cy="14392"/>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3" name="Freeform 529">
                <a:extLst>
                  <a:ext uri="{FF2B5EF4-FFF2-40B4-BE49-F238E27FC236}">
                    <a16:creationId xmlns:a16="http://schemas.microsoft.com/office/drawing/2014/main" id="{47A91F88-4F3F-3B67-5849-A5FD4F68B1F5}"/>
                  </a:ext>
                </a:extLst>
              </p:cNvPr>
              <p:cNvSpPr>
                <a:spLocks/>
              </p:cNvSpPr>
              <p:nvPr/>
            </p:nvSpPr>
            <p:spPr bwMode="auto">
              <a:xfrm>
                <a:off x="4126077" y="3056955"/>
                <a:ext cx="13912" cy="1319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4" name="Freeform 531">
                <a:extLst>
                  <a:ext uri="{FF2B5EF4-FFF2-40B4-BE49-F238E27FC236}">
                    <a16:creationId xmlns:a16="http://schemas.microsoft.com/office/drawing/2014/main" id="{CF7D9ECF-59BB-2D03-0601-75C592121920}"/>
                  </a:ext>
                </a:extLst>
              </p:cNvPr>
              <p:cNvSpPr>
                <a:spLocks/>
              </p:cNvSpPr>
              <p:nvPr/>
            </p:nvSpPr>
            <p:spPr bwMode="auto">
              <a:xfrm>
                <a:off x="4415924" y="2612029"/>
                <a:ext cx="19709" cy="35978"/>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5" name="Freeform 532">
                <a:extLst>
                  <a:ext uri="{FF2B5EF4-FFF2-40B4-BE49-F238E27FC236}">
                    <a16:creationId xmlns:a16="http://schemas.microsoft.com/office/drawing/2014/main" id="{9F8A8CAB-27E2-A1D8-1FC2-1866312C0A68}"/>
                  </a:ext>
                </a:extLst>
              </p:cNvPr>
              <p:cNvSpPr>
                <a:spLocks/>
              </p:cNvSpPr>
              <p:nvPr/>
            </p:nvSpPr>
            <p:spPr bwMode="auto">
              <a:xfrm>
                <a:off x="4425200" y="2630020"/>
                <a:ext cx="24346" cy="14392"/>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6" name="Freeform 533">
                <a:extLst>
                  <a:ext uri="{FF2B5EF4-FFF2-40B4-BE49-F238E27FC236}">
                    <a16:creationId xmlns:a16="http://schemas.microsoft.com/office/drawing/2014/main" id="{D5C91600-8A77-2907-4A57-F2BD9C255F7F}"/>
                  </a:ext>
                </a:extLst>
              </p:cNvPr>
              <p:cNvSpPr>
                <a:spLocks/>
              </p:cNvSpPr>
              <p:nvPr/>
            </p:nvSpPr>
            <p:spPr bwMode="auto">
              <a:xfrm>
                <a:off x="4357955" y="2615627"/>
                <a:ext cx="51013" cy="25184"/>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7" name="Freeform 534">
                <a:extLst>
                  <a:ext uri="{FF2B5EF4-FFF2-40B4-BE49-F238E27FC236}">
                    <a16:creationId xmlns:a16="http://schemas.microsoft.com/office/drawing/2014/main" id="{4723BC12-1EF2-6701-D5BF-F03E9D41720F}"/>
                  </a:ext>
                </a:extLst>
              </p:cNvPr>
              <p:cNvSpPr>
                <a:spLocks/>
              </p:cNvSpPr>
              <p:nvPr/>
            </p:nvSpPr>
            <p:spPr bwMode="auto">
              <a:xfrm>
                <a:off x="4368392" y="2546070"/>
                <a:ext cx="53331" cy="27584"/>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8" name="Freeform 535">
                <a:extLst>
                  <a:ext uri="{FF2B5EF4-FFF2-40B4-BE49-F238E27FC236}">
                    <a16:creationId xmlns:a16="http://schemas.microsoft.com/office/drawing/2014/main" id="{08DB152B-A34F-78B5-DAEE-28DF058ADAF3}"/>
                  </a:ext>
                </a:extLst>
              </p:cNvPr>
              <p:cNvSpPr>
                <a:spLocks/>
              </p:cNvSpPr>
              <p:nvPr/>
            </p:nvSpPr>
            <p:spPr bwMode="auto">
              <a:xfrm>
                <a:off x="4453026" y="2510093"/>
                <a:ext cx="108983" cy="109132"/>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399" name="Freeform 536">
                <a:extLst>
                  <a:ext uri="{FF2B5EF4-FFF2-40B4-BE49-F238E27FC236}">
                    <a16:creationId xmlns:a16="http://schemas.microsoft.com/office/drawing/2014/main" id="{8F511DF4-F834-1BA1-13A4-9A74C96D7DFA}"/>
                  </a:ext>
                </a:extLst>
              </p:cNvPr>
              <p:cNvSpPr>
                <a:spLocks/>
              </p:cNvSpPr>
              <p:nvPr/>
            </p:nvSpPr>
            <p:spPr bwMode="auto">
              <a:xfrm>
                <a:off x="4541139" y="2588044"/>
                <a:ext cx="27825" cy="34777"/>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0" name="Freeform 537">
                <a:extLst>
                  <a:ext uri="{FF2B5EF4-FFF2-40B4-BE49-F238E27FC236}">
                    <a16:creationId xmlns:a16="http://schemas.microsoft.com/office/drawing/2014/main" id="{51CF09FC-0AB6-1C6A-C0F7-22CB58859715}"/>
                  </a:ext>
                </a:extLst>
              </p:cNvPr>
              <p:cNvSpPr>
                <a:spLocks/>
              </p:cNvSpPr>
              <p:nvPr/>
            </p:nvSpPr>
            <p:spPr bwMode="auto">
              <a:xfrm>
                <a:off x="4350999" y="2249852"/>
                <a:ext cx="10435" cy="20387"/>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1" name="Freeform 538">
                <a:extLst>
                  <a:ext uri="{FF2B5EF4-FFF2-40B4-BE49-F238E27FC236}">
                    <a16:creationId xmlns:a16="http://schemas.microsoft.com/office/drawing/2014/main" id="{8A39766F-BF16-9563-1790-A151BE9F3F6B}"/>
                  </a:ext>
                </a:extLst>
              </p:cNvPr>
              <p:cNvSpPr>
                <a:spLocks/>
              </p:cNvSpPr>
              <p:nvPr/>
            </p:nvSpPr>
            <p:spPr bwMode="auto">
              <a:xfrm>
                <a:off x="4299988" y="2284633"/>
                <a:ext cx="10435" cy="10793"/>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2" name="Freeform 539">
                <a:extLst>
                  <a:ext uri="{FF2B5EF4-FFF2-40B4-BE49-F238E27FC236}">
                    <a16:creationId xmlns:a16="http://schemas.microsoft.com/office/drawing/2014/main" id="{DDDDF276-09CA-AB14-B827-02AAEEA005D5}"/>
                  </a:ext>
                </a:extLst>
              </p:cNvPr>
              <p:cNvSpPr>
                <a:spLocks/>
              </p:cNvSpPr>
              <p:nvPr/>
            </p:nvSpPr>
            <p:spPr bwMode="auto">
              <a:xfrm>
                <a:off x="4065790" y="2471717"/>
                <a:ext cx="23189" cy="14392"/>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3" name="Freeform 540">
                <a:extLst>
                  <a:ext uri="{FF2B5EF4-FFF2-40B4-BE49-F238E27FC236}">
                    <a16:creationId xmlns:a16="http://schemas.microsoft.com/office/drawing/2014/main" id="{54AF8BC6-1576-08C1-12AF-185CBB28826B}"/>
                  </a:ext>
                </a:extLst>
              </p:cNvPr>
              <p:cNvSpPr>
                <a:spLocks/>
              </p:cNvSpPr>
              <p:nvPr/>
            </p:nvSpPr>
            <p:spPr bwMode="auto">
              <a:xfrm>
                <a:off x="4102891" y="2386570"/>
                <a:ext cx="20869" cy="21586"/>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4" name="Freeform 541">
                <a:extLst>
                  <a:ext uri="{FF2B5EF4-FFF2-40B4-BE49-F238E27FC236}">
                    <a16:creationId xmlns:a16="http://schemas.microsoft.com/office/drawing/2014/main" id="{C6DE98D1-4A76-F03D-36F3-5473BD42F1CF}"/>
                  </a:ext>
                </a:extLst>
              </p:cNvPr>
              <p:cNvSpPr>
                <a:spLocks/>
              </p:cNvSpPr>
              <p:nvPr/>
            </p:nvSpPr>
            <p:spPr bwMode="auto">
              <a:xfrm>
                <a:off x="4092457" y="2235461"/>
                <a:ext cx="20869" cy="25184"/>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5" name="Freeform 542">
                <a:extLst>
                  <a:ext uri="{FF2B5EF4-FFF2-40B4-BE49-F238E27FC236}">
                    <a16:creationId xmlns:a16="http://schemas.microsoft.com/office/drawing/2014/main" id="{C7F6E6F2-FBAE-9678-3628-6F744017BF68}"/>
                  </a:ext>
                </a:extLst>
              </p:cNvPr>
              <p:cNvSpPr>
                <a:spLocks/>
              </p:cNvSpPr>
              <p:nvPr/>
            </p:nvSpPr>
            <p:spPr bwMode="auto">
              <a:xfrm>
                <a:off x="4034487" y="2221071"/>
                <a:ext cx="40578" cy="21586"/>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6" name="Freeform 543">
                <a:extLst>
                  <a:ext uri="{FF2B5EF4-FFF2-40B4-BE49-F238E27FC236}">
                    <a16:creationId xmlns:a16="http://schemas.microsoft.com/office/drawing/2014/main" id="{D92FD9CE-E2B0-49AA-795E-E07396236B6C}"/>
                  </a:ext>
                </a:extLst>
              </p:cNvPr>
              <p:cNvSpPr>
                <a:spLocks/>
              </p:cNvSpPr>
              <p:nvPr/>
            </p:nvSpPr>
            <p:spPr bwMode="auto">
              <a:xfrm>
                <a:off x="4120281" y="2207879"/>
                <a:ext cx="23189" cy="9593"/>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7" name="Freeform 544">
                <a:extLst>
                  <a:ext uri="{FF2B5EF4-FFF2-40B4-BE49-F238E27FC236}">
                    <a16:creationId xmlns:a16="http://schemas.microsoft.com/office/drawing/2014/main" id="{91449AAA-235F-5B4F-DE67-B277314097DC}"/>
                  </a:ext>
                </a:extLst>
              </p:cNvPr>
              <p:cNvSpPr>
                <a:spLocks/>
              </p:cNvSpPr>
              <p:nvPr/>
            </p:nvSpPr>
            <p:spPr bwMode="auto">
              <a:xfrm>
                <a:off x="3976517" y="2137122"/>
                <a:ext cx="115939" cy="83949"/>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8" name="Freeform 545">
                <a:extLst>
                  <a:ext uri="{FF2B5EF4-FFF2-40B4-BE49-F238E27FC236}">
                    <a16:creationId xmlns:a16="http://schemas.microsoft.com/office/drawing/2014/main" id="{7576EEAA-ED27-2591-FC27-2CFC4D6F7E2B}"/>
                  </a:ext>
                </a:extLst>
              </p:cNvPr>
              <p:cNvSpPr>
                <a:spLocks/>
              </p:cNvSpPr>
              <p:nvPr/>
            </p:nvSpPr>
            <p:spPr bwMode="auto">
              <a:xfrm>
                <a:off x="4021734" y="2129925"/>
                <a:ext cx="23189" cy="17989"/>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09" name="Freeform 546">
                <a:extLst>
                  <a:ext uri="{FF2B5EF4-FFF2-40B4-BE49-F238E27FC236}">
                    <a16:creationId xmlns:a16="http://schemas.microsoft.com/office/drawing/2014/main" id="{3BBFEF0A-BA32-F468-9F68-793720E13E49}"/>
                  </a:ext>
                </a:extLst>
              </p:cNvPr>
              <p:cNvSpPr>
                <a:spLocks/>
              </p:cNvSpPr>
              <p:nvPr/>
            </p:nvSpPr>
            <p:spPr bwMode="auto">
              <a:xfrm>
                <a:off x="4014776" y="2133524"/>
                <a:ext cx="12754" cy="17989"/>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0" name="Freeform 547">
                <a:extLst>
                  <a:ext uri="{FF2B5EF4-FFF2-40B4-BE49-F238E27FC236}">
                    <a16:creationId xmlns:a16="http://schemas.microsoft.com/office/drawing/2014/main" id="{A3903257-8298-635A-97B8-40A3CEF8A642}"/>
                  </a:ext>
                </a:extLst>
              </p:cNvPr>
              <p:cNvSpPr>
                <a:spLocks/>
              </p:cNvSpPr>
              <p:nvPr/>
            </p:nvSpPr>
            <p:spPr bwMode="auto">
              <a:xfrm>
                <a:off x="3983473" y="2066367"/>
                <a:ext cx="10435" cy="21586"/>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1" name="Freeform 548">
                <a:extLst>
                  <a:ext uri="{FF2B5EF4-FFF2-40B4-BE49-F238E27FC236}">
                    <a16:creationId xmlns:a16="http://schemas.microsoft.com/office/drawing/2014/main" id="{66B00DD8-BC12-0332-0A3D-CA3FDA0EAE63}"/>
                  </a:ext>
                </a:extLst>
              </p:cNvPr>
              <p:cNvSpPr>
                <a:spLocks/>
              </p:cNvSpPr>
              <p:nvPr/>
            </p:nvSpPr>
            <p:spPr bwMode="auto">
              <a:xfrm>
                <a:off x="3932460" y="1882880"/>
                <a:ext cx="489261" cy="370571"/>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2" name="Freeform 549">
                <a:extLst>
                  <a:ext uri="{FF2B5EF4-FFF2-40B4-BE49-F238E27FC236}">
                    <a16:creationId xmlns:a16="http://schemas.microsoft.com/office/drawing/2014/main" id="{C45B59CF-4E43-2709-2910-998C88AF03D7}"/>
                  </a:ext>
                </a:extLst>
              </p:cNvPr>
              <p:cNvSpPr>
                <a:spLocks/>
              </p:cNvSpPr>
              <p:nvPr/>
            </p:nvSpPr>
            <p:spPr bwMode="auto">
              <a:xfrm>
                <a:off x="4248973" y="2228267"/>
                <a:ext cx="20869" cy="7196"/>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3" name="Freeform 550">
                <a:extLst>
                  <a:ext uri="{FF2B5EF4-FFF2-40B4-BE49-F238E27FC236}">
                    <a16:creationId xmlns:a16="http://schemas.microsoft.com/office/drawing/2014/main" id="{A25772E2-5F28-0B3F-1913-A6D88FD27781}"/>
                  </a:ext>
                </a:extLst>
              </p:cNvPr>
              <p:cNvSpPr>
                <a:spLocks/>
              </p:cNvSpPr>
              <p:nvPr/>
            </p:nvSpPr>
            <p:spPr bwMode="auto">
              <a:xfrm>
                <a:off x="4187526" y="2073561"/>
                <a:ext cx="27825" cy="7196"/>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4" name="Freeform 551">
                <a:extLst>
                  <a:ext uri="{FF2B5EF4-FFF2-40B4-BE49-F238E27FC236}">
                    <a16:creationId xmlns:a16="http://schemas.microsoft.com/office/drawing/2014/main" id="{8F49BA0C-C2E0-2EC0-760A-25504B764411}"/>
                  </a:ext>
                </a:extLst>
              </p:cNvPr>
              <p:cNvSpPr>
                <a:spLocks/>
              </p:cNvSpPr>
              <p:nvPr/>
            </p:nvSpPr>
            <p:spPr bwMode="auto">
              <a:xfrm>
                <a:off x="4146947" y="2066367"/>
                <a:ext cx="40578" cy="34777"/>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5" name="Freeform 553">
                <a:extLst>
                  <a:ext uri="{FF2B5EF4-FFF2-40B4-BE49-F238E27FC236}">
                    <a16:creationId xmlns:a16="http://schemas.microsoft.com/office/drawing/2014/main" id="{7B6F3C2A-70AD-EC5A-D30C-35798ADB0FE8}"/>
                  </a:ext>
                </a:extLst>
              </p:cNvPr>
              <p:cNvSpPr>
                <a:spLocks/>
              </p:cNvSpPr>
              <p:nvPr/>
            </p:nvSpPr>
            <p:spPr bwMode="auto">
              <a:xfrm>
                <a:off x="4143470" y="2031588"/>
                <a:ext cx="20869" cy="10793"/>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6" name="Freeform 555">
                <a:extLst>
                  <a:ext uri="{FF2B5EF4-FFF2-40B4-BE49-F238E27FC236}">
                    <a16:creationId xmlns:a16="http://schemas.microsoft.com/office/drawing/2014/main" id="{0BB5EA6E-F6A8-9562-2CA1-017EAE831B55}"/>
                  </a:ext>
                </a:extLst>
              </p:cNvPr>
              <p:cNvSpPr>
                <a:spLocks/>
              </p:cNvSpPr>
              <p:nvPr/>
            </p:nvSpPr>
            <p:spPr bwMode="auto">
              <a:xfrm>
                <a:off x="4082022" y="1890075"/>
                <a:ext cx="89272" cy="39576"/>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7" name="Freeform 602">
                <a:extLst>
                  <a:ext uri="{FF2B5EF4-FFF2-40B4-BE49-F238E27FC236}">
                    <a16:creationId xmlns:a16="http://schemas.microsoft.com/office/drawing/2014/main" id="{D1532683-2EAE-B64B-D14F-C67B5D98723D}"/>
                  </a:ext>
                </a:extLst>
              </p:cNvPr>
              <p:cNvSpPr>
                <a:spLocks/>
              </p:cNvSpPr>
              <p:nvPr/>
            </p:nvSpPr>
            <p:spPr bwMode="auto">
              <a:xfrm>
                <a:off x="3902316" y="1524301"/>
                <a:ext cx="529841" cy="285424"/>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8" name="Freeform 610">
                <a:extLst>
                  <a:ext uri="{FF2B5EF4-FFF2-40B4-BE49-F238E27FC236}">
                    <a16:creationId xmlns:a16="http://schemas.microsoft.com/office/drawing/2014/main" id="{87B7D571-9824-5831-5F23-C90EC3A8AEBA}"/>
                  </a:ext>
                </a:extLst>
              </p:cNvPr>
              <p:cNvSpPr>
                <a:spLocks/>
              </p:cNvSpPr>
              <p:nvPr/>
            </p:nvSpPr>
            <p:spPr bwMode="auto">
              <a:xfrm>
                <a:off x="7630903" y="3546253"/>
                <a:ext cx="6957" cy="359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19" name="Freeform 611">
                <a:extLst>
                  <a:ext uri="{FF2B5EF4-FFF2-40B4-BE49-F238E27FC236}">
                    <a16:creationId xmlns:a16="http://schemas.microsoft.com/office/drawing/2014/main" id="{BE3D4175-EEE3-50BF-71E9-4F6852380881}"/>
                  </a:ext>
                </a:extLst>
              </p:cNvPr>
              <p:cNvSpPr>
                <a:spLocks/>
              </p:cNvSpPr>
              <p:nvPr/>
            </p:nvSpPr>
            <p:spPr bwMode="auto">
              <a:xfrm>
                <a:off x="7586848" y="3539057"/>
                <a:ext cx="6957" cy="7196"/>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0" name="Freeform 612">
                <a:extLst>
                  <a:ext uri="{FF2B5EF4-FFF2-40B4-BE49-F238E27FC236}">
                    <a16:creationId xmlns:a16="http://schemas.microsoft.com/office/drawing/2014/main" id="{3CE42003-2FA8-78B4-734D-FB2B763AD5E2}"/>
                  </a:ext>
                </a:extLst>
              </p:cNvPr>
              <p:cNvSpPr>
                <a:spLocks/>
              </p:cNvSpPr>
              <p:nvPr/>
            </p:nvSpPr>
            <p:spPr bwMode="auto">
              <a:xfrm>
                <a:off x="7739886" y="4166271"/>
                <a:ext cx="23189" cy="17989"/>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1" name="Rectangle 613">
                <a:extLst>
                  <a:ext uri="{FF2B5EF4-FFF2-40B4-BE49-F238E27FC236}">
                    <a16:creationId xmlns:a16="http://schemas.microsoft.com/office/drawing/2014/main" id="{0E312AFC-593C-9EB1-88BC-E7753D900501}"/>
                  </a:ext>
                </a:extLst>
              </p:cNvPr>
              <p:cNvSpPr>
                <a:spLocks noChangeArrowheads="1"/>
              </p:cNvSpPr>
              <p:nvPr/>
            </p:nvSpPr>
            <p:spPr bwMode="auto">
              <a:xfrm>
                <a:off x="5734148" y="2062768"/>
                <a:ext cx="1160" cy="1200"/>
              </a:xfrm>
              <a:prstGeom prst="rect">
                <a:avLst/>
              </a:pr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2" name="Freeform 614">
                <a:extLst>
                  <a:ext uri="{FF2B5EF4-FFF2-40B4-BE49-F238E27FC236}">
                    <a16:creationId xmlns:a16="http://schemas.microsoft.com/office/drawing/2014/main" id="{574082C8-2F6A-A7AE-6E59-F5F5CB0C62EA}"/>
                  </a:ext>
                </a:extLst>
              </p:cNvPr>
              <p:cNvSpPr>
                <a:spLocks/>
              </p:cNvSpPr>
              <p:nvPr/>
            </p:nvSpPr>
            <p:spPr bwMode="auto">
              <a:xfrm>
                <a:off x="4571282" y="4060735"/>
                <a:ext cx="34781" cy="31182"/>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3" name="Freeform 615">
                <a:extLst>
                  <a:ext uri="{FF2B5EF4-FFF2-40B4-BE49-F238E27FC236}">
                    <a16:creationId xmlns:a16="http://schemas.microsoft.com/office/drawing/2014/main" id="{99BB982D-9F7D-2293-D99F-0E21D275342C}"/>
                  </a:ext>
                </a:extLst>
              </p:cNvPr>
              <p:cNvSpPr>
                <a:spLocks/>
              </p:cNvSpPr>
              <p:nvPr/>
            </p:nvSpPr>
            <p:spPr bwMode="auto">
              <a:xfrm>
                <a:off x="4048399" y="2640813"/>
                <a:ext cx="24346" cy="10793"/>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4" name="Freeform 618">
                <a:extLst>
                  <a:ext uri="{FF2B5EF4-FFF2-40B4-BE49-F238E27FC236}">
                    <a16:creationId xmlns:a16="http://schemas.microsoft.com/office/drawing/2014/main" id="{22CC864C-4650-0D05-2FC9-44F0BBFA744D}"/>
                  </a:ext>
                </a:extLst>
              </p:cNvPr>
              <p:cNvSpPr>
                <a:spLocks/>
              </p:cNvSpPr>
              <p:nvPr/>
            </p:nvSpPr>
            <p:spPr bwMode="auto">
              <a:xfrm>
                <a:off x="4208394" y="3306401"/>
                <a:ext cx="258544" cy="194279"/>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5" name="Freeform 619">
                <a:extLst>
                  <a:ext uri="{FF2B5EF4-FFF2-40B4-BE49-F238E27FC236}">
                    <a16:creationId xmlns:a16="http://schemas.microsoft.com/office/drawing/2014/main" id="{F3BF8F7C-6DC7-21C7-D10F-00676444948A}"/>
                  </a:ext>
                </a:extLst>
              </p:cNvPr>
              <p:cNvSpPr>
                <a:spLocks/>
              </p:cNvSpPr>
              <p:nvPr/>
            </p:nvSpPr>
            <p:spPr bwMode="auto">
              <a:xfrm>
                <a:off x="4415924" y="3359169"/>
                <a:ext cx="88113" cy="134316"/>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6" name="Freeform 620">
                <a:extLst>
                  <a:ext uri="{FF2B5EF4-FFF2-40B4-BE49-F238E27FC236}">
                    <a16:creationId xmlns:a16="http://schemas.microsoft.com/office/drawing/2014/main" id="{0968C812-87EC-D7FB-54ED-D229AD6A2839}"/>
                  </a:ext>
                </a:extLst>
              </p:cNvPr>
              <p:cNvSpPr>
                <a:spLocks/>
              </p:cNvSpPr>
              <p:nvPr/>
            </p:nvSpPr>
            <p:spPr bwMode="auto">
              <a:xfrm>
                <a:off x="4472735" y="3401143"/>
                <a:ext cx="75359" cy="81549"/>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7" name="Freeform 621">
                <a:extLst>
                  <a:ext uri="{FF2B5EF4-FFF2-40B4-BE49-F238E27FC236}">
                    <a16:creationId xmlns:a16="http://schemas.microsoft.com/office/drawing/2014/main" id="{8CD83FD3-8C6B-84E8-5A1C-7A64105C23BC}"/>
                  </a:ext>
                </a:extLst>
              </p:cNvPr>
              <p:cNvSpPr>
                <a:spLocks/>
              </p:cNvSpPr>
              <p:nvPr/>
            </p:nvSpPr>
            <p:spPr bwMode="auto">
              <a:xfrm>
                <a:off x="4534181" y="3408339"/>
                <a:ext cx="54492" cy="63562"/>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8" name="Freeform 622">
                <a:extLst>
                  <a:ext uri="{FF2B5EF4-FFF2-40B4-BE49-F238E27FC236}">
                    <a16:creationId xmlns:a16="http://schemas.microsoft.com/office/drawing/2014/main" id="{AA0BC17C-A1CD-1609-FDB7-EE69B1D3F2BD}"/>
                  </a:ext>
                </a:extLst>
              </p:cNvPr>
              <p:cNvSpPr>
                <a:spLocks/>
              </p:cNvSpPr>
              <p:nvPr/>
            </p:nvSpPr>
            <p:spPr bwMode="auto">
              <a:xfrm>
                <a:off x="4048399" y="3288414"/>
                <a:ext cx="274776" cy="296218"/>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29" name="Freeform 623">
                <a:extLst>
                  <a:ext uri="{FF2B5EF4-FFF2-40B4-BE49-F238E27FC236}">
                    <a16:creationId xmlns:a16="http://schemas.microsoft.com/office/drawing/2014/main" id="{6437E6DB-48C6-B417-8E6D-A2D4300C5061}"/>
                  </a:ext>
                </a:extLst>
              </p:cNvPr>
              <p:cNvSpPr>
                <a:spLocks/>
              </p:cNvSpPr>
              <p:nvPr/>
            </p:nvSpPr>
            <p:spPr bwMode="auto">
              <a:xfrm>
                <a:off x="4085500" y="3486290"/>
                <a:ext cx="95069" cy="116329"/>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0" name="Freeform 624">
                <a:extLst>
                  <a:ext uri="{FF2B5EF4-FFF2-40B4-BE49-F238E27FC236}">
                    <a16:creationId xmlns:a16="http://schemas.microsoft.com/office/drawing/2014/main" id="{C8E4E79D-CBBD-6935-A6B7-D47F906FB836}"/>
                  </a:ext>
                </a:extLst>
              </p:cNvPr>
              <p:cNvSpPr>
                <a:spLocks/>
              </p:cNvSpPr>
              <p:nvPr/>
            </p:nvSpPr>
            <p:spPr bwMode="auto">
              <a:xfrm>
                <a:off x="4075065" y="3507877"/>
                <a:ext cx="217964" cy="334594"/>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1" name="Freeform 625">
                <a:extLst>
                  <a:ext uri="{FF2B5EF4-FFF2-40B4-BE49-F238E27FC236}">
                    <a16:creationId xmlns:a16="http://schemas.microsoft.com/office/drawing/2014/main" id="{1D57DC33-2FC1-7F78-E656-FF6EA928B9C4}"/>
                  </a:ext>
                </a:extLst>
              </p:cNvPr>
              <p:cNvSpPr>
                <a:spLocks/>
              </p:cNvSpPr>
              <p:nvPr/>
            </p:nvSpPr>
            <p:spPr bwMode="auto">
              <a:xfrm>
                <a:off x="4171294" y="3820884"/>
                <a:ext cx="148401" cy="747141"/>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2" name="Freeform 626">
                <a:extLst>
                  <a:ext uri="{FF2B5EF4-FFF2-40B4-BE49-F238E27FC236}">
                    <a16:creationId xmlns:a16="http://schemas.microsoft.com/office/drawing/2014/main" id="{BCAECB9D-8AF4-2913-36A6-DB004FBCC4B6}"/>
                  </a:ext>
                </a:extLst>
              </p:cNvPr>
              <p:cNvSpPr>
                <a:spLocks/>
              </p:cNvSpPr>
              <p:nvPr/>
            </p:nvSpPr>
            <p:spPr bwMode="auto">
              <a:xfrm>
                <a:off x="4272161" y="3676973"/>
                <a:ext cx="217964" cy="245849"/>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3" name="Freeform 627">
                <a:extLst>
                  <a:ext uri="{FF2B5EF4-FFF2-40B4-BE49-F238E27FC236}">
                    <a16:creationId xmlns:a16="http://schemas.microsoft.com/office/drawing/2014/main" id="{42571A7F-A3AD-5AC0-5D12-C0C27EF9E396}"/>
                  </a:ext>
                </a:extLst>
              </p:cNvPr>
              <p:cNvSpPr>
                <a:spLocks/>
              </p:cNvSpPr>
              <p:nvPr/>
            </p:nvSpPr>
            <p:spPr bwMode="auto">
              <a:xfrm>
                <a:off x="4395057" y="3852065"/>
                <a:ext cx="153039" cy="155905"/>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4" name="Freeform 629">
                <a:extLst>
                  <a:ext uri="{FF2B5EF4-FFF2-40B4-BE49-F238E27FC236}">
                    <a16:creationId xmlns:a16="http://schemas.microsoft.com/office/drawing/2014/main" id="{CD06E213-E58A-33AB-0EF0-E34F18B2E1C2}"/>
                  </a:ext>
                </a:extLst>
              </p:cNvPr>
              <p:cNvSpPr>
                <a:spLocks/>
              </p:cNvSpPr>
              <p:nvPr/>
            </p:nvSpPr>
            <p:spPr bwMode="auto">
              <a:xfrm>
                <a:off x="4463459" y="4053541"/>
                <a:ext cx="91592" cy="98340"/>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5" name="Freeform 631">
                <a:extLst>
                  <a:ext uri="{FF2B5EF4-FFF2-40B4-BE49-F238E27FC236}">
                    <a16:creationId xmlns:a16="http://schemas.microsoft.com/office/drawing/2014/main" id="{8330B148-3F9A-5322-92A2-DE6B6F84EE4B}"/>
                  </a:ext>
                </a:extLst>
              </p:cNvPr>
              <p:cNvSpPr>
                <a:spLocks/>
              </p:cNvSpPr>
              <p:nvPr/>
            </p:nvSpPr>
            <p:spPr bwMode="auto">
              <a:xfrm>
                <a:off x="3974198" y="3235647"/>
                <a:ext cx="74202" cy="85147"/>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6" name="Freeform 632">
                <a:extLst>
                  <a:ext uri="{FF2B5EF4-FFF2-40B4-BE49-F238E27FC236}">
                    <a16:creationId xmlns:a16="http://schemas.microsoft.com/office/drawing/2014/main" id="{108498DB-827D-2724-6C53-C6C216D846A2}"/>
                  </a:ext>
                </a:extLst>
              </p:cNvPr>
              <p:cNvSpPr>
                <a:spLocks/>
              </p:cNvSpPr>
              <p:nvPr/>
            </p:nvSpPr>
            <p:spPr bwMode="auto">
              <a:xfrm>
                <a:off x="3997387" y="3313597"/>
                <a:ext cx="57969" cy="52767"/>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7" name="Freeform 633">
                <a:extLst>
                  <a:ext uri="{FF2B5EF4-FFF2-40B4-BE49-F238E27FC236}">
                    <a16:creationId xmlns:a16="http://schemas.microsoft.com/office/drawing/2014/main" id="{336E1112-2CF4-8F8C-548F-AB9E67C78E49}"/>
                  </a:ext>
                </a:extLst>
              </p:cNvPr>
              <p:cNvSpPr>
                <a:spLocks/>
              </p:cNvSpPr>
              <p:nvPr/>
            </p:nvSpPr>
            <p:spPr bwMode="auto">
              <a:xfrm>
                <a:off x="3932460" y="3253634"/>
                <a:ext cx="38260" cy="31182"/>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8" name="Freeform 634">
                <a:extLst>
                  <a:ext uri="{FF2B5EF4-FFF2-40B4-BE49-F238E27FC236}">
                    <a16:creationId xmlns:a16="http://schemas.microsoft.com/office/drawing/2014/main" id="{1E62AE81-DADB-E29F-CCB0-DF368E49F956}"/>
                  </a:ext>
                </a:extLst>
              </p:cNvPr>
              <p:cNvSpPr>
                <a:spLocks/>
              </p:cNvSpPr>
              <p:nvPr/>
            </p:nvSpPr>
            <p:spPr bwMode="auto">
              <a:xfrm>
                <a:off x="3891881" y="3190074"/>
                <a:ext cx="68405" cy="81549"/>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39" name="Freeform 635">
                <a:extLst>
                  <a:ext uri="{FF2B5EF4-FFF2-40B4-BE49-F238E27FC236}">
                    <a16:creationId xmlns:a16="http://schemas.microsoft.com/office/drawing/2014/main" id="{8458C09D-554B-CEBB-F46F-E8A751F42934}"/>
                  </a:ext>
                </a:extLst>
              </p:cNvPr>
              <p:cNvSpPr>
                <a:spLocks/>
              </p:cNvSpPr>
              <p:nvPr/>
            </p:nvSpPr>
            <p:spPr bwMode="auto">
              <a:xfrm>
                <a:off x="3477981" y="2911845"/>
                <a:ext cx="508971" cy="338192"/>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0" name="Freeform 636">
                <a:extLst>
                  <a:ext uri="{FF2B5EF4-FFF2-40B4-BE49-F238E27FC236}">
                    <a16:creationId xmlns:a16="http://schemas.microsoft.com/office/drawing/2014/main" id="{FA481F40-25EE-8B8A-5851-55539C798C03}"/>
                  </a:ext>
                </a:extLst>
              </p:cNvPr>
              <p:cNvSpPr>
                <a:spLocks/>
              </p:cNvSpPr>
              <p:nvPr/>
            </p:nvSpPr>
            <p:spPr bwMode="auto">
              <a:xfrm>
                <a:off x="3942895" y="3226052"/>
                <a:ext cx="102026" cy="56366"/>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1" name="Freeform 637">
                <a:extLst>
                  <a:ext uri="{FF2B5EF4-FFF2-40B4-BE49-F238E27FC236}">
                    <a16:creationId xmlns:a16="http://schemas.microsoft.com/office/drawing/2014/main" id="{EACEADA6-E23C-EE9B-BD35-1CA7B7A1F439}"/>
                  </a:ext>
                </a:extLst>
              </p:cNvPr>
              <p:cNvSpPr>
                <a:spLocks/>
              </p:cNvSpPr>
              <p:nvPr/>
            </p:nvSpPr>
            <p:spPr bwMode="auto">
              <a:xfrm>
                <a:off x="3942895" y="3179281"/>
                <a:ext cx="24346" cy="52767"/>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2" name="Freeform 643">
                <a:extLst>
                  <a:ext uri="{FF2B5EF4-FFF2-40B4-BE49-F238E27FC236}">
                    <a16:creationId xmlns:a16="http://schemas.microsoft.com/office/drawing/2014/main" id="{7978E078-DBFB-C08F-32B3-7A9C4A73A611}"/>
                  </a:ext>
                </a:extLst>
              </p:cNvPr>
              <p:cNvSpPr>
                <a:spLocks/>
              </p:cNvSpPr>
              <p:nvPr/>
            </p:nvSpPr>
            <p:spPr bwMode="auto">
              <a:xfrm>
                <a:off x="7514965" y="3669778"/>
                <a:ext cx="34781" cy="31182"/>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3" name="Freeform 644">
                <a:extLst>
                  <a:ext uri="{FF2B5EF4-FFF2-40B4-BE49-F238E27FC236}">
                    <a16:creationId xmlns:a16="http://schemas.microsoft.com/office/drawing/2014/main" id="{8F36ACC1-195E-37D3-B55E-819AE6616B47}"/>
                  </a:ext>
                </a:extLst>
              </p:cNvPr>
              <p:cNvSpPr>
                <a:spLocks/>
              </p:cNvSpPr>
              <p:nvPr/>
            </p:nvSpPr>
            <p:spPr bwMode="auto">
              <a:xfrm>
                <a:off x="7542791" y="3662583"/>
                <a:ext cx="44056" cy="16789"/>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4" name="Freeform 645">
                <a:extLst>
                  <a:ext uri="{FF2B5EF4-FFF2-40B4-BE49-F238E27FC236}">
                    <a16:creationId xmlns:a16="http://schemas.microsoft.com/office/drawing/2014/main" id="{754BE001-6066-B3F0-0EC8-0D7230DEFF1E}"/>
                  </a:ext>
                </a:extLst>
              </p:cNvPr>
              <p:cNvSpPr>
                <a:spLocks/>
              </p:cNvSpPr>
              <p:nvPr/>
            </p:nvSpPr>
            <p:spPr bwMode="auto">
              <a:xfrm>
                <a:off x="5669222" y="2520885"/>
                <a:ext cx="105505" cy="59963"/>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5" name="Freeform 646">
                <a:extLst>
                  <a:ext uri="{FF2B5EF4-FFF2-40B4-BE49-F238E27FC236}">
                    <a16:creationId xmlns:a16="http://schemas.microsoft.com/office/drawing/2014/main" id="{5E2E97D2-D3E0-7741-93C5-EA7923F158D0}"/>
                  </a:ext>
                </a:extLst>
              </p:cNvPr>
              <p:cNvSpPr>
                <a:spLocks/>
              </p:cNvSpPr>
              <p:nvPr/>
            </p:nvSpPr>
            <p:spPr bwMode="auto">
              <a:xfrm>
                <a:off x="5621687" y="2570055"/>
                <a:ext cx="126373" cy="56366"/>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6" name="Freeform 647">
                <a:extLst>
                  <a:ext uri="{FF2B5EF4-FFF2-40B4-BE49-F238E27FC236}">
                    <a16:creationId xmlns:a16="http://schemas.microsoft.com/office/drawing/2014/main" id="{A9B5451E-1F93-38E1-1F5D-2EFADC493EC1}"/>
                  </a:ext>
                </a:extLst>
              </p:cNvPr>
              <p:cNvSpPr>
                <a:spLocks/>
              </p:cNvSpPr>
              <p:nvPr/>
            </p:nvSpPr>
            <p:spPr bwMode="auto">
              <a:xfrm>
                <a:off x="5577630" y="2612029"/>
                <a:ext cx="193617" cy="194279"/>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7" name="Freeform 648">
                <a:extLst>
                  <a:ext uri="{FF2B5EF4-FFF2-40B4-BE49-F238E27FC236}">
                    <a16:creationId xmlns:a16="http://schemas.microsoft.com/office/drawing/2014/main" id="{8448BB50-B858-6A60-61A4-55C86A22CE92}"/>
                  </a:ext>
                </a:extLst>
              </p:cNvPr>
              <p:cNvSpPr>
                <a:spLocks/>
              </p:cNvSpPr>
              <p:nvPr/>
            </p:nvSpPr>
            <p:spPr bwMode="auto">
              <a:xfrm>
                <a:off x="5690091" y="2622822"/>
                <a:ext cx="91592" cy="88746"/>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8" name="Freeform 650">
                <a:extLst>
                  <a:ext uri="{FF2B5EF4-FFF2-40B4-BE49-F238E27FC236}">
                    <a16:creationId xmlns:a16="http://schemas.microsoft.com/office/drawing/2014/main" id="{B6CE0878-5723-8F68-B37B-B1BEB64B59DD}"/>
                  </a:ext>
                </a:extLst>
              </p:cNvPr>
              <p:cNvSpPr>
                <a:spLocks/>
              </p:cNvSpPr>
              <p:nvPr/>
            </p:nvSpPr>
            <p:spPr bwMode="auto">
              <a:xfrm>
                <a:off x="5563718" y="2598838"/>
                <a:ext cx="75359" cy="52767"/>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49" name="Freeform 651">
                <a:extLst>
                  <a:ext uri="{FF2B5EF4-FFF2-40B4-BE49-F238E27FC236}">
                    <a16:creationId xmlns:a16="http://schemas.microsoft.com/office/drawing/2014/main" id="{2E3BF865-9AF2-C434-2172-D480E9C5295B}"/>
                  </a:ext>
                </a:extLst>
              </p:cNvPr>
              <p:cNvSpPr>
                <a:spLocks/>
              </p:cNvSpPr>
              <p:nvPr/>
            </p:nvSpPr>
            <p:spPr bwMode="auto">
              <a:xfrm>
                <a:off x="5499952" y="2513691"/>
                <a:ext cx="70723" cy="45572"/>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0" name="Freeform 652">
                <a:extLst>
                  <a:ext uri="{FF2B5EF4-FFF2-40B4-BE49-F238E27FC236}">
                    <a16:creationId xmlns:a16="http://schemas.microsoft.com/office/drawing/2014/main" id="{1EAC9C15-F913-0C32-61B3-34805B4489ED}"/>
                  </a:ext>
                </a:extLst>
              </p:cNvPr>
              <p:cNvSpPr>
                <a:spLocks/>
              </p:cNvSpPr>
              <p:nvPr/>
            </p:nvSpPr>
            <p:spPr bwMode="auto">
              <a:xfrm>
                <a:off x="5557921" y="2546070"/>
                <a:ext cx="12754" cy="1319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1" name="Freeform 653">
                <a:extLst>
                  <a:ext uri="{FF2B5EF4-FFF2-40B4-BE49-F238E27FC236}">
                    <a16:creationId xmlns:a16="http://schemas.microsoft.com/office/drawing/2014/main" id="{20AE4147-FD8F-91E9-0628-7A3DE8E56FA5}"/>
                  </a:ext>
                </a:extLst>
              </p:cNvPr>
              <p:cNvSpPr>
                <a:spLocks/>
              </p:cNvSpPr>
              <p:nvPr/>
            </p:nvSpPr>
            <p:spPr bwMode="auto">
              <a:xfrm>
                <a:off x="5516184" y="2464521"/>
                <a:ext cx="68405" cy="63562"/>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2" name="Freeform 654">
                <a:extLst>
                  <a:ext uri="{FF2B5EF4-FFF2-40B4-BE49-F238E27FC236}">
                    <a16:creationId xmlns:a16="http://schemas.microsoft.com/office/drawing/2014/main" id="{ACA742A0-1C95-14BE-E707-C3721E545652}"/>
                  </a:ext>
                </a:extLst>
              </p:cNvPr>
              <p:cNvSpPr>
                <a:spLocks/>
              </p:cNvSpPr>
              <p:nvPr/>
            </p:nvSpPr>
            <p:spPr bwMode="auto">
              <a:xfrm>
                <a:off x="5598499" y="2358986"/>
                <a:ext cx="51013" cy="77951"/>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3" name="Freeform 656">
                <a:extLst>
                  <a:ext uri="{FF2B5EF4-FFF2-40B4-BE49-F238E27FC236}">
                    <a16:creationId xmlns:a16="http://schemas.microsoft.com/office/drawing/2014/main" id="{637278E0-9323-A816-72B8-0C76C1EBA7C2}"/>
                  </a:ext>
                </a:extLst>
              </p:cNvPr>
              <p:cNvSpPr>
                <a:spLocks/>
              </p:cNvSpPr>
              <p:nvPr/>
            </p:nvSpPr>
            <p:spPr bwMode="auto">
              <a:xfrm>
                <a:off x="5829219" y="2486107"/>
                <a:ext cx="302600" cy="185887"/>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4" name="Freeform 657">
                <a:extLst>
                  <a:ext uri="{FF2B5EF4-FFF2-40B4-BE49-F238E27FC236}">
                    <a16:creationId xmlns:a16="http://schemas.microsoft.com/office/drawing/2014/main" id="{C36C60DB-201A-2536-5369-C3E57040AE8A}"/>
                  </a:ext>
                </a:extLst>
              </p:cNvPr>
              <p:cNvSpPr>
                <a:spLocks/>
              </p:cNvSpPr>
              <p:nvPr/>
            </p:nvSpPr>
            <p:spPr bwMode="auto">
              <a:xfrm>
                <a:off x="5734148" y="2555664"/>
                <a:ext cx="102026" cy="43174"/>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5" name="Freeform 658">
                <a:extLst>
                  <a:ext uri="{FF2B5EF4-FFF2-40B4-BE49-F238E27FC236}">
                    <a16:creationId xmlns:a16="http://schemas.microsoft.com/office/drawing/2014/main" id="{E94113E6-FA4F-6089-6E0F-8B898BE186E5}"/>
                  </a:ext>
                </a:extLst>
              </p:cNvPr>
              <p:cNvSpPr>
                <a:spLocks/>
              </p:cNvSpPr>
              <p:nvPr/>
            </p:nvSpPr>
            <p:spPr bwMode="auto">
              <a:xfrm>
                <a:off x="5846608" y="2397363"/>
                <a:ext cx="159996" cy="12352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6" name="Freeform 659">
                <a:extLst>
                  <a:ext uri="{FF2B5EF4-FFF2-40B4-BE49-F238E27FC236}">
                    <a16:creationId xmlns:a16="http://schemas.microsoft.com/office/drawing/2014/main" id="{BA50FF14-8B34-2B35-E1D6-8EB4125F224C}"/>
                  </a:ext>
                </a:extLst>
              </p:cNvPr>
              <p:cNvSpPr>
                <a:spLocks/>
              </p:cNvSpPr>
              <p:nvPr/>
            </p:nvSpPr>
            <p:spPr bwMode="auto">
              <a:xfrm>
                <a:off x="5809507" y="2390167"/>
                <a:ext cx="98547" cy="67159"/>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7" name="Freeform 660">
                <a:extLst>
                  <a:ext uri="{FF2B5EF4-FFF2-40B4-BE49-F238E27FC236}">
                    <a16:creationId xmlns:a16="http://schemas.microsoft.com/office/drawing/2014/main" id="{BD738354-4599-F094-493A-EF5310863360}"/>
                  </a:ext>
                </a:extLst>
              </p:cNvPr>
              <p:cNvSpPr>
                <a:spLocks/>
              </p:cNvSpPr>
              <p:nvPr/>
            </p:nvSpPr>
            <p:spPr bwMode="auto">
              <a:xfrm>
                <a:off x="5809507" y="2348193"/>
                <a:ext cx="121737" cy="63562"/>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8" name="Freeform 661">
                <a:extLst>
                  <a:ext uri="{FF2B5EF4-FFF2-40B4-BE49-F238E27FC236}">
                    <a16:creationId xmlns:a16="http://schemas.microsoft.com/office/drawing/2014/main" id="{8A52AFA2-EDAA-2CF8-7362-A1085AE485B2}"/>
                  </a:ext>
                </a:extLst>
              </p:cNvPr>
              <p:cNvSpPr>
                <a:spLocks/>
              </p:cNvSpPr>
              <p:nvPr/>
            </p:nvSpPr>
            <p:spPr bwMode="auto">
              <a:xfrm>
                <a:off x="5846608" y="2309817"/>
                <a:ext cx="81158" cy="52767"/>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59" name="Freeform 662">
                <a:extLst>
                  <a:ext uri="{FF2B5EF4-FFF2-40B4-BE49-F238E27FC236}">
                    <a16:creationId xmlns:a16="http://schemas.microsoft.com/office/drawing/2014/main" id="{19918E51-336A-9173-057E-C690F6949B5D}"/>
                  </a:ext>
                </a:extLst>
              </p:cNvPr>
              <p:cNvSpPr>
                <a:spLocks/>
              </p:cNvSpPr>
              <p:nvPr/>
            </p:nvSpPr>
            <p:spPr bwMode="auto">
              <a:xfrm>
                <a:off x="5785161" y="2418949"/>
                <a:ext cx="54492" cy="27584"/>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0" name="Freeform 663">
                <a:extLst>
                  <a:ext uri="{FF2B5EF4-FFF2-40B4-BE49-F238E27FC236}">
                    <a16:creationId xmlns:a16="http://schemas.microsoft.com/office/drawing/2014/main" id="{DF0AC9DF-C74E-C0C9-C9DE-F3AB7C0C1253}"/>
                  </a:ext>
                </a:extLst>
              </p:cNvPr>
              <p:cNvSpPr>
                <a:spLocks/>
              </p:cNvSpPr>
              <p:nvPr/>
            </p:nvSpPr>
            <p:spPr bwMode="auto">
              <a:xfrm>
                <a:off x="5700524" y="2426144"/>
                <a:ext cx="162314" cy="147508"/>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461" name="Freeform 664">
                <a:extLst>
                  <a:ext uri="{FF2B5EF4-FFF2-40B4-BE49-F238E27FC236}">
                    <a16:creationId xmlns:a16="http://schemas.microsoft.com/office/drawing/2014/main" id="{548E9012-2B62-19DE-EC66-E3502FFF5697}"/>
                  </a:ext>
                </a:extLst>
              </p:cNvPr>
              <p:cNvSpPr>
                <a:spLocks/>
              </p:cNvSpPr>
              <p:nvPr/>
            </p:nvSpPr>
            <p:spPr bwMode="auto">
              <a:xfrm>
                <a:off x="5799072" y="2580850"/>
                <a:ext cx="156518" cy="105535"/>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2" name="Freeform 665">
                <a:extLst>
                  <a:ext uri="{FF2B5EF4-FFF2-40B4-BE49-F238E27FC236}">
                    <a16:creationId xmlns:a16="http://schemas.microsoft.com/office/drawing/2014/main" id="{A58E2C6C-4663-EACF-DB15-943E57B85C5C}"/>
                  </a:ext>
                </a:extLst>
              </p:cNvPr>
              <p:cNvSpPr>
                <a:spLocks/>
              </p:cNvSpPr>
              <p:nvPr/>
            </p:nvSpPr>
            <p:spPr bwMode="auto">
              <a:xfrm>
                <a:off x="5908055" y="2577251"/>
                <a:ext cx="56809" cy="70756"/>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3" name="Freeform 666">
                <a:extLst>
                  <a:ext uri="{FF2B5EF4-FFF2-40B4-BE49-F238E27FC236}">
                    <a16:creationId xmlns:a16="http://schemas.microsoft.com/office/drawing/2014/main" id="{127B44A4-5D46-A4CC-F500-91490092D6A8}"/>
                  </a:ext>
                </a:extLst>
              </p:cNvPr>
              <p:cNvSpPr>
                <a:spLocks/>
              </p:cNvSpPr>
              <p:nvPr/>
            </p:nvSpPr>
            <p:spPr bwMode="auto">
              <a:xfrm>
                <a:off x="5931243" y="2615627"/>
                <a:ext cx="33623" cy="35978"/>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4" name="Freeform 667">
                <a:extLst>
                  <a:ext uri="{FF2B5EF4-FFF2-40B4-BE49-F238E27FC236}">
                    <a16:creationId xmlns:a16="http://schemas.microsoft.com/office/drawing/2014/main" id="{B1DD675E-DC8B-51B7-CC1D-148A953553F3}"/>
                  </a:ext>
                </a:extLst>
              </p:cNvPr>
              <p:cNvSpPr>
                <a:spLocks/>
              </p:cNvSpPr>
              <p:nvPr/>
            </p:nvSpPr>
            <p:spPr bwMode="auto">
              <a:xfrm>
                <a:off x="5829219" y="2671992"/>
                <a:ext cx="108983" cy="67159"/>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5" name="Freeform 668">
                <a:extLst>
                  <a:ext uri="{FF2B5EF4-FFF2-40B4-BE49-F238E27FC236}">
                    <a16:creationId xmlns:a16="http://schemas.microsoft.com/office/drawing/2014/main" id="{4BEF3200-B22A-8ED6-176D-2D8DBB052FE2}"/>
                  </a:ext>
                </a:extLst>
              </p:cNvPr>
              <p:cNvSpPr>
                <a:spLocks/>
              </p:cNvSpPr>
              <p:nvPr/>
            </p:nvSpPr>
            <p:spPr bwMode="auto">
              <a:xfrm>
                <a:off x="5723713" y="2655202"/>
                <a:ext cx="61448" cy="52767"/>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6" name="Freeform 669">
                <a:extLst>
                  <a:ext uri="{FF2B5EF4-FFF2-40B4-BE49-F238E27FC236}">
                    <a16:creationId xmlns:a16="http://schemas.microsoft.com/office/drawing/2014/main" id="{A0821021-3938-DC49-EEC7-99A7020065ED}"/>
                  </a:ext>
                </a:extLst>
              </p:cNvPr>
              <p:cNvSpPr>
                <a:spLocks/>
              </p:cNvSpPr>
              <p:nvPr/>
            </p:nvSpPr>
            <p:spPr bwMode="auto">
              <a:xfrm>
                <a:off x="5767770" y="2630019"/>
                <a:ext cx="75359" cy="94742"/>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7" name="Freeform 671">
                <a:extLst>
                  <a:ext uri="{FF2B5EF4-FFF2-40B4-BE49-F238E27FC236}">
                    <a16:creationId xmlns:a16="http://schemas.microsoft.com/office/drawing/2014/main" id="{9F190171-C279-5C49-96C6-1AE1806FAD28}"/>
                  </a:ext>
                </a:extLst>
              </p:cNvPr>
              <p:cNvSpPr>
                <a:spLocks/>
              </p:cNvSpPr>
              <p:nvPr/>
            </p:nvSpPr>
            <p:spPr bwMode="auto">
              <a:xfrm>
                <a:off x="5795595" y="2724760"/>
                <a:ext cx="105505" cy="112731"/>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8" name="Freeform 673">
                <a:extLst>
                  <a:ext uri="{FF2B5EF4-FFF2-40B4-BE49-F238E27FC236}">
                    <a16:creationId xmlns:a16="http://schemas.microsoft.com/office/drawing/2014/main" id="{49C9C112-BD8A-8B5E-31F3-047F7A51075F}"/>
                  </a:ext>
                </a:extLst>
              </p:cNvPr>
              <p:cNvSpPr>
                <a:spLocks/>
              </p:cNvSpPr>
              <p:nvPr/>
            </p:nvSpPr>
            <p:spPr bwMode="auto">
              <a:xfrm>
                <a:off x="5781683" y="2707972"/>
                <a:ext cx="30144" cy="63562"/>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69" name="Freeform 674">
                <a:extLst>
                  <a:ext uri="{FF2B5EF4-FFF2-40B4-BE49-F238E27FC236}">
                    <a16:creationId xmlns:a16="http://schemas.microsoft.com/office/drawing/2014/main" id="{F6BD68EA-0A56-AC24-F758-5A09CA7788FD}"/>
                  </a:ext>
                </a:extLst>
              </p:cNvPr>
              <p:cNvSpPr>
                <a:spLocks/>
              </p:cNvSpPr>
              <p:nvPr/>
            </p:nvSpPr>
            <p:spPr bwMode="auto">
              <a:xfrm>
                <a:off x="5799072" y="2715167"/>
                <a:ext cx="44056" cy="31182"/>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0" name="Freeform 675">
                <a:extLst>
                  <a:ext uri="{FF2B5EF4-FFF2-40B4-BE49-F238E27FC236}">
                    <a16:creationId xmlns:a16="http://schemas.microsoft.com/office/drawing/2014/main" id="{8F1DC3F2-10EC-8AD5-1672-49B97804901A}"/>
                  </a:ext>
                </a:extLst>
              </p:cNvPr>
              <p:cNvSpPr>
                <a:spLocks/>
              </p:cNvSpPr>
              <p:nvPr/>
            </p:nvSpPr>
            <p:spPr bwMode="auto">
              <a:xfrm>
                <a:off x="6172395" y="2735553"/>
                <a:ext cx="64925" cy="56366"/>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1" name="Freeform 676">
                <a:extLst>
                  <a:ext uri="{FF2B5EF4-FFF2-40B4-BE49-F238E27FC236}">
                    <a16:creationId xmlns:a16="http://schemas.microsoft.com/office/drawing/2014/main" id="{ED748AE9-5481-4554-2E9E-8C0B87BF1A49}"/>
                  </a:ext>
                </a:extLst>
              </p:cNvPr>
              <p:cNvSpPr>
                <a:spLocks/>
              </p:cNvSpPr>
              <p:nvPr/>
            </p:nvSpPr>
            <p:spPr bwMode="auto">
              <a:xfrm>
                <a:off x="6196743" y="2764336"/>
                <a:ext cx="336223" cy="295019"/>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2" name="Freeform 677">
                <a:extLst>
                  <a:ext uri="{FF2B5EF4-FFF2-40B4-BE49-F238E27FC236}">
                    <a16:creationId xmlns:a16="http://schemas.microsoft.com/office/drawing/2014/main" id="{0DC64DEB-6BA3-F5AD-CE51-686865CD6728}"/>
                  </a:ext>
                </a:extLst>
              </p:cNvPr>
              <p:cNvSpPr>
                <a:spLocks/>
              </p:cNvSpPr>
              <p:nvPr/>
            </p:nvSpPr>
            <p:spPr bwMode="auto">
              <a:xfrm>
                <a:off x="6203699" y="2767934"/>
                <a:ext cx="26667" cy="20388"/>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3" name="Freeform 678">
                <a:extLst>
                  <a:ext uri="{FF2B5EF4-FFF2-40B4-BE49-F238E27FC236}">
                    <a16:creationId xmlns:a16="http://schemas.microsoft.com/office/drawing/2014/main" id="{B183440F-6418-608C-8D7C-FBB1C41CCF80}"/>
                  </a:ext>
                </a:extLst>
              </p:cNvPr>
              <p:cNvSpPr>
                <a:spLocks/>
              </p:cNvSpPr>
              <p:nvPr/>
            </p:nvSpPr>
            <p:spPr bwMode="auto">
              <a:xfrm>
                <a:off x="6124860" y="2682785"/>
                <a:ext cx="119418" cy="63562"/>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4" name="Freeform 679">
                <a:extLst>
                  <a:ext uri="{FF2B5EF4-FFF2-40B4-BE49-F238E27FC236}">
                    <a16:creationId xmlns:a16="http://schemas.microsoft.com/office/drawing/2014/main" id="{CB33EC7E-47DF-D6E8-F2E8-CBBC692950E1}"/>
                  </a:ext>
                </a:extLst>
              </p:cNvPr>
              <p:cNvSpPr>
                <a:spLocks/>
              </p:cNvSpPr>
              <p:nvPr/>
            </p:nvSpPr>
            <p:spPr bwMode="auto">
              <a:xfrm>
                <a:off x="6207178" y="2724760"/>
                <a:ext cx="91592" cy="74354"/>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5" name="Freeform 680">
                <a:extLst>
                  <a:ext uri="{FF2B5EF4-FFF2-40B4-BE49-F238E27FC236}">
                    <a16:creationId xmlns:a16="http://schemas.microsoft.com/office/drawing/2014/main" id="{F0BD14CF-C573-E9DA-990E-4FCC8917B710}"/>
                  </a:ext>
                </a:extLst>
              </p:cNvPr>
              <p:cNvSpPr>
                <a:spLocks/>
              </p:cNvSpPr>
              <p:nvPr/>
            </p:nvSpPr>
            <p:spPr bwMode="auto">
              <a:xfrm>
                <a:off x="6237321" y="2957417"/>
                <a:ext cx="30144" cy="35978"/>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6" name="Freeform 681">
                <a:extLst>
                  <a:ext uri="{FF2B5EF4-FFF2-40B4-BE49-F238E27FC236}">
                    <a16:creationId xmlns:a16="http://schemas.microsoft.com/office/drawing/2014/main" id="{17892147-8BC3-AF4A-0514-71E1C8D90DF1}"/>
                  </a:ext>
                </a:extLst>
              </p:cNvPr>
              <p:cNvSpPr>
                <a:spLocks/>
              </p:cNvSpPr>
              <p:nvPr/>
            </p:nvSpPr>
            <p:spPr bwMode="auto">
              <a:xfrm>
                <a:off x="6047182" y="2824299"/>
                <a:ext cx="118258" cy="94742"/>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7" name="Freeform 682">
                <a:extLst>
                  <a:ext uri="{FF2B5EF4-FFF2-40B4-BE49-F238E27FC236}">
                    <a16:creationId xmlns:a16="http://schemas.microsoft.com/office/drawing/2014/main" id="{2F50387C-2A1A-822C-8334-5C47B97B483E}"/>
                  </a:ext>
                </a:extLst>
              </p:cNvPr>
              <p:cNvSpPr>
                <a:spLocks/>
              </p:cNvSpPr>
              <p:nvPr/>
            </p:nvSpPr>
            <p:spPr bwMode="auto">
              <a:xfrm>
                <a:off x="6101672" y="2817104"/>
                <a:ext cx="169271" cy="165498"/>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8" name="Freeform 684">
                <a:extLst>
                  <a:ext uri="{FF2B5EF4-FFF2-40B4-BE49-F238E27FC236}">
                    <a16:creationId xmlns:a16="http://schemas.microsoft.com/office/drawing/2014/main" id="{20D721D2-1C4D-C1A6-CA28-255015331F74}"/>
                  </a:ext>
                </a:extLst>
              </p:cNvPr>
              <p:cNvSpPr>
                <a:spLocks/>
              </p:cNvSpPr>
              <p:nvPr/>
            </p:nvSpPr>
            <p:spPr bwMode="auto">
              <a:xfrm>
                <a:off x="6033269" y="2922638"/>
                <a:ext cx="357091" cy="296218"/>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79" name="Freeform 685">
                <a:extLst>
                  <a:ext uri="{FF2B5EF4-FFF2-40B4-BE49-F238E27FC236}">
                    <a16:creationId xmlns:a16="http://schemas.microsoft.com/office/drawing/2014/main" id="{325B53AA-E7B7-C8BE-C58C-2A531650A32B}"/>
                  </a:ext>
                </a:extLst>
              </p:cNvPr>
              <p:cNvSpPr>
                <a:spLocks/>
              </p:cNvSpPr>
              <p:nvPr/>
            </p:nvSpPr>
            <p:spPr bwMode="auto">
              <a:xfrm>
                <a:off x="6040225" y="2901050"/>
                <a:ext cx="70723" cy="77951"/>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0" name="Freeform 686">
                <a:extLst>
                  <a:ext uri="{FF2B5EF4-FFF2-40B4-BE49-F238E27FC236}">
                    <a16:creationId xmlns:a16="http://schemas.microsoft.com/office/drawing/2014/main" id="{70562F0B-71F7-8699-A945-07DDC61831DD}"/>
                  </a:ext>
                </a:extLst>
              </p:cNvPr>
              <p:cNvSpPr>
                <a:spLocks/>
              </p:cNvSpPr>
              <p:nvPr/>
            </p:nvSpPr>
            <p:spPr bwMode="auto">
              <a:xfrm>
                <a:off x="6043704" y="2873469"/>
                <a:ext cx="26667" cy="31182"/>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1" name="Freeform 687">
                <a:extLst>
                  <a:ext uri="{FF2B5EF4-FFF2-40B4-BE49-F238E27FC236}">
                    <a16:creationId xmlns:a16="http://schemas.microsoft.com/office/drawing/2014/main" id="{9C10991D-FD62-A827-7CB8-B2AEEFEAB3E1}"/>
                  </a:ext>
                </a:extLst>
              </p:cNvPr>
              <p:cNvSpPr>
                <a:spLocks/>
              </p:cNvSpPr>
              <p:nvPr/>
            </p:nvSpPr>
            <p:spPr bwMode="auto">
              <a:xfrm>
                <a:off x="6040225" y="2915442"/>
                <a:ext cx="10435" cy="25184"/>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2" name="Freeform 688">
                <a:extLst>
                  <a:ext uri="{FF2B5EF4-FFF2-40B4-BE49-F238E27FC236}">
                    <a16:creationId xmlns:a16="http://schemas.microsoft.com/office/drawing/2014/main" id="{961EBE93-0906-A67E-1F28-1DB166C1C49C}"/>
                  </a:ext>
                </a:extLst>
              </p:cNvPr>
              <p:cNvSpPr>
                <a:spLocks/>
              </p:cNvSpPr>
              <p:nvPr/>
            </p:nvSpPr>
            <p:spPr bwMode="auto">
              <a:xfrm>
                <a:off x="6026313" y="2901050"/>
                <a:ext cx="27825" cy="92344"/>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3" name="Freeform 689">
                <a:extLst>
                  <a:ext uri="{FF2B5EF4-FFF2-40B4-BE49-F238E27FC236}">
                    <a16:creationId xmlns:a16="http://schemas.microsoft.com/office/drawing/2014/main" id="{96010A6E-A555-98B7-2D6F-E2EB1CF568DA}"/>
                  </a:ext>
                </a:extLst>
              </p:cNvPr>
              <p:cNvSpPr>
                <a:spLocks/>
              </p:cNvSpPr>
              <p:nvPr/>
            </p:nvSpPr>
            <p:spPr bwMode="auto">
              <a:xfrm>
                <a:off x="6308043" y="3038966"/>
                <a:ext cx="17391" cy="27584"/>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4" name="Freeform 690">
                <a:extLst>
                  <a:ext uri="{FF2B5EF4-FFF2-40B4-BE49-F238E27FC236}">
                    <a16:creationId xmlns:a16="http://schemas.microsoft.com/office/drawing/2014/main" id="{F7C561E8-A00C-383A-A393-4AA6BC9E257A}"/>
                  </a:ext>
                </a:extLst>
              </p:cNvPr>
              <p:cNvSpPr>
                <a:spLocks/>
              </p:cNvSpPr>
              <p:nvPr/>
            </p:nvSpPr>
            <p:spPr bwMode="auto">
              <a:xfrm>
                <a:off x="6168918" y="3169687"/>
                <a:ext cx="180864" cy="118727"/>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5" name="Freeform 691">
                <a:extLst>
                  <a:ext uri="{FF2B5EF4-FFF2-40B4-BE49-F238E27FC236}">
                    <a16:creationId xmlns:a16="http://schemas.microsoft.com/office/drawing/2014/main" id="{351DCE49-F3BE-FBFD-53FD-5FBD22952C7B}"/>
                  </a:ext>
                </a:extLst>
              </p:cNvPr>
              <p:cNvSpPr>
                <a:spLocks/>
              </p:cNvSpPr>
              <p:nvPr/>
            </p:nvSpPr>
            <p:spPr bwMode="auto">
              <a:xfrm>
                <a:off x="6328912" y="3038966"/>
                <a:ext cx="139126" cy="172695"/>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6" name="Freeform 692">
                <a:extLst>
                  <a:ext uri="{FF2B5EF4-FFF2-40B4-BE49-F238E27FC236}">
                    <a16:creationId xmlns:a16="http://schemas.microsoft.com/office/drawing/2014/main" id="{6B7ABC63-46A4-AAAA-4891-BE254B55CA39}"/>
                  </a:ext>
                </a:extLst>
              </p:cNvPr>
              <p:cNvSpPr>
                <a:spLocks/>
              </p:cNvSpPr>
              <p:nvPr/>
            </p:nvSpPr>
            <p:spPr bwMode="auto">
              <a:xfrm>
                <a:off x="6624556" y="2700776"/>
                <a:ext cx="186661" cy="83949"/>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7" name="Freeform 693">
                <a:extLst>
                  <a:ext uri="{FF2B5EF4-FFF2-40B4-BE49-F238E27FC236}">
                    <a16:creationId xmlns:a16="http://schemas.microsoft.com/office/drawing/2014/main" id="{842EFD8A-AAD1-2386-40AC-15A61BD36924}"/>
                  </a:ext>
                </a:extLst>
              </p:cNvPr>
              <p:cNvSpPr>
                <a:spLocks/>
              </p:cNvSpPr>
              <p:nvPr/>
            </p:nvSpPr>
            <p:spPr bwMode="auto">
              <a:xfrm>
                <a:off x="6397317" y="2648009"/>
                <a:ext cx="302600" cy="183486"/>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8" name="Freeform 694">
                <a:extLst>
                  <a:ext uri="{FF2B5EF4-FFF2-40B4-BE49-F238E27FC236}">
                    <a16:creationId xmlns:a16="http://schemas.microsoft.com/office/drawing/2014/main" id="{EA3D9C82-1402-2AE9-CD19-332CC334396C}"/>
                  </a:ext>
                </a:extLst>
              </p:cNvPr>
              <p:cNvSpPr>
                <a:spLocks/>
              </p:cNvSpPr>
              <p:nvPr/>
            </p:nvSpPr>
            <p:spPr bwMode="auto">
              <a:xfrm>
                <a:off x="6488908" y="2851881"/>
                <a:ext cx="0" cy="35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89" name="Freeform 695">
                <a:extLst>
                  <a:ext uri="{FF2B5EF4-FFF2-40B4-BE49-F238E27FC236}">
                    <a16:creationId xmlns:a16="http://schemas.microsoft.com/office/drawing/2014/main" id="{90499A3D-89DF-F0B8-B0CD-CABDA0175093}"/>
                  </a:ext>
                </a:extLst>
              </p:cNvPr>
              <p:cNvSpPr>
                <a:spLocks/>
              </p:cNvSpPr>
              <p:nvPr/>
            </p:nvSpPr>
            <p:spPr bwMode="auto">
              <a:xfrm>
                <a:off x="6332390" y="2711568"/>
                <a:ext cx="248108" cy="151105"/>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0" name="Freeform 696">
                <a:extLst>
                  <a:ext uri="{FF2B5EF4-FFF2-40B4-BE49-F238E27FC236}">
                    <a16:creationId xmlns:a16="http://schemas.microsoft.com/office/drawing/2014/main" id="{0CA502C4-3C57-A0F8-45E5-0E6468745300}"/>
                  </a:ext>
                </a:extLst>
              </p:cNvPr>
              <p:cNvSpPr>
                <a:spLocks/>
              </p:cNvSpPr>
              <p:nvPr/>
            </p:nvSpPr>
            <p:spPr bwMode="auto">
              <a:xfrm>
                <a:off x="6594412" y="2746347"/>
                <a:ext cx="135647" cy="94742"/>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1" name="Freeform 697">
                <a:extLst>
                  <a:ext uri="{FF2B5EF4-FFF2-40B4-BE49-F238E27FC236}">
                    <a16:creationId xmlns:a16="http://schemas.microsoft.com/office/drawing/2014/main" id="{CCFEC87B-89EE-CD3C-68B1-8A4270ADAB5F}"/>
                  </a:ext>
                </a:extLst>
              </p:cNvPr>
              <p:cNvSpPr>
                <a:spLocks/>
              </p:cNvSpPr>
              <p:nvPr/>
            </p:nvSpPr>
            <p:spPr bwMode="auto">
              <a:xfrm>
                <a:off x="6485430" y="2827896"/>
                <a:ext cx="281731" cy="260240"/>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2" name="Freeform 698">
                <a:extLst>
                  <a:ext uri="{FF2B5EF4-FFF2-40B4-BE49-F238E27FC236}">
                    <a16:creationId xmlns:a16="http://schemas.microsoft.com/office/drawing/2014/main" id="{0EFB9EE4-6FE8-8C6C-740D-06E76AB5B609}"/>
                  </a:ext>
                </a:extLst>
              </p:cNvPr>
              <p:cNvSpPr>
                <a:spLocks/>
              </p:cNvSpPr>
              <p:nvPr/>
            </p:nvSpPr>
            <p:spPr bwMode="auto">
              <a:xfrm>
                <a:off x="6471518" y="2795517"/>
                <a:ext cx="255065" cy="18708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3" name="Freeform 699">
                <a:extLst>
                  <a:ext uri="{FF2B5EF4-FFF2-40B4-BE49-F238E27FC236}">
                    <a16:creationId xmlns:a16="http://schemas.microsoft.com/office/drawing/2014/main" id="{9A0E7F5D-1E78-22E8-E11C-E3081002E2BD}"/>
                  </a:ext>
                </a:extLst>
              </p:cNvPr>
              <p:cNvSpPr>
                <a:spLocks/>
              </p:cNvSpPr>
              <p:nvPr/>
            </p:nvSpPr>
            <p:spPr bwMode="auto">
              <a:xfrm>
                <a:off x="6448330" y="2644409"/>
                <a:ext cx="9275" cy="14392"/>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4" name="Freeform 700">
                <a:extLst>
                  <a:ext uri="{FF2B5EF4-FFF2-40B4-BE49-F238E27FC236}">
                    <a16:creationId xmlns:a16="http://schemas.microsoft.com/office/drawing/2014/main" id="{6DA7DFC1-0ADB-43DF-9C01-0476D1A0D973}"/>
                  </a:ext>
                </a:extLst>
              </p:cNvPr>
              <p:cNvSpPr>
                <a:spLocks noEditPoints="1"/>
              </p:cNvSpPr>
              <p:nvPr/>
            </p:nvSpPr>
            <p:spPr bwMode="auto">
              <a:xfrm>
                <a:off x="6233842" y="2422547"/>
                <a:ext cx="689835" cy="341790"/>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5" name="Freeform 701">
                <a:extLst>
                  <a:ext uri="{FF2B5EF4-FFF2-40B4-BE49-F238E27FC236}">
                    <a16:creationId xmlns:a16="http://schemas.microsoft.com/office/drawing/2014/main" id="{FEA99FAC-A559-E332-CCDF-933AFB0A61A1}"/>
                  </a:ext>
                </a:extLst>
              </p:cNvPr>
              <p:cNvSpPr>
                <a:spLocks/>
              </p:cNvSpPr>
              <p:nvPr/>
            </p:nvSpPr>
            <p:spPr bwMode="auto">
              <a:xfrm>
                <a:off x="6607166" y="2848284"/>
                <a:ext cx="476509" cy="525276"/>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6" name="Freeform 702">
                <a:extLst>
                  <a:ext uri="{FF2B5EF4-FFF2-40B4-BE49-F238E27FC236}">
                    <a16:creationId xmlns:a16="http://schemas.microsoft.com/office/drawing/2014/main" id="{544CE518-0FB0-899E-5C83-CC980A830137}"/>
                  </a:ext>
                </a:extLst>
              </p:cNvPr>
              <p:cNvSpPr>
                <a:spLocks/>
              </p:cNvSpPr>
              <p:nvPr/>
            </p:nvSpPr>
            <p:spPr bwMode="auto">
              <a:xfrm>
                <a:off x="6999038" y="2993394"/>
                <a:ext cx="139126" cy="34538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7" name="Freeform 703">
                <a:extLst>
                  <a:ext uri="{FF2B5EF4-FFF2-40B4-BE49-F238E27FC236}">
                    <a16:creationId xmlns:a16="http://schemas.microsoft.com/office/drawing/2014/main" id="{663A0D24-4314-713F-2B65-EA216612E309}"/>
                  </a:ext>
                </a:extLst>
              </p:cNvPr>
              <p:cNvSpPr>
                <a:spLocks/>
              </p:cNvSpPr>
              <p:nvPr/>
            </p:nvSpPr>
            <p:spPr bwMode="auto">
              <a:xfrm>
                <a:off x="6934112" y="3035367"/>
                <a:ext cx="77679" cy="98340"/>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8" name="Freeform 704">
                <a:extLst>
                  <a:ext uri="{FF2B5EF4-FFF2-40B4-BE49-F238E27FC236}">
                    <a16:creationId xmlns:a16="http://schemas.microsoft.com/office/drawing/2014/main" id="{5D2D1024-03BD-54D0-EDF0-91875618298A}"/>
                  </a:ext>
                </a:extLst>
              </p:cNvPr>
              <p:cNvSpPr>
                <a:spLocks/>
              </p:cNvSpPr>
              <p:nvPr/>
            </p:nvSpPr>
            <p:spPr bwMode="auto">
              <a:xfrm>
                <a:off x="7080195" y="3144502"/>
                <a:ext cx="142604" cy="271033"/>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499" name="Freeform 705">
                <a:extLst>
                  <a:ext uri="{FF2B5EF4-FFF2-40B4-BE49-F238E27FC236}">
                    <a16:creationId xmlns:a16="http://schemas.microsoft.com/office/drawing/2014/main" id="{8E7B7A47-5326-8744-7877-A0C3CACFA9BC}"/>
                  </a:ext>
                </a:extLst>
              </p:cNvPr>
              <p:cNvSpPr>
                <a:spLocks/>
              </p:cNvSpPr>
              <p:nvPr/>
            </p:nvSpPr>
            <p:spPr bwMode="auto">
              <a:xfrm>
                <a:off x="7157875" y="3088136"/>
                <a:ext cx="129851" cy="27463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0" name="Freeform 706">
                <a:extLst>
                  <a:ext uri="{FF2B5EF4-FFF2-40B4-BE49-F238E27FC236}">
                    <a16:creationId xmlns:a16="http://schemas.microsoft.com/office/drawing/2014/main" id="{CE72906C-2AD6-853D-0DD8-91BB657EB0DD}"/>
                  </a:ext>
                </a:extLst>
              </p:cNvPr>
              <p:cNvSpPr>
                <a:spLocks/>
              </p:cNvSpPr>
              <p:nvPr/>
            </p:nvSpPr>
            <p:spPr bwMode="auto">
              <a:xfrm>
                <a:off x="7127730" y="3109724"/>
                <a:ext cx="125214" cy="15830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1" name="Freeform 707">
                <a:extLst>
                  <a:ext uri="{FF2B5EF4-FFF2-40B4-BE49-F238E27FC236}">
                    <a16:creationId xmlns:a16="http://schemas.microsoft.com/office/drawing/2014/main" id="{E5415D72-6A3E-414E-C68F-4F0DB3655129}"/>
                  </a:ext>
                </a:extLst>
              </p:cNvPr>
              <p:cNvSpPr>
                <a:spLocks/>
              </p:cNvSpPr>
              <p:nvPr/>
            </p:nvSpPr>
            <p:spPr bwMode="auto">
              <a:xfrm>
                <a:off x="7664526" y="3539057"/>
                <a:ext cx="153039" cy="134316"/>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2" name="Freeform 708">
                <a:extLst>
                  <a:ext uri="{FF2B5EF4-FFF2-40B4-BE49-F238E27FC236}">
                    <a16:creationId xmlns:a16="http://schemas.microsoft.com/office/drawing/2014/main" id="{20F2A229-665C-B552-5D9C-64A25608FFE5}"/>
                  </a:ext>
                </a:extLst>
              </p:cNvPr>
              <p:cNvSpPr>
                <a:spLocks/>
              </p:cNvSpPr>
              <p:nvPr/>
            </p:nvSpPr>
            <p:spPr bwMode="auto">
              <a:xfrm>
                <a:off x="7814087" y="3560646"/>
                <a:ext cx="173909" cy="143911"/>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3" name="Freeform 709">
                <a:extLst>
                  <a:ext uri="{FF2B5EF4-FFF2-40B4-BE49-F238E27FC236}">
                    <a16:creationId xmlns:a16="http://schemas.microsoft.com/office/drawing/2014/main" id="{EADFE66F-BD54-73FE-DC2E-5FC2B2327841}"/>
                  </a:ext>
                </a:extLst>
              </p:cNvPr>
              <p:cNvSpPr>
                <a:spLocks/>
              </p:cNvSpPr>
              <p:nvPr/>
            </p:nvSpPr>
            <p:spPr bwMode="auto">
              <a:xfrm>
                <a:off x="7273813" y="3429926"/>
                <a:ext cx="173909" cy="15830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4" name="Freeform 710">
                <a:extLst>
                  <a:ext uri="{FF2B5EF4-FFF2-40B4-BE49-F238E27FC236}">
                    <a16:creationId xmlns:a16="http://schemas.microsoft.com/office/drawing/2014/main" id="{8D3D0978-E521-3F17-A7E8-3B52E7BB5EE8}"/>
                  </a:ext>
                </a:extLst>
              </p:cNvPr>
              <p:cNvSpPr>
                <a:spLocks/>
              </p:cNvSpPr>
              <p:nvPr/>
            </p:nvSpPr>
            <p:spPr bwMode="auto">
              <a:xfrm>
                <a:off x="7284247" y="3387951"/>
                <a:ext cx="166952" cy="112731"/>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5" name="Freeform 711">
                <a:extLst>
                  <a:ext uri="{FF2B5EF4-FFF2-40B4-BE49-F238E27FC236}">
                    <a16:creationId xmlns:a16="http://schemas.microsoft.com/office/drawing/2014/main" id="{B279EF70-1EC7-E119-BB00-FEA471024A04}"/>
                  </a:ext>
                </a:extLst>
              </p:cNvPr>
              <p:cNvSpPr>
                <a:spLocks/>
              </p:cNvSpPr>
              <p:nvPr/>
            </p:nvSpPr>
            <p:spPr bwMode="auto">
              <a:xfrm>
                <a:off x="6944547" y="2996993"/>
                <a:ext cx="57969" cy="34777"/>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6" name="Freeform 712">
                <a:extLst>
                  <a:ext uri="{FF2B5EF4-FFF2-40B4-BE49-F238E27FC236}">
                    <a16:creationId xmlns:a16="http://schemas.microsoft.com/office/drawing/2014/main" id="{43C101E0-DDA4-0F0D-E814-9002AE67256B}"/>
                  </a:ext>
                </a:extLst>
              </p:cNvPr>
              <p:cNvSpPr>
                <a:spLocks/>
              </p:cNvSpPr>
              <p:nvPr/>
            </p:nvSpPr>
            <p:spPr bwMode="auto">
              <a:xfrm>
                <a:off x="6811218" y="2957417"/>
                <a:ext cx="126373" cy="81549"/>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7" name="Freeform 713">
                <a:extLst>
                  <a:ext uri="{FF2B5EF4-FFF2-40B4-BE49-F238E27FC236}">
                    <a16:creationId xmlns:a16="http://schemas.microsoft.com/office/drawing/2014/main" id="{636B7479-A50D-1D0B-555D-1C5B5A84F795}"/>
                  </a:ext>
                </a:extLst>
              </p:cNvPr>
              <p:cNvSpPr>
                <a:spLocks/>
              </p:cNvSpPr>
              <p:nvPr/>
            </p:nvSpPr>
            <p:spPr bwMode="auto">
              <a:xfrm>
                <a:off x="7161353" y="3253634"/>
                <a:ext cx="95069" cy="81549"/>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8" name="Freeform 714">
                <a:extLst>
                  <a:ext uri="{FF2B5EF4-FFF2-40B4-BE49-F238E27FC236}">
                    <a16:creationId xmlns:a16="http://schemas.microsoft.com/office/drawing/2014/main" id="{60C9DE73-E71E-1102-FE1C-5511B8B40EB8}"/>
                  </a:ext>
                </a:extLst>
              </p:cNvPr>
              <p:cNvSpPr>
                <a:spLocks/>
              </p:cNvSpPr>
              <p:nvPr/>
            </p:nvSpPr>
            <p:spPr bwMode="auto">
              <a:xfrm>
                <a:off x="7124251" y="3397544"/>
                <a:ext cx="75359" cy="92344"/>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09" name="Freeform 716">
                <a:extLst>
                  <a:ext uri="{FF2B5EF4-FFF2-40B4-BE49-F238E27FC236}">
                    <a16:creationId xmlns:a16="http://schemas.microsoft.com/office/drawing/2014/main" id="{A928C3E4-50D2-86C0-ECFA-2B64D65688F3}"/>
                  </a:ext>
                </a:extLst>
              </p:cNvPr>
              <p:cNvSpPr>
                <a:spLocks/>
              </p:cNvSpPr>
              <p:nvPr/>
            </p:nvSpPr>
            <p:spPr bwMode="auto">
              <a:xfrm>
                <a:off x="6934112" y="2499299"/>
                <a:ext cx="533317" cy="239851"/>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0" name="Freeform 717">
                <a:extLst>
                  <a:ext uri="{FF2B5EF4-FFF2-40B4-BE49-F238E27FC236}">
                    <a16:creationId xmlns:a16="http://schemas.microsoft.com/office/drawing/2014/main" id="{1A142DA7-3829-E027-3E18-BF5E5222B094}"/>
                  </a:ext>
                </a:extLst>
              </p:cNvPr>
              <p:cNvSpPr>
                <a:spLocks/>
              </p:cNvSpPr>
              <p:nvPr/>
            </p:nvSpPr>
            <p:spPr bwMode="auto">
              <a:xfrm>
                <a:off x="5649513" y="2038783"/>
                <a:ext cx="213326" cy="380166"/>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1" name="Freeform 718">
                <a:extLst>
                  <a:ext uri="{FF2B5EF4-FFF2-40B4-BE49-F238E27FC236}">
                    <a16:creationId xmlns:a16="http://schemas.microsoft.com/office/drawing/2014/main" id="{1AF31E60-393E-3C84-3CED-5EFF6A3EECF0}"/>
                  </a:ext>
                </a:extLst>
              </p:cNvPr>
              <p:cNvSpPr>
                <a:spLocks/>
              </p:cNvSpPr>
              <p:nvPr/>
            </p:nvSpPr>
            <p:spPr bwMode="auto">
              <a:xfrm>
                <a:off x="5806031" y="2010001"/>
                <a:ext cx="183183" cy="296218"/>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2" name="Freeform 719">
                <a:extLst>
                  <a:ext uri="{FF2B5EF4-FFF2-40B4-BE49-F238E27FC236}">
                    <a16:creationId xmlns:a16="http://schemas.microsoft.com/office/drawing/2014/main" id="{9EEA1361-D56E-EEE1-2A7E-D7A7BC43CA15}"/>
                  </a:ext>
                </a:extLst>
              </p:cNvPr>
              <p:cNvSpPr>
                <a:spLocks/>
              </p:cNvSpPr>
              <p:nvPr/>
            </p:nvSpPr>
            <p:spPr bwMode="auto">
              <a:xfrm>
                <a:off x="5544008" y="1975222"/>
                <a:ext cx="434771" cy="376568"/>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3" name="Freeform 720">
                <a:extLst>
                  <a:ext uri="{FF2B5EF4-FFF2-40B4-BE49-F238E27FC236}">
                    <a16:creationId xmlns:a16="http://schemas.microsoft.com/office/drawing/2014/main" id="{A3D79D7A-BFA8-6C82-79F2-D0F82AFF3B76}"/>
                  </a:ext>
                </a:extLst>
              </p:cNvPr>
              <p:cNvSpPr>
                <a:spLocks noEditPoints="1"/>
              </p:cNvSpPr>
              <p:nvPr/>
            </p:nvSpPr>
            <p:spPr bwMode="auto">
              <a:xfrm>
                <a:off x="5913853" y="1749762"/>
                <a:ext cx="2753543" cy="992987"/>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dirty="0">
                  <a:solidFill>
                    <a:srgbClr val="262626"/>
                  </a:solidFill>
                  <a:latin typeface="Roboto"/>
                </a:endParaRPr>
              </a:p>
            </p:txBody>
          </p:sp>
          <p:sp>
            <p:nvSpPr>
              <p:cNvPr id="514" name="Freeform 721">
                <a:extLst>
                  <a:ext uri="{FF2B5EF4-FFF2-40B4-BE49-F238E27FC236}">
                    <a16:creationId xmlns:a16="http://schemas.microsoft.com/office/drawing/2014/main" id="{8D5D2194-B915-DD47-B504-E5A39DBBDBF7}"/>
                  </a:ext>
                </a:extLst>
              </p:cNvPr>
              <p:cNvSpPr>
                <a:spLocks/>
              </p:cNvSpPr>
              <p:nvPr/>
            </p:nvSpPr>
            <p:spPr bwMode="auto">
              <a:xfrm>
                <a:off x="7824522" y="2450131"/>
                <a:ext cx="51013" cy="112731"/>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5" name="Freeform 722">
                <a:extLst>
                  <a:ext uri="{FF2B5EF4-FFF2-40B4-BE49-F238E27FC236}">
                    <a16:creationId xmlns:a16="http://schemas.microsoft.com/office/drawing/2014/main" id="{47BEC8BB-9983-2F67-2D02-763BCD1EFAFE}"/>
                  </a:ext>
                </a:extLst>
              </p:cNvPr>
              <p:cNvSpPr>
                <a:spLocks/>
              </p:cNvSpPr>
              <p:nvPr/>
            </p:nvSpPr>
            <p:spPr bwMode="auto">
              <a:xfrm>
                <a:off x="7834955" y="2559261"/>
                <a:ext cx="51013" cy="81549"/>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6" name="Freeform 723">
                <a:extLst>
                  <a:ext uri="{FF2B5EF4-FFF2-40B4-BE49-F238E27FC236}">
                    <a16:creationId xmlns:a16="http://schemas.microsoft.com/office/drawing/2014/main" id="{A69C5DE3-4730-8107-C9C3-EDABB936450D}"/>
                  </a:ext>
                </a:extLst>
              </p:cNvPr>
              <p:cNvSpPr>
                <a:spLocks/>
              </p:cNvSpPr>
              <p:nvPr/>
            </p:nvSpPr>
            <p:spPr bwMode="auto">
              <a:xfrm>
                <a:off x="7565978" y="2799114"/>
                <a:ext cx="71881" cy="88746"/>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7" name="Freeform 724">
                <a:extLst>
                  <a:ext uri="{FF2B5EF4-FFF2-40B4-BE49-F238E27FC236}">
                    <a16:creationId xmlns:a16="http://schemas.microsoft.com/office/drawing/2014/main" id="{69B278E3-FF21-2282-C33E-4D4CAED27D22}"/>
                  </a:ext>
                </a:extLst>
              </p:cNvPr>
              <p:cNvSpPr>
                <a:spLocks/>
              </p:cNvSpPr>
              <p:nvPr/>
            </p:nvSpPr>
            <p:spPr bwMode="auto">
              <a:xfrm>
                <a:off x="7535834" y="2704373"/>
                <a:ext cx="108983" cy="109133"/>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8" name="Freeform 725">
                <a:extLst>
                  <a:ext uri="{FF2B5EF4-FFF2-40B4-BE49-F238E27FC236}">
                    <a16:creationId xmlns:a16="http://schemas.microsoft.com/office/drawing/2014/main" id="{25A89B75-19BC-E541-432E-ED1FD7BCEE20}"/>
                  </a:ext>
                </a:extLst>
              </p:cNvPr>
              <p:cNvSpPr>
                <a:spLocks/>
              </p:cNvSpPr>
              <p:nvPr/>
            </p:nvSpPr>
            <p:spPr bwMode="auto">
              <a:xfrm>
                <a:off x="5281987" y="2426144"/>
                <a:ext cx="81158" cy="87545"/>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19" name="Freeform 726">
                <a:extLst>
                  <a:ext uri="{FF2B5EF4-FFF2-40B4-BE49-F238E27FC236}">
                    <a16:creationId xmlns:a16="http://schemas.microsoft.com/office/drawing/2014/main" id="{DE8104D6-D079-4CD1-62A0-43A2FC389251}"/>
                  </a:ext>
                </a:extLst>
              </p:cNvPr>
              <p:cNvSpPr>
                <a:spLocks/>
              </p:cNvSpPr>
              <p:nvPr/>
            </p:nvSpPr>
            <p:spPr bwMode="auto">
              <a:xfrm>
                <a:off x="5322566" y="2422547"/>
                <a:ext cx="54492" cy="34777"/>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0" name="Freeform 727">
                <a:extLst>
                  <a:ext uri="{FF2B5EF4-FFF2-40B4-BE49-F238E27FC236}">
                    <a16:creationId xmlns:a16="http://schemas.microsoft.com/office/drawing/2014/main" id="{94873257-DF02-11CC-593D-1706D23F501F}"/>
                  </a:ext>
                </a:extLst>
              </p:cNvPr>
              <p:cNvSpPr>
                <a:spLocks/>
              </p:cNvSpPr>
              <p:nvPr/>
            </p:nvSpPr>
            <p:spPr bwMode="auto">
              <a:xfrm>
                <a:off x="5302855" y="2686382"/>
                <a:ext cx="213326" cy="161901"/>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accent2"/>
              </a:solid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1" name="Freeform 728">
                <a:extLst>
                  <a:ext uri="{FF2B5EF4-FFF2-40B4-BE49-F238E27FC236}">
                    <a16:creationId xmlns:a16="http://schemas.microsoft.com/office/drawing/2014/main" id="{F87DBB97-79E1-EECE-575F-A45CCD61A28E}"/>
                  </a:ext>
                </a:extLst>
              </p:cNvPr>
              <p:cNvSpPr>
                <a:spLocks/>
              </p:cNvSpPr>
              <p:nvPr/>
            </p:nvSpPr>
            <p:spPr bwMode="auto">
              <a:xfrm>
                <a:off x="5302855" y="2721164"/>
                <a:ext cx="54492" cy="106735"/>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2" name="Freeform 729">
                <a:extLst>
                  <a:ext uri="{FF2B5EF4-FFF2-40B4-BE49-F238E27FC236}">
                    <a16:creationId xmlns:a16="http://schemas.microsoft.com/office/drawing/2014/main" id="{AD87AE77-3259-873B-79A3-694E88FC30EA}"/>
                  </a:ext>
                </a:extLst>
              </p:cNvPr>
              <p:cNvSpPr>
                <a:spLocks/>
              </p:cNvSpPr>
              <p:nvPr/>
            </p:nvSpPr>
            <p:spPr bwMode="auto">
              <a:xfrm>
                <a:off x="5959068" y="3686567"/>
                <a:ext cx="179706" cy="310609"/>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3" name="Freeform 730">
                <a:extLst>
                  <a:ext uri="{FF2B5EF4-FFF2-40B4-BE49-F238E27FC236}">
                    <a16:creationId xmlns:a16="http://schemas.microsoft.com/office/drawing/2014/main" id="{C77596A8-A2EA-C268-7CAF-C6B718438AB7}"/>
                  </a:ext>
                </a:extLst>
              </p:cNvPr>
              <p:cNvSpPr>
                <a:spLocks/>
              </p:cNvSpPr>
              <p:nvPr/>
            </p:nvSpPr>
            <p:spPr bwMode="auto">
              <a:xfrm>
                <a:off x="5999647" y="3676973"/>
                <a:ext cx="54492" cy="13311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4" name="Freeform 731">
                <a:extLst>
                  <a:ext uri="{FF2B5EF4-FFF2-40B4-BE49-F238E27FC236}">
                    <a16:creationId xmlns:a16="http://schemas.microsoft.com/office/drawing/2014/main" id="{5961415D-83A8-0FDE-1B27-EFAD40C59E2D}"/>
                  </a:ext>
                </a:extLst>
              </p:cNvPr>
              <p:cNvSpPr>
                <a:spLocks/>
              </p:cNvSpPr>
              <p:nvPr/>
            </p:nvSpPr>
            <p:spPr bwMode="auto">
              <a:xfrm>
                <a:off x="5815304" y="3651788"/>
                <a:ext cx="204052" cy="176293"/>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5" name="Freeform 732">
                <a:extLst>
                  <a:ext uri="{FF2B5EF4-FFF2-40B4-BE49-F238E27FC236}">
                    <a16:creationId xmlns:a16="http://schemas.microsoft.com/office/drawing/2014/main" id="{D2CDDC27-47E4-154C-3B11-D405BDD79C9D}"/>
                  </a:ext>
                </a:extLst>
              </p:cNvPr>
              <p:cNvSpPr>
                <a:spLocks/>
              </p:cNvSpPr>
              <p:nvPr/>
            </p:nvSpPr>
            <p:spPr bwMode="auto">
              <a:xfrm>
                <a:off x="5659948" y="3810091"/>
                <a:ext cx="216806" cy="221865"/>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6" name="Freeform 733">
                <a:extLst>
                  <a:ext uri="{FF2B5EF4-FFF2-40B4-BE49-F238E27FC236}">
                    <a16:creationId xmlns:a16="http://schemas.microsoft.com/office/drawing/2014/main" id="{D96DAC45-4E75-C661-05EA-7626181F16D2}"/>
                  </a:ext>
                </a:extLst>
              </p:cNvPr>
              <p:cNvSpPr>
                <a:spLocks/>
              </p:cNvSpPr>
              <p:nvPr/>
            </p:nvSpPr>
            <p:spPr bwMode="auto">
              <a:xfrm>
                <a:off x="5665743" y="3411937"/>
                <a:ext cx="309557" cy="334594"/>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7" name="Freeform 734">
                <a:extLst>
                  <a:ext uri="{FF2B5EF4-FFF2-40B4-BE49-F238E27FC236}">
                    <a16:creationId xmlns:a16="http://schemas.microsoft.com/office/drawing/2014/main" id="{453A6E98-9797-8141-653C-C6319099A73C}"/>
                  </a:ext>
                </a:extLst>
              </p:cNvPr>
              <p:cNvSpPr>
                <a:spLocks/>
              </p:cNvSpPr>
              <p:nvPr/>
            </p:nvSpPr>
            <p:spPr bwMode="auto">
              <a:xfrm>
                <a:off x="5662265" y="3609815"/>
                <a:ext cx="191299" cy="221865"/>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8" name="Freeform 735">
                <a:extLst>
                  <a:ext uri="{FF2B5EF4-FFF2-40B4-BE49-F238E27FC236}">
                    <a16:creationId xmlns:a16="http://schemas.microsoft.com/office/drawing/2014/main" id="{F41C798C-2E43-5752-E1DF-AC2FE45D1025}"/>
                  </a:ext>
                </a:extLst>
              </p:cNvPr>
              <p:cNvSpPr>
                <a:spLocks/>
              </p:cNvSpPr>
              <p:nvPr/>
            </p:nvSpPr>
            <p:spPr bwMode="auto">
              <a:xfrm>
                <a:off x="5785161" y="3820884"/>
                <a:ext cx="156518" cy="169097"/>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29" name="Freeform 736">
                <a:extLst>
                  <a:ext uri="{FF2B5EF4-FFF2-40B4-BE49-F238E27FC236}">
                    <a16:creationId xmlns:a16="http://schemas.microsoft.com/office/drawing/2014/main" id="{B820B68F-755F-2E33-D3D4-9D09ED4985FF}"/>
                  </a:ext>
                </a:extLst>
              </p:cNvPr>
              <p:cNvSpPr>
                <a:spLocks/>
              </p:cNvSpPr>
              <p:nvPr/>
            </p:nvSpPr>
            <p:spPr bwMode="auto">
              <a:xfrm>
                <a:off x="5869795" y="3786106"/>
                <a:ext cx="133329" cy="122324"/>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0" name="Freeform 737">
                <a:extLst>
                  <a:ext uri="{FF2B5EF4-FFF2-40B4-BE49-F238E27FC236}">
                    <a16:creationId xmlns:a16="http://schemas.microsoft.com/office/drawing/2014/main" id="{CB6F516A-B5DD-427E-0F48-9507A799E275}"/>
                  </a:ext>
                </a:extLst>
              </p:cNvPr>
              <p:cNvSpPr>
                <a:spLocks/>
              </p:cNvSpPr>
              <p:nvPr/>
            </p:nvSpPr>
            <p:spPr bwMode="auto">
              <a:xfrm>
                <a:off x="5959068" y="3968393"/>
                <a:ext cx="33623" cy="39576"/>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1" name="Freeform 738">
                <a:extLst>
                  <a:ext uri="{FF2B5EF4-FFF2-40B4-BE49-F238E27FC236}">
                    <a16:creationId xmlns:a16="http://schemas.microsoft.com/office/drawing/2014/main" id="{32AB49BC-80A9-CBE1-BD9C-501C7817DBF3}"/>
                  </a:ext>
                </a:extLst>
              </p:cNvPr>
              <p:cNvSpPr>
                <a:spLocks noEditPoints="1"/>
              </p:cNvSpPr>
              <p:nvPr/>
            </p:nvSpPr>
            <p:spPr bwMode="auto">
              <a:xfrm>
                <a:off x="5730670" y="3904832"/>
                <a:ext cx="268977" cy="243450"/>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2" name="Freeform 739">
                <a:extLst>
                  <a:ext uri="{FF2B5EF4-FFF2-40B4-BE49-F238E27FC236}">
                    <a16:creationId xmlns:a16="http://schemas.microsoft.com/office/drawing/2014/main" id="{A1512BFF-2DFC-74B1-4181-EBB600353865}"/>
                  </a:ext>
                </a:extLst>
              </p:cNvPr>
              <p:cNvSpPr>
                <a:spLocks/>
              </p:cNvSpPr>
              <p:nvPr/>
            </p:nvSpPr>
            <p:spPr bwMode="auto">
              <a:xfrm>
                <a:off x="5904576" y="4021161"/>
                <a:ext cx="44056" cy="46771"/>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3" name="Freeform 740">
                <a:extLst>
                  <a:ext uri="{FF2B5EF4-FFF2-40B4-BE49-F238E27FC236}">
                    <a16:creationId xmlns:a16="http://schemas.microsoft.com/office/drawing/2014/main" id="{FCFB5803-9CBD-E635-E94B-394C03D76397}"/>
                  </a:ext>
                </a:extLst>
              </p:cNvPr>
              <p:cNvSpPr>
                <a:spLocks/>
              </p:cNvSpPr>
              <p:nvPr/>
            </p:nvSpPr>
            <p:spPr bwMode="auto">
              <a:xfrm>
                <a:off x="5665743" y="3584629"/>
                <a:ext cx="17391" cy="28781"/>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4" name="Freeform 741">
                <a:extLst>
                  <a:ext uri="{FF2B5EF4-FFF2-40B4-BE49-F238E27FC236}">
                    <a16:creationId xmlns:a16="http://schemas.microsoft.com/office/drawing/2014/main" id="{12135E2F-C1CB-E550-D1C5-BC7F76D49ABE}"/>
                  </a:ext>
                </a:extLst>
              </p:cNvPr>
              <p:cNvSpPr>
                <a:spLocks/>
              </p:cNvSpPr>
              <p:nvPr/>
            </p:nvSpPr>
            <p:spPr bwMode="auto">
              <a:xfrm>
                <a:off x="5649512" y="3440718"/>
                <a:ext cx="118258" cy="15830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5" name="Freeform 742">
                <a:extLst>
                  <a:ext uri="{FF2B5EF4-FFF2-40B4-BE49-F238E27FC236}">
                    <a16:creationId xmlns:a16="http://schemas.microsoft.com/office/drawing/2014/main" id="{896E46E8-A02F-48BD-8F1B-A5687044F375}"/>
                  </a:ext>
                </a:extLst>
              </p:cNvPr>
              <p:cNvSpPr>
                <a:spLocks/>
              </p:cNvSpPr>
              <p:nvPr/>
            </p:nvSpPr>
            <p:spPr bwMode="auto">
              <a:xfrm>
                <a:off x="5700524" y="3313597"/>
                <a:ext cx="216806" cy="15830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6" name="Freeform 743">
                <a:extLst>
                  <a:ext uri="{FF2B5EF4-FFF2-40B4-BE49-F238E27FC236}">
                    <a16:creationId xmlns:a16="http://schemas.microsoft.com/office/drawing/2014/main" id="{E61E3267-B203-2E21-32A7-12A1D6914911}"/>
                  </a:ext>
                </a:extLst>
              </p:cNvPr>
              <p:cNvSpPr>
                <a:spLocks/>
              </p:cNvSpPr>
              <p:nvPr/>
            </p:nvSpPr>
            <p:spPr bwMode="auto">
              <a:xfrm>
                <a:off x="5459372" y="3088136"/>
                <a:ext cx="397670" cy="289022"/>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7" name="Freeform 744">
                <a:extLst>
                  <a:ext uri="{FF2B5EF4-FFF2-40B4-BE49-F238E27FC236}">
                    <a16:creationId xmlns:a16="http://schemas.microsoft.com/office/drawing/2014/main" id="{C76A0A19-A4CE-49B4-8CE5-2A01C1F07C5D}"/>
                  </a:ext>
                </a:extLst>
              </p:cNvPr>
              <p:cNvSpPr>
                <a:spLocks/>
              </p:cNvSpPr>
              <p:nvPr/>
            </p:nvSpPr>
            <p:spPr bwMode="auto">
              <a:xfrm>
                <a:off x="5818783" y="3095331"/>
                <a:ext cx="279412" cy="356181"/>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8" name="Freeform 745">
                <a:extLst>
                  <a:ext uri="{FF2B5EF4-FFF2-40B4-BE49-F238E27FC236}">
                    <a16:creationId xmlns:a16="http://schemas.microsoft.com/office/drawing/2014/main" id="{2485AE43-48DE-3544-E61D-19873DE1B92C}"/>
                  </a:ext>
                </a:extLst>
              </p:cNvPr>
              <p:cNvSpPr>
                <a:spLocks/>
              </p:cNvSpPr>
              <p:nvPr/>
            </p:nvSpPr>
            <p:spPr bwMode="auto">
              <a:xfrm>
                <a:off x="6063414" y="3186476"/>
                <a:ext cx="108983" cy="101938"/>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39" name="Freeform 746">
                <a:extLst>
                  <a:ext uri="{FF2B5EF4-FFF2-40B4-BE49-F238E27FC236}">
                    <a16:creationId xmlns:a16="http://schemas.microsoft.com/office/drawing/2014/main" id="{E6611635-38E1-66F6-0CA9-F2FFBA1CA288}"/>
                  </a:ext>
                </a:extLst>
              </p:cNvPr>
              <p:cNvSpPr>
                <a:spLocks/>
              </p:cNvSpPr>
              <p:nvPr/>
            </p:nvSpPr>
            <p:spPr bwMode="auto">
              <a:xfrm>
                <a:off x="6006603" y="3235647"/>
                <a:ext cx="251586" cy="21586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0" name="Freeform 747">
                <a:extLst>
                  <a:ext uri="{FF2B5EF4-FFF2-40B4-BE49-F238E27FC236}">
                    <a16:creationId xmlns:a16="http://schemas.microsoft.com/office/drawing/2014/main" id="{08AA126A-9036-FCD3-15C7-0611F2E244A7}"/>
                  </a:ext>
                </a:extLst>
              </p:cNvPr>
              <p:cNvSpPr>
                <a:spLocks/>
              </p:cNvSpPr>
              <p:nvPr/>
            </p:nvSpPr>
            <p:spPr bwMode="auto">
              <a:xfrm>
                <a:off x="6019356" y="3299206"/>
                <a:ext cx="295643" cy="292619"/>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1" name="Freeform 748">
                <a:extLst>
                  <a:ext uri="{FF2B5EF4-FFF2-40B4-BE49-F238E27FC236}">
                    <a16:creationId xmlns:a16="http://schemas.microsoft.com/office/drawing/2014/main" id="{B35CE7FF-B895-3975-B294-15C570B5285A}"/>
                  </a:ext>
                </a:extLst>
              </p:cNvPr>
              <p:cNvSpPr>
                <a:spLocks/>
              </p:cNvSpPr>
              <p:nvPr/>
            </p:nvSpPr>
            <p:spPr bwMode="auto">
              <a:xfrm>
                <a:off x="6152687" y="3282416"/>
                <a:ext cx="30144" cy="3837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2" name="Freeform 749">
                <a:extLst>
                  <a:ext uri="{FF2B5EF4-FFF2-40B4-BE49-F238E27FC236}">
                    <a16:creationId xmlns:a16="http://schemas.microsoft.com/office/drawing/2014/main" id="{FE927491-B022-3A9A-0999-51BFA4C23A9A}"/>
                  </a:ext>
                </a:extLst>
              </p:cNvPr>
              <p:cNvSpPr>
                <a:spLocks/>
              </p:cNvSpPr>
              <p:nvPr/>
            </p:nvSpPr>
            <p:spPr bwMode="auto">
              <a:xfrm>
                <a:off x="5948635" y="3437121"/>
                <a:ext cx="88113" cy="98340"/>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3" name="Freeform 750">
                <a:extLst>
                  <a:ext uri="{FF2B5EF4-FFF2-40B4-BE49-F238E27FC236}">
                    <a16:creationId xmlns:a16="http://schemas.microsoft.com/office/drawing/2014/main" id="{5868D8FA-B46C-9497-D05B-DB8D0EB5E803}"/>
                  </a:ext>
                </a:extLst>
              </p:cNvPr>
              <p:cNvSpPr>
                <a:spLocks/>
              </p:cNvSpPr>
              <p:nvPr/>
            </p:nvSpPr>
            <p:spPr bwMode="auto">
              <a:xfrm>
                <a:off x="5938200" y="3549852"/>
                <a:ext cx="33623" cy="34777"/>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4" name="Freeform 751">
                <a:extLst>
                  <a:ext uri="{FF2B5EF4-FFF2-40B4-BE49-F238E27FC236}">
                    <a16:creationId xmlns:a16="http://schemas.microsoft.com/office/drawing/2014/main" id="{7E2E3FE4-F0EC-6FBB-2DA6-0BCAAAE351DC}"/>
                  </a:ext>
                </a:extLst>
              </p:cNvPr>
              <p:cNvSpPr>
                <a:spLocks/>
              </p:cNvSpPr>
              <p:nvPr/>
            </p:nvSpPr>
            <p:spPr bwMode="auto">
              <a:xfrm>
                <a:off x="5938200" y="3528266"/>
                <a:ext cx="37100" cy="32381"/>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5" name="Freeform 752">
                <a:extLst>
                  <a:ext uri="{FF2B5EF4-FFF2-40B4-BE49-F238E27FC236}">
                    <a16:creationId xmlns:a16="http://schemas.microsoft.com/office/drawing/2014/main" id="{B5703B41-2B81-F0C6-5727-F70314D528AE}"/>
                  </a:ext>
                </a:extLst>
              </p:cNvPr>
              <p:cNvSpPr>
                <a:spLocks/>
              </p:cNvSpPr>
              <p:nvPr/>
            </p:nvSpPr>
            <p:spPr bwMode="auto">
              <a:xfrm>
                <a:off x="5945155" y="3517471"/>
                <a:ext cx="183183" cy="205073"/>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6" name="Freeform 753">
                <a:extLst>
                  <a:ext uri="{FF2B5EF4-FFF2-40B4-BE49-F238E27FC236}">
                    <a16:creationId xmlns:a16="http://schemas.microsoft.com/office/drawing/2014/main" id="{875456F2-5B98-4B74-38DE-72C10064DDA3}"/>
                  </a:ext>
                </a:extLst>
              </p:cNvPr>
              <p:cNvSpPr>
                <a:spLocks/>
              </p:cNvSpPr>
              <p:nvPr/>
            </p:nvSpPr>
            <p:spPr bwMode="auto">
              <a:xfrm>
                <a:off x="5612413" y="3468301"/>
                <a:ext cx="91592" cy="109133"/>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7" name="Freeform 754">
                <a:extLst>
                  <a:ext uri="{FF2B5EF4-FFF2-40B4-BE49-F238E27FC236}">
                    <a16:creationId xmlns:a16="http://schemas.microsoft.com/office/drawing/2014/main" id="{3CEB03D7-AC27-B0DA-FEAD-0EA46CE814FF}"/>
                  </a:ext>
                </a:extLst>
              </p:cNvPr>
              <p:cNvSpPr>
                <a:spLocks/>
              </p:cNvSpPr>
              <p:nvPr/>
            </p:nvSpPr>
            <p:spPr bwMode="auto">
              <a:xfrm>
                <a:off x="5618208" y="3468301"/>
                <a:ext cx="38260" cy="25184"/>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8" name="Freeform 755">
                <a:extLst>
                  <a:ext uri="{FF2B5EF4-FFF2-40B4-BE49-F238E27FC236}">
                    <a16:creationId xmlns:a16="http://schemas.microsoft.com/office/drawing/2014/main" id="{697E9D8C-0B63-EC35-C053-1FC3611D826A}"/>
                  </a:ext>
                </a:extLst>
              </p:cNvPr>
              <p:cNvSpPr>
                <a:spLocks/>
              </p:cNvSpPr>
              <p:nvPr/>
            </p:nvSpPr>
            <p:spPr bwMode="auto">
              <a:xfrm>
                <a:off x="5605454" y="3278819"/>
                <a:ext cx="125214" cy="20027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49" name="Freeform 756">
                <a:extLst>
                  <a:ext uri="{FF2B5EF4-FFF2-40B4-BE49-F238E27FC236}">
                    <a16:creationId xmlns:a16="http://schemas.microsoft.com/office/drawing/2014/main" id="{7E957491-8EDE-3FA9-77F0-A224D1D9DF00}"/>
                  </a:ext>
                </a:extLst>
              </p:cNvPr>
              <p:cNvSpPr>
                <a:spLocks/>
              </p:cNvSpPr>
              <p:nvPr/>
            </p:nvSpPr>
            <p:spPr bwMode="auto">
              <a:xfrm>
                <a:off x="5472126" y="3288414"/>
                <a:ext cx="51013" cy="109133"/>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0" name="Freeform 757">
                <a:extLst>
                  <a:ext uri="{FF2B5EF4-FFF2-40B4-BE49-F238E27FC236}">
                    <a16:creationId xmlns:a16="http://schemas.microsoft.com/office/drawing/2014/main" id="{056D67C3-5017-890C-5079-406A5B7589AD}"/>
                  </a:ext>
                </a:extLst>
              </p:cNvPr>
              <p:cNvSpPr>
                <a:spLocks/>
              </p:cNvSpPr>
              <p:nvPr/>
            </p:nvSpPr>
            <p:spPr bwMode="auto">
              <a:xfrm>
                <a:off x="5506909" y="3260829"/>
                <a:ext cx="200574" cy="179889"/>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1" name="Freeform 758">
                <a:extLst>
                  <a:ext uri="{FF2B5EF4-FFF2-40B4-BE49-F238E27FC236}">
                    <a16:creationId xmlns:a16="http://schemas.microsoft.com/office/drawing/2014/main" id="{E3C7B5D4-4AF8-6D7C-C2FF-D8B1502952A9}"/>
                  </a:ext>
                </a:extLst>
              </p:cNvPr>
              <p:cNvSpPr>
                <a:spLocks/>
              </p:cNvSpPr>
              <p:nvPr/>
            </p:nvSpPr>
            <p:spPr bwMode="auto">
              <a:xfrm>
                <a:off x="5363145" y="3239240"/>
                <a:ext cx="143764" cy="105535"/>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2" name="Freeform 759">
                <a:extLst>
                  <a:ext uri="{FF2B5EF4-FFF2-40B4-BE49-F238E27FC236}">
                    <a16:creationId xmlns:a16="http://schemas.microsoft.com/office/drawing/2014/main" id="{DB0391E5-16A4-A855-68E8-F2EA9D633034}"/>
                  </a:ext>
                </a:extLst>
              </p:cNvPr>
              <p:cNvSpPr>
                <a:spLocks/>
              </p:cNvSpPr>
              <p:nvPr/>
            </p:nvSpPr>
            <p:spPr bwMode="auto">
              <a:xfrm>
                <a:off x="5459373" y="3317194"/>
                <a:ext cx="33623" cy="83949"/>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3" name="Freeform 760">
                <a:extLst>
                  <a:ext uri="{FF2B5EF4-FFF2-40B4-BE49-F238E27FC236}">
                    <a16:creationId xmlns:a16="http://schemas.microsoft.com/office/drawing/2014/main" id="{83FE2F54-95C0-DB48-B76E-25DAD9CFB1A7}"/>
                  </a:ext>
                </a:extLst>
              </p:cNvPr>
              <p:cNvSpPr>
                <a:spLocks/>
              </p:cNvSpPr>
              <p:nvPr/>
            </p:nvSpPr>
            <p:spPr bwMode="auto">
              <a:xfrm>
                <a:off x="5313290" y="3320792"/>
                <a:ext cx="107823" cy="109133"/>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4" name="Freeform 761">
                <a:extLst>
                  <a:ext uri="{FF2B5EF4-FFF2-40B4-BE49-F238E27FC236}">
                    <a16:creationId xmlns:a16="http://schemas.microsoft.com/office/drawing/2014/main" id="{06C94755-0E77-4A6E-A718-88F01C87EEEB}"/>
                  </a:ext>
                </a:extLst>
              </p:cNvPr>
              <p:cNvSpPr>
                <a:spLocks/>
              </p:cNvSpPr>
              <p:nvPr/>
            </p:nvSpPr>
            <p:spPr bwMode="auto">
              <a:xfrm>
                <a:off x="5404882" y="3317194"/>
                <a:ext cx="77679" cy="105535"/>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5" name="Freeform 762">
                <a:extLst>
                  <a:ext uri="{FF2B5EF4-FFF2-40B4-BE49-F238E27FC236}">
                    <a16:creationId xmlns:a16="http://schemas.microsoft.com/office/drawing/2014/main" id="{5D19859B-95E3-E28E-F1CA-AC17FC2E7FE7}"/>
                  </a:ext>
                </a:extLst>
              </p:cNvPr>
              <p:cNvSpPr>
                <a:spLocks/>
              </p:cNvSpPr>
              <p:nvPr/>
            </p:nvSpPr>
            <p:spPr bwMode="auto">
              <a:xfrm>
                <a:off x="5234452" y="3327988"/>
                <a:ext cx="51013" cy="63561"/>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6" name="Freeform 763">
                <a:extLst>
                  <a:ext uri="{FF2B5EF4-FFF2-40B4-BE49-F238E27FC236}">
                    <a16:creationId xmlns:a16="http://schemas.microsoft.com/office/drawing/2014/main" id="{F2E6CC19-BEEC-BA28-E901-C7A1D0539D1B}"/>
                  </a:ext>
                </a:extLst>
              </p:cNvPr>
              <p:cNvSpPr>
                <a:spLocks/>
              </p:cNvSpPr>
              <p:nvPr/>
            </p:nvSpPr>
            <p:spPr bwMode="auto">
              <a:xfrm>
                <a:off x="5264597" y="3355571"/>
                <a:ext cx="75359" cy="74354"/>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7" name="Freeform 764">
                <a:extLst>
                  <a:ext uri="{FF2B5EF4-FFF2-40B4-BE49-F238E27FC236}">
                    <a16:creationId xmlns:a16="http://schemas.microsoft.com/office/drawing/2014/main" id="{B2389AF5-8D01-E7F4-43EF-0E24BF77EC30}"/>
                  </a:ext>
                </a:extLst>
              </p:cNvPr>
              <p:cNvSpPr>
                <a:spLocks/>
              </p:cNvSpPr>
              <p:nvPr/>
            </p:nvSpPr>
            <p:spPr bwMode="auto">
              <a:xfrm>
                <a:off x="5211264" y="3284815"/>
                <a:ext cx="118258" cy="103137"/>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8" name="Freeform 765">
                <a:extLst>
                  <a:ext uri="{FF2B5EF4-FFF2-40B4-BE49-F238E27FC236}">
                    <a16:creationId xmlns:a16="http://schemas.microsoft.com/office/drawing/2014/main" id="{B3982152-B91C-1FEE-AFE7-F69DFFC56F2C}"/>
                  </a:ext>
                </a:extLst>
              </p:cNvPr>
              <p:cNvSpPr>
                <a:spLocks/>
              </p:cNvSpPr>
              <p:nvPr/>
            </p:nvSpPr>
            <p:spPr bwMode="auto">
              <a:xfrm>
                <a:off x="5179961" y="3288414"/>
                <a:ext cx="54492" cy="25184"/>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59" name="Freeform 766">
                <a:extLst>
                  <a:ext uri="{FF2B5EF4-FFF2-40B4-BE49-F238E27FC236}">
                    <a16:creationId xmlns:a16="http://schemas.microsoft.com/office/drawing/2014/main" id="{642FED70-854B-45F5-6DE8-67243BA5CBA0}"/>
                  </a:ext>
                </a:extLst>
              </p:cNvPr>
              <p:cNvSpPr>
                <a:spLocks/>
              </p:cNvSpPr>
              <p:nvPr/>
            </p:nvSpPr>
            <p:spPr bwMode="auto">
              <a:xfrm>
                <a:off x="5176482" y="3264427"/>
                <a:ext cx="51013" cy="14392"/>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0" name="Freeform 767">
                <a:extLst>
                  <a:ext uri="{FF2B5EF4-FFF2-40B4-BE49-F238E27FC236}">
                    <a16:creationId xmlns:a16="http://schemas.microsoft.com/office/drawing/2014/main" id="{18DA4C56-1EEE-480D-9A46-638248B3ED32}"/>
                  </a:ext>
                </a:extLst>
              </p:cNvPr>
              <p:cNvSpPr>
                <a:spLocks/>
              </p:cNvSpPr>
              <p:nvPr/>
            </p:nvSpPr>
            <p:spPr bwMode="auto">
              <a:xfrm>
                <a:off x="5169526" y="3017379"/>
                <a:ext cx="204052" cy="23985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1" name="Freeform 768">
                <a:extLst>
                  <a:ext uri="{FF2B5EF4-FFF2-40B4-BE49-F238E27FC236}">
                    <a16:creationId xmlns:a16="http://schemas.microsoft.com/office/drawing/2014/main" id="{C59DD99B-F754-F2F6-8121-6E8802B8EEBF}"/>
                  </a:ext>
                </a:extLst>
              </p:cNvPr>
              <p:cNvSpPr>
                <a:spLocks/>
              </p:cNvSpPr>
              <p:nvPr/>
            </p:nvSpPr>
            <p:spPr bwMode="auto">
              <a:xfrm>
                <a:off x="5169526" y="3215257"/>
                <a:ext cx="98547" cy="80352"/>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2" name="Freeform 769">
                <a:extLst>
                  <a:ext uri="{FF2B5EF4-FFF2-40B4-BE49-F238E27FC236}">
                    <a16:creationId xmlns:a16="http://schemas.microsoft.com/office/drawing/2014/main" id="{6242E773-E4DC-0268-2138-9C7227C090DE}"/>
                  </a:ext>
                </a:extLst>
              </p:cNvPr>
              <p:cNvSpPr>
                <a:spLocks/>
              </p:cNvSpPr>
              <p:nvPr/>
            </p:nvSpPr>
            <p:spPr bwMode="auto">
              <a:xfrm>
                <a:off x="5255320" y="3056955"/>
                <a:ext cx="285210" cy="27463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3" name="Freeform 771">
                <a:extLst>
                  <a:ext uri="{FF2B5EF4-FFF2-40B4-BE49-F238E27FC236}">
                    <a16:creationId xmlns:a16="http://schemas.microsoft.com/office/drawing/2014/main" id="{2A590D78-A1DF-24FA-ED2D-C0DF0BE1609B}"/>
                  </a:ext>
                </a:extLst>
              </p:cNvPr>
              <p:cNvSpPr>
                <a:spLocks/>
              </p:cNvSpPr>
              <p:nvPr/>
            </p:nvSpPr>
            <p:spPr bwMode="auto">
              <a:xfrm>
                <a:off x="5588065" y="2820701"/>
                <a:ext cx="68405" cy="136716"/>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4" name="Freeform 772">
                <a:extLst>
                  <a:ext uri="{FF2B5EF4-FFF2-40B4-BE49-F238E27FC236}">
                    <a16:creationId xmlns:a16="http://schemas.microsoft.com/office/drawing/2014/main" id="{EBDF4172-CA80-A9A9-5801-9D3C46578B99}"/>
                  </a:ext>
                </a:extLst>
              </p:cNvPr>
              <p:cNvSpPr>
                <a:spLocks/>
              </p:cNvSpPr>
              <p:nvPr/>
            </p:nvSpPr>
            <p:spPr bwMode="auto">
              <a:xfrm>
                <a:off x="5618209" y="2901050"/>
                <a:ext cx="258544" cy="257842"/>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5" name="Freeform 773">
                <a:extLst>
                  <a:ext uri="{FF2B5EF4-FFF2-40B4-BE49-F238E27FC236}">
                    <a16:creationId xmlns:a16="http://schemas.microsoft.com/office/drawing/2014/main" id="{AAEC2E43-90CC-3D36-984B-26B1EEB8E5CE}"/>
                  </a:ext>
                </a:extLst>
              </p:cNvPr>
              <p:cNvSpPr>
                <a:spLocks/>
              </p:cNvSpPr>
              <p:nvPr/>
            </p:nvSpPr>
            <p:spPr bwMode="auto">
              <a:xfrm>
                <a:off x="5173004" y="3010184"/>
                <a:ext cx="142604" cy="11992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6" name="Freeform 774">
                <a:extLst>
                  <a:ext uri="{FF2B5EF4-FFF2-40B4-BE49-F238E27FC236}">
                    <a16:creationId xmlns:a16="http://schemas.microsoft.com/office/drawing/2014/main" id="{20C9E63E-938A-7FF1-B464-363AB561ED4C}"/>
                  </a:ext>
                </a:extLst>
              </p:cNvPr>
              <p:cNvSpPr>
                <a:spLocks/>
              </p:cNvSpPr>
              <p:nvPr/>
            </p:nvSpPr>
            <p:spPr bwMode="auto">
              <a:xfrm>
                <a:off x="5241408" y="2841088"/>
                <a:ext cx="204052" cy="169097"/>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7" name="Freeform 775">
                <a:extLst>
                  <a:ext uri="{FF2B5EF4-FFF2-40B4-BE49-F238E27FC236}">
                    <a16:creationId xmlns:a16="http://schemas.microsoft.com/office/drawing/2014/main" id="{0C534A89-A100-10F5-DB7F-23925A6470BB}"/>
                  </a:ext>
                </a:extLst>
              </p:cNvPr>
              <p:cNvSpPr>
                <a:spLocks/>
              </p:cNvSpPr>
              <p:nvPr/>
            </p:nvSpPr>
            <p:spPr bwMode="auto">
              <a:xfrm>
                <a:off x="5313290" y="2824299"/>
                <a:ext cx="352454" cy="347786"/>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sp>
            <p:nvSpPr>
              <p:cNvPr id="568" name="Freeform 776">
                <a:extLst>
                  <a:ext uri="{FF2B5EF4-FFF2-40B4-BE49-F238E27FC236}">
                    <a16:creationId xmlns:a16="http://schemas.microsoft.com/office/drawing/2014/main" id="{233C3D67-E682-F00E-F094-B506C0853A4B}"/>
                  </a:ext>
                </a:extLst>
              </p:cNvPr>
              <p:cNvSpPr>
                <a:spLocks/>
              </p:cNvSpPr>
              <p:nvPr/>
            </p:nvSpPr>
            <p:spPr bwMode="auto">
              <a:xfrm>
                <a:off x="4221148" y="1506312"/>
                <a:ext cx="1037651" cy="799906"/>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0" cap="flat">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914378">
                  <a:defRPr/>
                </a:pPr>
                <a:endParaRPr lang="id-ID" sz="1200">
                  <a:solidFill>
                    <a:srgbClr val="262626"/>
                  </a:solidFill>
                  <a:latin typeface="Roboto"/>
                </a:endParaRPr>
              </a:p>
            </p:txBody>
          </p:sp>
        </p:grpSp>
        <p:grpSp>
          <p:nvGrpSpPr>
            <p:cNvPr id="73" name="Group 72">
              <a:extLst>
                <a:ext uri="{FF2B5EF4-FFF2-40B4-BE49-F238E27FC236}">
                  <a16:creationId xmlns:a16="http://schemas.microsoft.com/office/drawing/2014/main" id="{C83EBF39-3BA4-DCED-626B-217DBBA7BBA7}"/>
                </a:ext>
              </a:extLst>
            </p:cNvPr>
            <p:cNvGrpSpPr/>
            <p:nvPr/>
          </p:nvGrpSpPr>
          <p:grpSpPr>
            <a:xfrm>
              <a:off x="8027670" y="3835432"/>
              <a:ext cx="218782" cy="272982"/>
              <a:chOff x="7189422" y="1263026"/>
              <a:chExt cx="24546" cy="30627"/>
            </a:xfrm>
            <a:solidFill>
              <a:srgbClr val="BFBFBF"/>
            </a:solidFill>
          </p:grpSpPr>
          <p:sp>
            <p:nvSpPr>
              <p:cNvPr id="47" name="Freeform 46">
                <a:extLst>
                  <a:ext uri="{FF2B5EF4-FFF2-40B4-BE49-F238E27FC236}">
                    <a16:creationId xmlns:a16="http://schemas.microsoft.com/office/drawing/2014/main" id="{535DA9B8-7F80-11D1-91F9-4128983559DC}"/>
                  </a:ext>
                </a:extLst>
              </p:cNvPr>
              <p:cNvSpPr/>
              <p:nvPr/>
            </p:nvSpPr>
            <p:spPr>
              <a:xfrm>
                <a:off x="7189422" y="1278448"/>
                <a:ext cx="15472" cy="15205"/>
              </a:xfrm>
              <a:custGeom>
                <a:avLst/>
                <a:gdLst>
                  <a:gd name="connsiteX0" fmla="*/ 15091 w 15472"/>
                  <a:gd name="connsiteY0" fmla="*/ 1088 h 15205"/>
                  <a:gd name="connsiteX1" fmla="*/ 14365 w 15472"/>
                  <a:gd name="connsiteY1" fmla="*/ 1224 h 15205"/>
                  <a:gd name="connsiteX2" fmla="*/ 13948 w 15472"/>
                  <a:gd name="connsiteY2" fmla="*/ 485 h 15205"/>
                  <a:gd name="connsiteX3" fmla="*/ 13739 w 15472"/>
                  <a:gd name="connsiteY3" fmla="*/ 172 h 15205"/>
                  <a:gd name="connsiteX4" fmla="*/ 13072 w 15472"/>
                  <a:gd name="connsiteY4" fmla="*/ 100 h 15205"/>
                  <a:gd name="connsiteX5" fmla="*/ 12659 w 15472"/>
                  <a:gd name="connsiteY5" fmla="*/ 462 h 15205"/>
                  <a:gd name="connsiteX6" fmla="*/ 10818 w 15472"/>
                  <a:gd name="connsiteY6" fmla="*/ 2744 h 15205"/>
                  <a:gd name="connsiteX7" fmla="*/ 10360 w 15472"/>
                  <a:gd name="connsiteY7" fmla="*/ 3316 h 15205"/>
                  <a:gd name="connsiteX8" fmla="*/ 9938 w 15472"/>
                  <a:gd name="connsiteY8" fmla="*/ 4146 h 15205"/>
                  <a:gd name="connsiteX9" fmla="*/ 8559 w 15472"/>
                  <a:gd name="connsiteY9" fmla="*/ 5611 h 15205"/>
                  <a:gd name="connsiteX10" fmla="*/ 6458 w 15472"/>
                  <a:gd name="connsiteY10" fmla="*/ 6836 h 15205"/>
                  <a:gd name="connsiteX11" fmla="*/ 4680 w 15472"/>
                  <a:gd name="connsiteY11" fmla="*/ 7793 h 15205"/>
                  <a:gd name="connsiteX12" fmla="*/ 4204 w 15472"/>
                  <a:gd name="connsiteY12" fmla="*/ 8069 h 15205"/>
                  <a:gd name="connsiteX13" fmla="*/ 1564 w 15472"/>
                  <a:gd name="connsiteY13" fmla="*/ 10437 h 15205"/>
                  <a:gd name="connsiteX14" fmla="*/ 40 w 15472"/>
                  <a:gd name="connsiteY14" fmla="*/ 12751 h 15205"/>
                  <a:gd name="connsiteX15" fmla="*/ 353 w 15472"/>
                  <a:gd name="connsiteY15" fmla="*/ 13549 h 15205"/>
                  <a:gd name="connsiteX16" fmla="*/ 1891 w 15472"/>
                  <a:gd name="connsiteY16" fmla="*/ 14538 h 15205"/>
                  <a:gd name="connsiteX17" fmla="*/ 2136 w 15472"/>
                  <a:gd name="connsiteY17" fmla="*/ 14824 h 15205"/>
                  <a:gd name="connsiteX18" fmla="*/ 3682 w 15472"/>
                  <a:gd name="connsiteY18" fmla="*/ 15060 h 15205"/>
                  <a:gd name="connsiteX19" fmla="*/ 6109 w 15472"/>
                  <a:gd name="connsiteY19" fmla="*/ 13331 h 15205"/>
                  <a:gd name="connsiteX20" fmla="*/ 6903 w 15472"/>
                  <a:gd name="connsiteY20" fmla="*/ 12075 h 15205"/>
                  <a:gd name="connsiteX21" fmla="*/ 7466 w 15472"/>
                  <a:gd name="connsiteY21" fmla="*/ 11335 h 15205"/>
                  <a:gd name="connsiteX22" fmla="*/ 8205 w 15472"/>
                  <a:gd name="connsiteY22" fmla="*/ 10265 h 15205"/>
                  <a:gd name="connsiteX23" fmla="*/ 10028 w 15472"/>
                  <a:gd name="connsiteY23" fmla="*/ 8519 h 15205"/>
                  <a:gd name="connsiteX24" fmla="*/ 11113 w 15472"/>
                  <a:gd name="connsiteY24" fmla="*/ 8333 h 15205"/>
                  <a:gd name="connsiteX25" fmla="*/ 11698 w 15472"/>
                  <a:gd name="connsiteY25" fmla="*/ 7784 h 15205"/>
                  <a:gd name="connsiteX26" fmla="*/ 12306 w 15472"/>
                  <a:gd name="connsiteY26" fmla="*/ 6400 h 15205"/>
                  <a:gd name="connsiteX27" fmla="*/ 12864 w 15472"/>
                  <a:gd name="connsiteY27" fmla="*/ 5915 h 15205"/>
                  <a:gd name="connsiteX28" fmla="*/ 14968 w 15472"/>
                  <a:gd name="connsiteY28" fmla="*/ 3538 h 15205"/>
                  <a:gd name="connsiteX29" fmla="*/ 15258 w 15472"/>
                  <a:gd name="connsiteY29" fmla="*/ 2867 h 15205"/>
                  <a:gd name="connsiteX30" fmla="*/ 15299 w 15472"/>
                  <a:gd name="connsiteY30" fmla="*/ 2259 h 15205"/>
                  <a:gd name="connsiteX31" fmla="*/ 15381 w 15472"/>
                  <a:gd name="connsiteY31" fmla="*/ 1941 h 15205"/>
                  <a:gd name="connsiteX32" fmla="*/ 15463 w 15472"/>
                  <a:gd name="connsiteY32" fmla="*/ 1574 h 15205"/>
                  <a:gd name="connsiteX33" fmla="*/ 15472 w 15472"/>
                  <a:gd name="connsiteY33" fmla="*/ 1383 h 15205"/>
                  <a:gd name="connsiteX34" fmla="*/ 15086 w 15472"/>
                  <a:gd name="connsiteY34" fmla="*/ 1075 h 1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472" h="15205">
                    <a:moveTo>
                      <a:pt x="15091" y="1088"/>
                    </a:moveTo>
                    <a:cubicBezTo>
                      <a:pt x="14846" y="1129"/>
                      <a:pt x="14596" y="1256"/>
                      <a:pt x="14365" y="1224"/>
                    </a:cubicBezTo>
                    <a:cubicBezTo>
                      <a:pt x="13970" y="1166"/>
                      <a:pt x="14156" y="698"/>
                      <a:pt x="13948" y="485"/>
                    </a:cubicBezTo>
                    <a:cubicBezTo>
                      <a:pt x="13862" y="399"/>
                      <a:pt x="13811" y="277"/>
                      <a:pt x="13739" y="172"/>
                    </a:cubicBezTo>
                    <a:cubicBezTo>
                      <a:pt x="13603" y="-23"/>
                      <a:pt x="13295" y="-59"/>
                      <a:pt x="13072" y="100"/>
                    </a:cubicBezTo>
                    <a:cubicBezTo>
                      <a:pt x="12922" y="208"/>
                      <a:pt x="12723" y="313"/>
                      <a:pt x="12659" y="462"/>
                    </a:cubicBezTo>
                    <a:cubicBezTo>
                      <a:pt x="12274" y="1415"/>
                      <a:pt x="11734" y="2218"/>
                      <a:pt x="10818" y="2744"/>
                    </a:cubicBezTo>
                    <a:cubicBezTo>
                      <a:pt x="10623" y="2858"/>
                      <a:pt x="10486" y="3107"/>
                      <a:pt x="10360" y="3316"/>
                    </a:cubicBezTo>
                    <a:cubicBezTo>
                      <a:pt x="10201" y="3579"/>
                      <a:pt x="10056" y="3864"/>
                      <a:pt x="9938" y="4146"/>
                    </a:cubicBezTo>
                    <a:cubicBezTo>
                      <a:pt x="9657" y="4808"/>
                      <a:pt x="9194" y="5275"/>
                      <a:pt x="8559" y="5611"/>
                    </a:cubicBezTo>
                    <a:cubicBezTo>
                      <a:pt x="7842" y="5992"/>
                      <a:pt x="7166" y="6441"/>
                      <a:pt x="6458" y="6836"/>
                    </a:cubicBezTo>
                    <a:cubicBezTo>
                      <a:pt x="5873" y="7162"/>
                      <a:pt x="5443" y="7770"/>
                      <a:pt x="4680" y="7793"/>
                    </a:cubicBezTo>
                    <a:cubicBezTo>
                      <a:pt x="4517" y="7793"/>
                      <a:pt x="4349" y="7956"/>
                      <a:pt x="4204" y="8069"/>
                    </a:cubicBezTo>
                    <a:cubicBezTo>
                      <a:pt x="3274" y="8804"/>
                      <a:pt x="2399" y="9598"/>
                      <a:pt x="1564" y="10437"/>
                    </a:cubicBezTo>
                    <a:cubicBezTo>
                      <a:pt x="893" y="11109"/>
                      <a:pt x="466" y="11930"/>
                      <a:pt x="40" y="12751"/>
                    </a:cubicBezTo>
                    <a:cubicBezTo>
                      <a:pt x="-78" y="12987"/>
                      <a:pt x="76" y="13436"/>
                      <a:pt x="353" y="13549"/>
                    </a:cubicBezTo>
                    <a:cubicBezTo>
                      <a:pt x="934" y="13785"/>
                      <a:pt x="1523" y="13980"/>
                      <a:pt x="1891" y="14538"/>
                    </a:cubicBezTo>
                    <a:cubicBezTo>
                      <a:pt x="1959" y="14642"/>
                      <a:pt x="2050" y="14733"/>
                      <a:pt x="2136" y="14824"/>
                    </a:cubicBezTo>
                    <a:cubicBezTo>
                      <a:pt x="2566" y="15250"/>
                      <a:pt x="3133" y="15305"/>
                      <a:pt x="3682" y="15060"/>
                    </a:cubicBezTo>
                    <a:cubicBezTo>
                      <a:pt x="4612" y="14647"/>
                      <a:pt x="5216" y="13785"/>
                      <a:pt x="6109" y="13331"/>
                    </a:cubicBezTo>
                    <a:cubicBezTo>
                      <a:pt x="6372" y="12914"/>
                      <a:pt x="6626" y="12488"/>
                      <a:pt x="6903" y="12075"/>
                    </a:cubicBezTo>
                    <a:cubicBezTo>
                      <a:pt x="7076" y="11816"/>
                      <a:pt x="7248" y="11549"/>
                      <a:pt x="7466" y="11335"/>
                    </a:cubicBezTo>
                    <a:cubicBezTo>
                      <a:pt x="7788" y="11027"/>
                      <a:pt x="8001" y="10655"/>
                      <a:pt x="8205" y="10265"/>
                    </a:cubicBezTo>
                    <a:cubicBezTo>
                      <a:pt x="8931" y="8854"/>
                      <a:pt x="8763" y="9226"/>
                      <a:pt x="10028" y="8519"/>
                    </a:cubicBezTo>
                    <a:cubicBezTo>
                      <a:pt x="10378" y="8323"/>
                      <a:pt x="10736" y="8333"/>
                      <a:pt x="11113" y="8333"/>
                    </a:cubicBezTo>
                    <a:cubicBezTo>
                      <a:pt x="11521" y="8333"/>
                      <a:pt x="11779" y="8106"/>
                      <a:pt x="11698" y="7784"/>
                    </a:cubicBezTo>
                    <a:cubicBezTo>
                      <a:pt x="11543" y="7144"/>
                      <a:pt x="11693" y="6695"/>
                      <a:pt x="12306" y="6400"/>
                    </a:cubicBezTo>
                    <a:cubicBezTo>
                      <a:pt x="12523" y="6296"/>
                      <a:pt x="12723" y="6110"/>
                      <a:pt x="12864" y="5915"/>
                    </a:cubicBezTo>
                    <a:cubicBezTo>
                      <a:pt x="13494" y="5058"/>
                      <a:pt x="14247" y="4314"/>
                      <a:pt x="14968" y="3538"/>
                    </a:cubicBezTo>
                    <a:cubicBezTo>
                      <a:pt x="15141" y="3347"/>
                      <a:pt x="15241" y="3125"/>
                      <a:pt x="15258" y="2867"/>
                    </a:cubicBezTo>
                    <a:cubicBezTo>
                      <a:pt x="15272" y="2617"/>
                      <a:pt x="15290" y="2368"/>
                      <a:pt x="15299" y="2259"/>
                    </a:cubicBezTo>
                    <a:cubicBezTo>
                      <a:pt x="15349" y="2064"/>
                      <a:pt x="15367" y="2000"/>
                      <a:pt x="15381" y="1941"/>
                    </a:cubicBezTo>
                    <a:cubicBezTo>
                      <a:pt x="15413" y="1819"/>
                      <a:pt x="15440" y="1696"/>
                      <a:pt x="15463" y="1574"/>
                    </a:cubicBezTo>
                    <a:cubicBezTo>
                      <a:pt x="15472" y="1515"/>
                      <a:pt x="15463" y="1447"/>
                      <a:pt x="15472" y="1383"/>
                    </a:cubicBezTo>
                    <a:cubicBezTo>
                      <a:pt x="15485" y="1247"/>
                      <a:pt x="15245" y="1043"/>
                      <a:pt x="15086" y="1075"/>
                    </a:cubicBezTo>
                    <a:close/>
                  </a:path>
                </a:pathLst>
              </a:custGeom>
              <a:grpFill/>
              <a:ln w="0"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B5B621FF-8CF6-02CE-0036-2063DF59C389}"/>
                  </a:ext>
                </a:extLst>
              </p:cNvPr>
              <p:cNvSpPr/>
              <p:nvPr/>
            </p:nvSpPr>
            <p:spPr>
              <a:xfrm>
                <a:off x="7205509" y="1263026"/>
                <a:ext cx="8459" cy="18092"/>
              </a:xfrm>
              <a:custGeom>
                <a:avLst/>
                <a:gdLst>
                  <a:gd name="connsiteX0" fmla="*/ 8157 w 8459"/>
                  <a:gd name="connsiteY0" fmla="*/ 8636 h 18092"/>
                  <a:gd name="connsiteX1" fmla="*/ 7626 w 8459"/>
                  <a:gd name="connsiteY1" fmla="*/ 8640 h 18092"/>
                  <a:gd name="connsiteX2" fmla="*/ 7313 w 8459"/>
                  <a:gd name="connsiteY2" fmla="*/ 8844 h 18092"/>
                  <a:gd name="connsiteX3" fmla="*/ 5835 w 8459"/>
                  <a:gd name="connsiteY3" fmla="*/ 8790 h 18092"/>
                  <a:gd name="connsiteX4" fmla="*/ 5295 w 8459"/>
                  <a:gd name="connsiteY4" fmla="*/ 7855 h 18092"/>
                  <a:gd name="connsiteX5" fmla="*/ 5091 w 8459"/>
                  <a:gd name="connsiteY5" fmla="*/ 6563 h 18092"/>
                  <a:gd name="connsiteX6" fmla="*/ 4887 w 8459"/>
                  <a:gd name="connsiteY6" fmla="*/ 6045 h 18092"/>
                  <a:gd name="connsiteX7" fmla="*/ 4610 w 8459"/>
                  <a:gd name="connsiteY7" fmla="*/ 5896 h 18092"/>
                  <a:gd name="connsiteX8" fmla="*/ 4487 w 8459"/>
                  <a:gd name="connsiteY8" fmla="*/ 6009 h 18092"/>
                  <a:gd name="connsiteX9" fmla="*/ 4351 w 8459"/>
                  <a:gd name="connsiteY9" fmla="*/ 6358 h 18092"/>
                  <a:gd name="connsiteX10" fmla="*/ 4125 w 8459"/>
                  <a:gd name="connsiteY10" fmla="*/ 6599 h 18092"/>
                  <a:gd name="connsiteX11" fmla="*/ 3780 w 8459"/>
                  <a:gd name="connsiteY11" fmla="*/ 6227 h 18092"/>
                  <a:gd name="connsiteX12" fmla="*/ 4066 w 8459"/>
                  <a:gd name="connsiteY12" fmla="*/ 3660 h 18092"/>
                  <a:gd name="connsiteX13" fmla="*/ 3807 w 8459"/>
                  <a:gd name="connsiteY13" fmla="*/ 2267 h 18092"/>
                  <a:gd name="connsiteX14" fmla="*/ 2532 w 8459"/>
                  <a:gd name="connsiteY14" fmla="*/ 693 h 18092"/>
                  <a:gd name="connsiteX15" fmla="*/ 2260 w 8459"/>
                  <a:gd name="connsiteY15" fmla="*/ 217 h 18092"/>
                  <a:gd name="connsiteX16" fmla="*/ 2147 w 8459"/>
                  <a:gd name="connsiteY16" fmla="*/ 71 h 18092"/>
                  <a:gd name="connsiteX17" fmla="*/ 1843 w 8459"/>
                  <a:gd name="connsiteY17" fmla="*/ 71 h 18092"/>
                  <a:gd name="connsiteX18" fmla="*/ 1761 w 8459"/>
                  <a:gd name="connsiteY18" fmla="*/ 226 h 18092"/>
                  <a:gd name="connsiteX19" fmla="*/ 1970 w 8459"/>
                  <a:gd name="connsiteY19" fmla="*/ 1673 h 18092"/>
                  <a:gd name="connsiteX20" fmla="*/ 2011 w 8459"/>
                  <a:gd name="connsiteY20" fmla="*/ 2757 h 18092"/>
                  <a:gd name="connsiteX21" fmla="*/ 2446 w 8459"/>
                  <a:gd name="connsiteY21" fmla="*/ 4381 h 18092"/>
                  <a:gd name="connsiteX22" fmla="*/ 2605 w 8459"/>
                  <a:gd name="connsiteY22" fmla="*/ 6009 h 18092"/>
                  <a:gd name="connsiteX23" fmla="*/ 2727 w 8459"/>
                  <a:gd name="connsiteY23" fmla="*/ 6540 h 18092"/>
                  <a:gd name="connsiteX24" fmla="*/ 2963 w 8459"/>
                  <a:gd name="connsiteY24" fmla="*/ 7198 h 18092"/>
                  <a:gd name="connsiteX25" fmla="*/ 2614 w 8459"/>
                  <a:gd name="connsiteY25" fmla="*/ 8890 h 18092"/>
                  <a:gd name="connsiteX26" fmla="*/ 1916 w 8459"/>
                  <a:gd name="connsiteY26" fmla="*/ 10618 h 18092"/>
                  <a:gd name="connsiteX27" fmla="*/ 1276 w 8459"/>
                  <a:gd name="connsiteY27" fmla="*/ 11244 h 18092"/>
                  <a:gd name="connsiteX28" fmla="*/ 423 w 8459"/>
                  <a:gd name="connsiteY28" fmla="*/ 11616 h 18092"/>
                  <a:gd name="connsiteX29" fmla="*/ 192 w 8459"/>
                  <a:gd name="connsiteY29" fmla="*/ 12918 h 18092"/>
                  <a:gd name="connsiteX30" fmla="*/ 1122 w 8459"/>
                  <a:gd name="connsiteY30" fmla="*/ 13839 h 18092"/>
                  <a:gd name="connsiteX31" fmla="*/ 1439 w 8459"/>
                  <a:gd name="connsiteY31" fmla="*/ 14868 h 18092"/>
                  <a:gd name="connsiteX32" fmla="*/ 1108 w 8459"/>
                  <a:gd name="connsiteY32" fmla="*/ 15730 h 18092"/>
                  <a:gd name="connsiteX33" fmla="*/ 51 w 8459"/>
                  <a:gd name="connsiteY33" fmla="*/ 17032 h 18092"/>
                  <a:gd name="connsiteX34" fmla="*/ 65 w 8459"/>
                  <a:gd name="connsiteY34" fmla="*/ 17381 h 18092"/>
                  <a:gd name="connsiteX35" fmla="*/ 713 w 8459"/>
                  <a:gd name="connsiteY35" fmla="*/ 18034 h 18092"/>
                  <a:gd name="connsiteX36" fmla="*/ 1058 w 8459"/>
                  <a:gd name="connsiteY36" fmla="*/ 18071 h 18092"/>
                  <a:gd name="connsiteX37" fmla="*/ 2265 w 8459"/>
                  <a:gd name="connsiteY37" fmla="*/ 17209 h 18092"/>
                  <a:gd name="connsiteX38" fmla="*/ 4066 w 8459"/>
                  <a:gd name="connsiteY38" fmla="*/ 15317 h 18092"/>
                  <a:gd name="connsiteX39" fmla="*/ 5082 w 8459"/>
                  <a:gd name="connsiteY39" fmla="*/ 13167 h 18092"/>
                  <a:gd name="connsiteX40" fmla="*/ 5989 w 8459"/>
                  <a:gd name="connsiteY40" fmla="*/ 12369 h 18092"/>
                  <a:gd name="connsiteX41" fmla="*/ 6361 w 8459"/>
                  <a:gd name="connsiteY41" fmla="*/ 12369 h 18092"/>
                  <a:gd name="connsiteX42" fmla="*/ 6678 w 8459"/>
                  <a:gd name="connsiteY42" fmla="*/ 12228 h 18092"/>
                  <a:gd name="connsiteX43" fmla="*/ 7722 w 8459"/>
                  <a:gd name="connsiteY43" fmla="*/ 10954 h 18092"/>
                  <a:gd name="connsiteX44" fmla="*/ 8103 w 8459"/>
                  <a:gd name="connsiteY44" fmla="*/ 10318 h 18092"/>
                  <a:gd name="connsiteX45" fmla="*/ 8443 w 8459"/>
                  <a:gd name="connsiteY45" fmla="*/ 9253 h 18092"/>
                  <a:gd name="connsiteX46" fmla="*/ 8153 w 8459"/>
                  <a:gd name="connsiteY46" fmla="*/ 8636 h 1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59" h="18092">
                    <a:moveTo>
                      <a:pt x="8157" y="8636"/>
                    </a:moveTo>
                    <a:cubicBezTo>
                      <a:pt x="7980" y="8527"/>
                      <a:pt x="7799" y="8558"/>
                      <a:pt x="7626" y="8640"/>
                    </a:cubicBezTo>
                    <a:cubicBezTo>
                      <a:pt x="7518" y="8695"/>
                      <a:pt x="7422" y="8781"/>
                      <a:pt x="7313" y="8844"/>
                    </a:cubicBezTo>
                    <a:cubicBezTo>
                      <a:pt x="6588" y="9289"/>
                      <a:pt x="6411" y="9280"/>
                      <a:pt x="5835" y="8790"/>
                    </a:cubicBezTo>
                    <a:cubicBezTo>
                      <a:pt x="5540" y="8540"/>
                      <a:pt x="5322" y="8273"/>
                      <a:pt x="5295" y="7855"/>
                    </a:cubicBezTo>
                    <a:cubicBezTo>
                      <a:pt x="5268" y="7420"/>
                      <a:pt x="5177" y="6989"/>
                      <a:pt x="5091" y="6563"/>
                    </a:cubicBezTo>
                    <a:cubicBezTo>
                      <a:pt x="5054" y="6381"/>
                      <a:pt x="4982" y="6204"/>
                      <a:pt x="4887" y="6045"/>
                    </a:cubicBezTo>
                    <a:cubicBezTo>
                      <a:pt x="4841" y="5968"/>
                      <a:pt x="4714" y="5928"/>
                      <a:pt x="4610" y="5896"/>
                    </a:cubicBezTo>
                    <a:cubicBezTo>
                      <a:pt x="4583" y="5887"/>
                      <a:pt x="4506" y="5959"/>
                      <a:pt x="4487" y="6009"/>
                    </a:cubicBezTo>
                    <a:cubicBezTo>
                      <a:pt x="4433" y="6123"/>
                      <a:pt x="4415" y="6250"/>
                      <a:pt x="4351" y="6358"/>
                    </a:cubicBezTo>
                    <a:cubicBezTo>
                      <a:pt x="4297" y="6454"/>
                      <a:pt x="4215" y="6544"/>
                      <a:pt x="4125" y="6599"/>
                    </a:cubicBezTo>
                    <a:cubicBezTo>
                      <a:pt x="4025" y="6663"/>
                      <a:pt x="3753" y="6381"/>
                      <a:pt x="3780" y="6227"/>
                    </a:cubicBezTo>
                    <a:cubicBezTo>
                      <a:pt x="3925" y="5374"/>
                      <a:pt x="3852" y="4499"/>
                      <a:pt x="4066" y="3660"/>
                    </a:cubicBezTo>
                    <a:cubicBezTo>
                      <a:pt x="4197" y="3147"/>
                      <a:pt x="4170" y="2716"/>
                      <a:pt x="3807" y="2267"/>
                    </a:cubicBezTo>
                    <a:cubicBezTo>
                      <a:pt x="3381" y="1745"/>
                      <a:pt x="3099" y="1110"/>
                      <a:pt x="2532" y="693"/>
                    </a:cubicBezTo>
                    <a:cubicBezTo>
                      <a:pt x="2396" y="593"/>
                      <a:pt x="2351" y="375"/>
                      <a:pt x="2260" y="217"/>
                    </a:cubicBezTo>
                    <a:cubicBezTo>
                      <a:pt x="2228" y="162"/>
                      <a:pt x="2192" y="112"/>
                      <a:pt x="2147" y="71"/>
                    </a:cubicBezTo>
                    <a:cubicBezTo>
                      <a:pt x="2042" y="-24"/>
                      <a:pt x="1934" y="-24"/>
                      <a:pt x="1843" y="71"/>
                    </a:cubicBezTo>
                    <a:cubicBezTo>
                      <a:pt x="1802" y="112"/>
                      <a:pt x="1761" y="176"/>
                      <a:pt x="1761" y="226"/>
                    </a:cubicBezTo>
                    <a:cubicBezTo>
                      <a:pt x="1766" y="716"/>
                      <a:pt x="2192" y="1151"/>
                      <a:pt x="1970" y="1673"/>
                    </a:cubicBezTo>
                    <a:cubicBezTo>
                      <a:pt x="1807" y="2045"/>
                      <a:pt x="1879" y="2389"/>
                      <a:pt x="2011" y="2757"/>
                    </a:cubicBezTo>
                    <a:cubicBezTo>
                      <a:pt x="2192" y="3287"/>
                      <a:pt x="2337" y="3832"/>
                      <a:pt x="2446" y="4381"/>
                    </a:cubicBezTo>
                    <a:cubicBezTo>
                      <a:pt x="2555" y="4911"/>
                      <a:pt x="2859" y="5424"/>
                      <a:pt x="2605" y="6009"/>
                    </a:cubicBezTo>
                    <a:cubicBezTo>
                      <a:pt x="2546" y="6145"/>
                      <a:pt x="2673" y="6363"/>
                      <a:pt x="2727" y="6540"/>
                    </a:cubicBezTo>
                    <a:cubicBezTo>
                      <a:pt x="2805" y="6776"/>
                      <a:pt x="2895" y="7003"/>
                      <a:pt x="2963" y="7198"/>
                    </a:cubicBezTo>
                    <a:cubicBezTo>
                      <a:pt x="2877" y="7805"/>
                      <a:pt x="2841" y="8364"/>
                      <a:pt x="2614" y="8890"/>
                    </a:cubicBezTo>
                    <a:cubicBezTo>
                      <a:pt x="2369" y="9461"/>
                      <a:pt x="2147" y="10042"/>
                      <a:pt x="1916" y="10618"/>
                    </a:cubicBezTo>
                    <a:cubicBezTo>
                      <a:pt x="1793" y="10922"/>
                      <a:pt x="1598" y="11135"/>
                      <a:pt x="1276" y="11244"/>
                    </a:cubicBezTo>
                    <a:cubicBezTo>
                      <a:pt x="981" y="11344"/>
                      <a:pt x="691" y="11466"/>
                      <a:pt x="423" y="11616"/>
                    </a:cubicBezTo>
                    <a:cubicBezTo>
                      <a:pt x="-21" y="11870"/>
                      <a:pt x="-144" y="12559"/>
                      <a:pt x="192" y="12918"/>
                    </a:cubicBezTo>
                    <a:cubicBezTo>
                      <a:pt x="491" y="13235"/>
                      <a:pt x="809" y="13530"/>
                      <a:pt x="1122" y="13839"/>
                    </a:cubicBezTo>
                    <a:cubicBezTo>
                      <a:pt x="1416" y="14124"/>
                      <a:pt x="1466" y="14483"/>
                      <a:pt x="1439" y="14868"/>
                    </a:cubicBezTo>
                    <a:cubicBezTo>
                      <a:pt x="1416" y="15190"/>
                      <a:pt x="1308" y="15476"/>
                      <a:pt x="1108" y="15730"/>
                    </a:cubicBezTo>
                    <a:cubicBezTo>
                      <a:pt x="754" y="16166"/>
                      <a:pt x="387" y="16587"/>
                      <a:pt x="51" y="17032"/>
                    </a:cubicBezTo>
                    <a:cubicBezTo>
                      <a:pt x="-3" y="17109"/>
                      <a:pt x="6" y="17309"/>
                      <a:pt x="65" y="17381"/>
                    </a:cubicBezTo>
                    <a:cubicBezTo>
                      <a:pt x="260" y="17617"/>
                      <a:pt x="478" y="17839"/>
                      <a:pt x="713" y="18034"/>
                    </a:cubicBezTo>
                    <a:cubicBezTo>
                      <a:pt x="791" y="18098"/>
                      <a:pt x="958" y="18107"/>
                      <a:pt x="1058" y="18071"/>
                    </a:cubicBezTo>
                    <a:cubicBezTo>
                      <a:pt x="1548" y="17907"/>
                      <a:pt x="1916" y="17563"/>
                      <a:pt x="2265" y="17209"/>
                    </a:cubicBezTo>
                    <a:cubicBezTo>
                      <a:pt x="2882" y="16592"/>
                      <a:pt x="3498" y="15975"/>
                      <a:pt x="4066" y="15317"/>
                    </a:cubicBezTo>
                    <a:cubicBezTo>
                      <a:pt x="4596" y="14700"/>
                      <a:pt x="5045" y="14052"/>
                      <a:pt x="5082" y="13167"/>
                    </a:cubicBezTo>
                    <a:cubicBezTo>
                      <a:pt x="5100" y="12718"/>
                      <a:pt x="5490" y="12410"/>
                      <a:pt x="5989" y="12369"/>
                    </a:cubicBezTo>
                    <a:cubicBezTo>
                      <a:pt x="6111" y="12360"/>
                      <a:pt x="6238" y="12392"/>
                      <a:pt x="6361" y="12369"/>
                    </a:cubicBezTo>
                    <a:cubicBezTo>
                      <a:pt x="6474" y="12346"/>
                      <a:pt x="6660" y="12301"/>
                      <a:pt x="6678" y="12228"/>
                    </a:cubicBezTo>
                    <a:cubicBezTo>
                      <a:pt x="6823" y="11625"/>
                      <a:pt x="7309" y="11330"/>
                      <a:pt x="7722" y="10954"/>
                    </a:cubicBezTo>
                    <a:cubicBezTo>
                      <a:pt x="7899" y="10795"/>
                      <a:pt x="8012" y="10545"/>
                      <a:pt x="8103" y="10318"/>
                    </a:cubicBezTo>
                    <a:cubicBezTo>
                      <a:pt x="8239" y="9969"/>
                      <a:pt x="8334" y="9606"/>
                      <a:pt x="8443" y="9253"/>
                    </a:cubicBezTo>
                    <a:cubicBezTo>
                      <a:pt x="8506" y="9039"/>
                      <a:pt x="8379" y="8781"/>
                      <a:pt x="8153" y="8636"/>
                    </a:cubicBezTo>
                    <a:close/>
                  </a:path>
                </a:pathLst>
              </a:custGeom>
              <a:grpFill/>
              <a:ln w="0" cap="flat">
                <a:noFill/>
                <a:prstDash val="solid"/>
                <a:miter/>
              </a:ln>
            </p:spPr>
            <p:txBody>
              <a:bodyPr rtlCol="0" anchor="ctr"/>
              <a:lstStyle/>
              <a:p>
                <a:endParaRPr lang="en-US"/>
              </a:p>
            </p:txBody>
          </p:sp>
        </p:grpSp>
      </p:grpSp>
      <p:sp>
        <p:nvSpPr>
          <p:cNvPr id="4" name="Freeform 326">
            <a:extLst>
              <a:ext uri="{FF2B5EF4-FFF2-40B4-BE49-F238E27FC236}">
                <a16:creationId xmlns:a16="http://schemas.microsoft.com/office/drawing/2014/main" id="{98E3A887-2C7F-65DC-E222-1F287A3458B7}"/>
              </a:ext>
            </a:extLst>
          </p:cNvPr>
          <p:cNvSpPr>
            <a:spLocks/>
          </p:cNvSpPr>
          <p:nvPr/>
        </p:nvSpPr>
        <p:spPr bwMode="gray">
          <a:xfrm>
            <a:off x="6798303" y="3190549"/>
            <a:ext cx="35172" cy="64619"/>
          </a:xfrm>
          <a:custGeom>
            <a:avLst/>
            <a:gdLst>
              <a:gd name="T0" fmla="*/ 123 w 139"/>
              <a:gd name="T1" fmla="*/ 120 h 241"/>
              <a:gd name="T2" fmla="*/ 115 w 139"/>
              <a:gd name="T3" fmla="*/ 101 h 241"/>
              <a:gd name="T4" fmla="*/ 93 w 139"/>
              <a:gd name="T5" fmla="*/ 73 h 241"/>
              <a:gd name="T6" fmla="*/ 83 w 139"/>
              <a:gd name="T7" fmla="*/ 52 h 241"/>
              <a:gd name="T8" fmla="*/ 62 w 139"/>
              <a:gd name="T9" fmla="*/ 21 h 241"/>
              <a:gd name="T10" fmla="*/ 57 w 139"/>
              <a:gd name="T11" fmla="*/ 13 h 241"/>
              <a:gd name="T12" fmla="*/ 46 w 139"/>
              <a:gd name="T13" fmla="*/ 7 h 241"/>
              <a:gd name="T14" fmla="*/ 38 w 139"/>
              <a:gd name="T15" fmla="*/ 5 h 241"/>
              <a:gd name="T16" fmla="*/ 31 w 139"/>
              <a:gd name="T17" fmla="*/ 4 h 241"/>
              <a:gd name="T18" fmla="*/ 35 w 139"/>
              <a:gd name="T19" fmla="*/ 16 h 241"/>
              <a:gd name="T20" fmla="*/ 28 w 139"/>
              <a:gd name="T21" fmla="*/ 19 h 241"/>
              <a:gd name="T22" fmla="*/ 28 w 139"/>
              <a:gd name="T23" fmla="*/ 27 h 241"/>
              <a:gd name="T24" fmla="*/ 20 w 139"/>
              <a:gd name="T25" fmla="*/ 43 h 241"/>
              <a:gd name="T26" fmla="*/ 11 w 139"/>
              <a:gd name="T27" fmla="*/ 46 h 241"/>
              <a:gd name="T28" fmla="*/ 16 w 139"/>
              <a:gd name="T29" fmla="*/ 61 h 241"/>
              <a:gd name="T30" fmla="*/ 15 w 139"/>
              <a:gd name="T31" fmla="*/ 86 h 241"/>
              <a:gd name="T32" fmla="*/ 6 w 139"/>
              <a:gd name="T33" fmla="*/ 99 h 241"/>
              <a:gd name="T34" fmla="*/ 6 w 139"/>
              <a:gd name="T35" fmla="*/ 115 h 241"/>
              <a:gd name="T36" fmla="*/ 12 w 139"/>
              <a:gd name="T37" fmla="*/ 182 h 241"/>
              <a:gd name="T38" fmla="*/ 21 w 139"/>
              <a:gd name="T39" fmla="*/ 209 h 241"/>
              <a:gd name="T40" fmla="*/ 42 w 139"/>
              <a:gd name="T41" fmla="*/ 234 h 241"/>
              <a:gd name="T42" fmla="*/ 71 w 139"/>
              <a:gd name="T43" fmla="*/ 234 h 241"/>
              <a:gd name="T44" fmla="*/ 91 w 139"/>
              <a:gd name="T45" fmla="*/ 220 h 241"/>
              <a:gd name="T46" fmla="*/ 119 w 139"/>
              <a:gd name="T47" fmla="*/ 209 h 241"/>
              <a:gd name="T48" fmla="*/ 132 w 139"/>
              <a:gd name="T49" fmla="*/ 196 h 241"/>
              <a:gd name="T50" fmla="*/ 135 w 139"/>
              <a:gd name="T51" fmla="*/ 181 h 241"/>
              <a:gd name="T52" fmla="*/ 139 w 139"/>
              <a:gd name="T53" fmla="*/ 159 h 241"/>
              <a:gd name="T54" fmla="*/ 132 w 139"/>
              <a:gd name="T55" fmla="*/ 138 h 241"/>
              <a:gd name="T56" fmla="*/ 123 w 139"/>
              <a:gd name="T57"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241">
                <a:moveTo>
                  <a:pt x="123" y="120"/>
                </a:moveTo>
                <a:cubicBezTo>
                  <a:pt x="118" y="111"/>
                  <a:pt x="120" y="110"/>
                  <a:pt x="115" y="101"/>
                </a:cubicBezTo>
                <a:cubicBezTo>
                  <a:pt x="111" y="93"/>
                  <a:pt x="103" y="87"/>
                  <a:pt x="93" y="73"/>
                </a:cubicBezTo>
                <a:cubicBezTo>
                  <a:pt x="83" y="58"/>
                  <a:pt x="87" y="62"/>
                  <a:pt x="83" y="52"/>
                </a:cubicBezTo>
                <a:cubicBezTo>
                  <a:pt x="78" y="33"/>
                  <a:pt x="67" y="25"/>
                  <a:pt x="62" y="21"/>
                </a:cubicBezTo>
                <a:cubicBezTo>
                  <a:pt x="57" y="16"/>
                  <a:pt x="59" y="18"/>
                  <a:pt x="57" y="13"/>
                </a:cubicBezTo>
                <a:cubicBezTo>
                  <a:pt x="55" y="8"/>
                  <a:pt x="51" y="8"/>
                  <a:pt x="46" y="7"/>
                </a:cubicBezTo>
                <a:cubicBezTo>
                  <a:pt x="42" y="5"/>
                  <a:pt x="40" y="9"/>
                  <a:pt x="38" y="5"/>
                </a:cubicBezTo>
                <a:cubicBezTo>
                  <a:pt x="36" y="1"/>
                  <a:pt x="32" y="0"/>
                  <a:pt x="31" y="4"/>
                </a:cubicBezTo>
                <a:cubicBezTo>
                  <a:pt x="29" y="7"/>
                  <a:pt x="36" y="11"/>
                  <a:pt x="35" y="16"/>
                </a:cubicBezTo>
                <a:cubicBezTo>
                  <a:pt x="35" y="22"/>
                  <a:pt x="31" y="18"/>
                  <a:pt x="28" y="19"/>
                </a:cubicBezTo>
                <a:cubicBezTo>
                  <a:pt x="25" y="19"/>
                  <a:pt x="27" y="22"/>
                  <a:pt x="28" y="27"/>
                </a:cubicBezTo>
                <a:cubicBezTo>
                  <a:pt x="29" y="33"/>
                  <a:pt x="24" y="36"/>
                  <a:pt x="20" y="43"/>
                </a:cubicBezTo>
                <a:cubicBezTo>
                  <a:pt x="15" y="49"/>
                  <a:pt x="15" y="45"/>
                  <a:pt x="11" y="46"/>
                </a:cubicBezTo>
                <a:cubicBezTo>
                  <a:pt x="7" y="48"/>
                  <a:pt x="13" y="53"/>
                  <a:pt x="16" y="61"/>
                </a:cubicBezTo>
                <a:cubicBezTo>
                  <a:pt x="19" y="69"/>
                  <a:pt x="16" y="74"/>
                  <a:pt x="15" y="86"/>
                </a:cubicBezTo>
                <a:cubicBezTo>
                  <a:pt x="14" y="99"/>
                  <a:pt x="12" y="92"/>
                  <a:pt x="6" y="99"/>
                </a:cubicBezTo>
                <a:cubicBezTo>
                  <a:pt x="0" y="106"/>
                  <a:pt x="4" y="105"/>
                  <a:pt x="6" y="115"/>
                </a:cubicBezTo>
                <a:cubicBezTo>
                  <a:pt x="7" y="126"/>
                  <a:pt x="9" y="168"/>
                  <a:pt x="12" y="182"/>
                </a:cubicBezTo>
                <a:cubicBezTo>
                  <a:pt x="15" y="197"/>
                  <a:pt x="16" y="199"/>
                  <a:pt x="21" y="209"/>
                </a:cubicBezTo>
                <a:cubicBezTo>
                  <a:pt x="26" y="219"/>
                  <a:pt x="33" y="227"/>
                  <a:pt x="42" y="234"/>
                </a:cubicBezTo>
                <a:cubicBezTo>
                  <a:pt x="51" y="241"/>
                  <a:pt x="62" y="238"/>
                  <a:pt x="71" y="234"/>
                </a:cubicBezTo>
                <a:cubicBezTo>
                  <a:pt x="80" y="231"/>
                  <a:pt x="85" y="226"/>
                  <a:pt x="91" y="220"/>
                </a:cubicBezTo>
                <a:cubicBezTo>
                  <a:pt x="98" y="214"/>
                  <a:pt x="109" y="215"/>
                  <a:pt x="119" y="209"/>
                </a:cubicBezTo>
                <a:cubicBezTo>
                  <a:pt x="129" y="204"/>
                  <a:pt x="130" y="203"/>
                  <a:pt x="132" y="196"/>
                </a:cubicBezTo>
                <a:cubicBezTo>
                  <a:pt x="134" y="190"/>
                  <a:pt x="134" y="187"/>
                  <a:pt x="135" y="181"/>
                </a:cubicBezTo>
                <a:cubicBezTo>
                  <a:pt x="137" y="174"/>
                  <a:pt x="139" y="169"/>
                  <a:pt x="139" y="159"/>
                </a:cubicBezTo>
                <a:cubicBezTo>
                  <a:pt x="139" y="149"/>
                  <a:pt x="137" y="147"/>
                  <a:pt x="132" y="138"/>
                </a:cubicBezTo>
                <a:cubicBezTo>
                  <a:pt x="126" y="128"/>
                  <a:pt x="127" y="129"/>
                  <a:pt x="123" y="120"/>
                </a:cubicBez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108669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824103B-80AD-442B-B5B1-7FD03E64D56A}"/>
              </a:ext>
            </a:extLst>
          </p:cNvPr>
          <p:cNvSpPr>
            <a:spLocks noGrp="1"/>
          </p:cNvSpPr>
          <p:nvPr>
            <p:ph type="body" sz="quarter" idx="23"/>
          </p:nvPr>
        </p:nvSpPr>
        <p:spPr/>
        <p:txBody>
          <a:bodyPr/>
          <a:lstStyle/>
          <a:p>
            <a:r>
              <a:rPr lang="en-IN" dirty="0"/>
              <a:t>Rare Diseases Pipeline</a:t>
            </a:r>
          </a:p>
        </p:txBody>
      </p:sp>
      <p:sp>
        <p:nvSpPr>
          <p:cNvPr id="4" name="Text Placeholder 3">
            <a:extLst>
              <a:ext uri="{FF2B5EF4-FFF2-40B4-BE49-F238E27FC236}">
                <a16:creationId xmlns:a16="http://schemas.microsoft.com/office/drawing/2014/main" id="{D0E196FE-0C28-4EF9-9D8D-87F1DE6D88B2}"/>
              </a:ext>
            </a:extLst>
          </p:cNvPr>
          <p:cNvSpPr>
            <a:spLocks noGrp="1"/>
          </p:cNvSpPr>
          <p:nvPr>
            <p:ph type="body" sz="quarter" idx="24"/>
          </p:nvPr>
        </p:nvSpPr>
        <p:spPr/>
        <p:txBody>
          <a:bodyPr/>
          <a:lstStyle/>
          <a:p>
            <a:r>
              <a:rPr lang="en-IN" dirty="0"/>
              <a:t> </a:t>
            </a:r>
          </a:p>
        </p:txBody>
      </p:sp>
      <p:sp>
        <p:nvSpPr>
          <p:cNvPr id="5" name="Text Placeholder 4">
            <a:extLst>
              <a:ext uri="{FF2B5EF4-FFF2-40B4-BE49-F238E27FC236}">
                <a16:creationId xmlns:a16="http://schemas.microsoft.com/office/drawing/2014/main" id="{2746956C-A118-4851-9BC2-1C078AE136CD}"/>
              </a:ext>
            </a:extLst>
          </p:cNvPr>
          <p:cNvSpPr>
            <a:spLocks noGrp="1"/>
          </p:cNvSpPr>
          <p:nvPr>
            <p:ph type="body" sz="quarter" idx="25"/>
          </p:nvPr>
        </p:nvSpPr>
        <p:spPr/>
        <p:txBody>
          <a:bodyPr/>
          <a:lstStyle/>
          <a:p>
            <a:r>
              <a:rPr lang="en-IN" dirty="0"/>
              <a:t>Imiglucerase in Gaucher disease type 3</a:t>
            </a:r>
          </a:p>
        </p:txBody>
      </p:sp>
    </p:spTree>
    <p:extLst>
      <p:ext uri="{BB962C8B-B14F-4D97-AF65-F5344CB8AC3E}">
        <p14:creationId xmlns:p14="http://schemas.microsoft.com/office/powerpoint/2010/main" val="2123526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hlinkClick r:id="rId3" action="ppaction://hlinksldjump"/>
            <a:extLst>
              <a:ext uri="{FF2B5EF4-FFF2-40B4-BE49-F238E27FC236}">
                <a16:creationId xmlns:a16="http://schemas.microsoft.com/office/drawing/2014/main" id="{DD52E3A6-5A0C-FB4F-FCB5-CAB65B4B064C}"/>
              </a:ext>
            </a:extLst>
          </p:cNvPr>
          <p:cNvSpPr/>
          <p:nvPr/>
        </p:nvSpPr>
        <p:spPr>
          <a:xfrm>
            <a:off x="234950" y="1591758"/>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 name="Slide Number Placeholder 2">
            <a:extLst>
              <a:ext uri="{FF2B5EF4-FFF2-40B4-BE49-F238E27FC236}">
                <a16:creationId xmlns:a16="http://schemas.microsoft.com/office/drawing/2014/main" id="{D945D526-47B3-44C9-9495-216563552C04}"/>
              </a:ext>
            </a:extLst>
          </p:cNvPr>
          <p:cNvSpPr>
            <a:spLocks noGrp="1"/>
          </p:cNvSpPr>
          <p:nvPr>
            <p:ph type="sldNum" sz="quarter" idx="16"/>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B54B0F7-55DD-40D6-B7F4-70B586885C0B}" type="slidenum">
              <a:rPr kumimoji="0" lang="en-US" sz="600" b="0" i="0" u="none" strike="noStrike" kern="1200" cap="none" spc="0" normalizeH="0" baseline="0" noProof="0" smtClean="0">
                <a:ln>
                  <a:noFill/>
                </a:ln>
                <a:solidFill>
                  <a:prstClr val="black"/>
                </a:solidFill>
                <a:effectLst/>
                <a:uLnTx/>
                <a:uFillTx/>
                <a:latin typeface="Verdana" panose="020B0604030504040204" pitchFamily="34" charset="0"/>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endParaRPr>
          </a:p>
        </p:txBody>
      </p:sp>
      <p:sp>
        <p:nvSpPr>
          <p:cNvPr id="17" name="Text Placeholder 16">
            <a:extLst>
              <a:ext uri="{FF2B5EF4-FFF2-40B4-BE49-F238E27FC236}">
                <a16:creationId xmlns:a16="http://schemas.microsoft.com/office/drawing/2014/main" id="{FE014152-600C-49DE-AAC1-40E718E48CB0}"/>
              </a:ext>
            </a:extLst>
          </p:cNvPr>
          <p:cNvSpPr>
            <a:spLocks noGrp="1"/>
          </p:cNvSpPr>
          <p:nvPr>
            <p:ph type="body" sz="quarter" idx="48"/>
          </p:nvPr>
        </p:nvSpPr>
        <p:spPr>
          <a:xfrm>
            <a:off x="333729" y="1149313"/>
            <a:ext cx="1982017" cy="307777"/>
          </a:xfrm>
        </p:spPr>
        <p:txBody>
          <a:bodyPr>
            <a:noAutofit/>
          </a:bodyPr>
          <a:lstStyle/>
          <a:p>
            <a:r>
              <a:rPr lang="en-IN" sz="1100" dirty="0"/>
              <a:t>Gaucher disease type 3</a:t>
            </a:r>
          </a:p>
        </p:txBody>
      </p:sp>
      <p:sp>
        <p:nvSpPr>
          <p:cNvPr id="19" name="Title 18">
            <a:extLst>
              <a:ext uri="{FF2B5EF4-FFF2-40B4-BE49-F238E27FC236}">
                <a16:creationId xmlns:a16="http://schemas.microsoft.com/office/drawing/2014/main" id="{2D3741F4-4F33-4A54-842C-F5E574D98960}"/>
              </a:ext>
            </a:extLst>
          </p:cNvPr>
          <p:cNvSpPr>
            <a:spLocks noGrp="1"/>
          </p:cNvSpPr>
          <p:nvPr>
            <p:ph type="title"/>
          </p:nvPr>
        </p:nvSpPr>
        <p:spPr/>
        <p:txBody>
          <a:bodyPr/>
          <a:lstStyle/>
          <a:p>
            <a:r>
              <a:rPr lang="en-IN" dirty="0"/>
              <a:t>Imiglucerase</a:t>
            </a:r>
          </a:p>
        </p:txBody>
      </p:sp>
      <p:sp>
        <p:nvSpPr>
          <p:cNvPr id="25" name="Text Placeholder 24">
            <a:extLst>
              <a:ext uri="{FF2B5EF4-FFF2-40B4-BE49-F238E27FC236}">
                <a16:creationId xmlns:a16="http://schemas.microsoft.com/office/drawing/2014/main" id="{069B8EB6-BC2F-4588-846A-C3D80EA057A8}"/>
              </a:ext>
            </a:extLst>
          </p:cNvPr>
          <p:cNvSpPr>
            <a:spLocks noGrp="1"/>
          </p:cNvSpPr>
          <p:nvPr>
            <p:ph type="body" sz="quarter" idx="22"/>
          </p:nvPr>
        </p:nvSpPr>
        <p:spPr>
          <a:xfrm>
            <a:off x="2600324" y="875318"/>
            <a:ext cx="6210300" cy="205056"/>
          </a:xfrm>
        </p:spPr>
        <p:txBody>
          <a:bodyPr/>
          <a:lstStyle/>
          <a:p>
            <a:r>
              <a:rPr lang="en-IN" dirty="0"/>
              <a:t>Proposed mechanism of action under investigation</a:t>
            </a:r>
          </a:p>
        </p:txBody>
      </p:sp>
      <p:grpSp>
        <p:nvGrpSpPr>
          <p:cNvPr id="23" name="Group 22">
            <a:extLst>
              <a:ext uri="{FF2B5EF4-FFF2-40B4-BE49-F238E27FC236}">
                <a16:creationId xmlns:a16="http://schemas.microsoft.com/office/drawing/2014/main" id="{2B7BEC7E-620A-4DDA-B2CA-2E92050E5725}"/>
              </a:ext>
            </a:extLst>
          </p:cNvPr>
          <p:cNvGrpSpPr/>
          <p:nvPr/>
        </p:nvGrpSpPr>
        <p:grpSpPr>
          <a:xfrm>
            <a:off x="234951" y="2754653"/>
            <a:ext cx="2187574" cy="205184"/>
            <a:chOff x="234950" y="1884632"/>
            <a:chExt cx="2225093" cy="205184"/>
          </a:xfrm>
          <a:noFill/>
        </p:grpSpPr>
        <p:sp>
          <p:nvSpPr>
            <p:cNvPr id="24" name="Freeform: Shape 23">
              <a:hlinkClick r:id="rId4" action="ppaction://hlinksldjump"/>
              <a:extLst>
                <a:ext uri="{FF2B5EF4-FFF2-40B4-BE49-F238E27FC236}">
                  <a16:creationId xmlns:a16="http://schemas.microsoft.com/office/drawing/2014/main" id="{DC482832-2D36-46BA-A041-6AB6C47A29F2}"/>
                </a:ext>
              </a:extLst>
            </p:cNvPr>
            <p:cNvSpPr/>
            <p:nvPr/>
          </p:nvSpPr>
          <p:spPr>
            <a:xfrm>
              <a:off x="234950" y="1884632"/>
              <a:ext cx="2225093"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7" name="Graphique 4">
              <a:extLst>
                <a:ext uri="{FF2B5EF4-FFF2-40B4-BE49-F238E27FC236}">
                  <a16:creationId xmlns:a16="http://schemas.microsoft.com/office/drawing/2014/main" id="{553941F5-230C-4347-8DCA-829753F1A84D}"/>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28" name="Group 27">
            <a:extLst>
              <a:ext uri="{FF2B5EF4-FFF2-40B4-BE49-F238E27FC236}">
                <a16:creationId xmlns:a16="http://schemas.microsoft.com/office/drawing/2014/main" id="{091FD6B4-9BBD-4235-878B-1A25F4238361}"/>
              </a:ext>
            </a:extLst>
          </p:cNvPr>
          <p:cNvGrpSpPr/>
          <p:nvPr/>
        </p:nvGrpSpPr>
        <p:grpSpPr>
          <a:xfrm>
            <a:off x="234950" y="2463852"/>
            <a:ext cx="2194560" cy="205184"/>
            <a:chOff x="234950" y="1884632"/>
            <a:chExt cx="2232025" cy="205184"/>
          </a:xfrm>
          <a:noFill/>
        </p:grpSpPr>
        <p:sp>
          <p:nvSpPr>
            <p:cNvPr id="29" name="Freeform: Shape 28">
              <a:hlinkClick r:id="rId5" action="ppaction://hlinksldjump"/>
              <a:extLst>
                <a:ext uri="{FF2B5EF4-FFF2-40B4-BE49-F238E27FC236}">
                  <a16:creationId xmlns:a16="http://schemas.microsoft.com/office/drawing/2014/main" id="{E2282C3B-CE21-42B7-888B-84E170C28F93}"/>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0" name="Graphique 4">
              <a:extLst>
                <a:ext uri="{FF2B5EF4-FFF2-40B4-BE49-F238E27FC236}">
                  <a16:creationId xmlns:a16="http://schemas.microsoft.com/office/drawing/2014/main" id="{16C77AAF-F376-46DD-AB8A-8E527912155A}"/>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grpSp>
        <p:nvGrpSpPr>
          <p:cNvPr id="31" name="Group 30">
            <a:extLst>
              <a:ext uri="{FF2B5EF4-FFF2-40B4-BE49-F238E27FC236}">
                <a16:creationId xmlns:a16="http://schemas.microsoft.com/office/drawing/2014/main" id="{3CCB2126-B906-4749-B9C6-97D44895B360}"/>
              </a:ext>
            </a:extLst>
          </p:cNvPr>
          <p:cNvGrpSpPr/>
          <p:nvPr/>
        </p:nvGrpSpPr>
        <p:grpSpPr>
          <a:xfrm>
            <a:off x="234950" y="2173052"/>
            <a:ext cx="2194560" cy="205184"/>
            <a:chOff x="234950" y="1884632"/>
            <a:chExt cx="2232025" cy="205184"/>
          </a:xfrm>
          <a:noFill/>
        </p:grpSpPr>
        <p:sp>
          <p:nvSpPr>
            <p:cNvPr id="36" name="Freeform: Shape 35">
              <a:hlinkClick r:id="rId6" action="ppaction://hlinksldjump"/>
              <a:extLst>
                <a:ext uri="{FF2B5EF4-FFF2-40B4-BE49-F238E27FC236}">
                  <a16:creationId xmlns:a16="http://schemas.microsoft.com/office/drawing/2014/main" id="{4D4B6374-2D1B-454B-8840-855BEB0B752C}"/>
                </a:ext>
              </a:extLst>
            </p:cNvPr>
            <p:cNvSpPr/>
            <p:nvPr/>
          </p:nvSpPr>
          <p:spPr>
            <a:xfrm>
              <a:off x="234950" y="1884632"/>
              <a:ext cx="2232025" cy="205184"/>
            </a:xfrm>
            <a:custGeom>
              <a:avLst/>
              <a:gdLst>
                <a:gd name="connsiteX0" fmla="*/ 88968 w 2232025"/>
                <a:gd name="connsiteY0" fmla="*/ 0 h 205184"/>
                <a:gd name="connsiteX1" fmla="*/ 2232025 w 2232025"/>
                <a:gd name="connsiteY1" fmla="*/ 0 h 205184"/>
                <a:gd name="connsiteX2" fmla="*/ 2232025 w 2232025"/>
                <a:gd name="connsiteY2" fmla="*/ 205184 h 205184"/>
                <a:gd name="connsiteX3" fmla="*/ 88968 w 2232025"/>
                <a:gd name="connsiteY3" fmla="*/ 205184 h 205184"/>
                <a:gd name="connsiteX4" fmla="*/ 0 w 2232025"/>
                <a:gd name="connsiteY4" fmla="*/ 116216 h 205184"/>
                <a:gd name="connsiteX5" fmla="*/ 0 w 2232025"/>
                <a:gd name="connsiteY5" fmla="*/ 88968 h 205184"/>
                <a:gd name="connsiteX6" fmla="*/ 88968 w 2232025"/>
                <a:gd name="connsiteY6" fmla="*/ 0 h 20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2025" h="205184">
                  <a:moveTo>
                    <a:pt x="88968" y="0"/>
                  </a:moveTo>
                  <a:lnTo>
                    <a:pt x="2232025" y="0"/>
                  </a:lnTo>
                  <a:lnTo>
                    <a:pt x="2232025" y="205184"/>
                  </a:lnTo>
                  <a:lnTo>
                    <a:pt x="88968" y="205184"/>
                  </a:lnTo>
                  <a:cubicBezTo>
                    <a:pt x="39832" y="205184"/>
                    <a:pt x="0" y="165352"/>
                    <a:pt x="0" y="116216"/>
                  </a:cubicBezTo>
                  <a:lnTo>
                    <a:pt x="0" y="88968"/>
                  </a:lnTo>
                  <a:cubicBezTo>
                    <a:pt x="0" y="39832"/>
                    <a:pt x="39832" y="0"/>
                    <a:pt x="88968" y="0"/>
                  </a:cubicBezTo>
                  <a:close/>
                </a:path>
              </a:pathLst>
            </a:cu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37" name="Graphique 4">
              <a:extLst>
                <a:ext uri="{FF2B5EF4-FFF2-40B4-BE49-F238E27FC236}">
                  <a16:creationId xmlns:a16="http://schemas.microsoft.com/office/drawing/2014/main" id="{92B0D757-78D7-4514-BF43-575AE6128C94}"/>
                </a:ext>
              </a:extLst>
            </p:cNvPr>
            <p:cNvSpPr>
              <a:spLocks noChangeAspect="1"/>
            </p:cNvSpPr>
            <p:nvPr/>
          </p:nvSpPr>
          <p:spPr>
            <a:xfrm rot="10800000" flipV="1">
              <a:off x="282443" y="1924051"/>
              <a:ext cx="126084" cy="125246"/>
            </a:xfrm>
            <a:custGeom>
              <a:avLst/>
              <a:gdLst>
                <a:gd name="connsiteX0" fmla="*/ 474777 w 949521"/>
                <a:gd name="connsiteY0" fmla="*/ 208 h 943214"/>
                <a:gd name="connsiteX1" fmla="*/ 949408 w 949521"/>
                <a:gd name="connsiteY1" fmla="*/ 461510 h 943214"/>
                <a:gd name="connsiteX2" fmla="*/ 474777 w 949521"/>
                <a:gd name="connsiteY2" fmla="*/ 943127 h 943214"/>
                <a:gd name="connsiteX3" fmla="*/ 203 w 949521"/>
                <a:gd name="connsiteY3" fmla="*/ 481883 h 943214"/>
                <a:gd name="connsiteX4" fmla="*/ 474777 w 949521"/>
                <a:gd name="connsiteY4" fmla="*/ 208 h 94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21" h="943214">
                  <a:moveTo>
                    <a:pt x="474777" y="208"/>
                  </a:moveTo>
                  <a:cubicBezTo>
                    <a:pt x="757554" y="-5845"/>
                    <a:pt x="943064" y="165288"/>
                    <a:pt x="949408" y="461510"/>
                  </a:cubicBezTo>
                  <a:cubicBezTo>
                    <a:pt x="955637" y="750981"/>
                    <a:pt x="777752" y="936607"/>
                    <a:pt x="474777" y="943127"/>
                  </a:cubicBezTo>
                  <a:cubicBezTo>
                    <a:pt x="198811" y="949006"/>
                    <a:pt x="6374" y="771354"/>
                    <a:pt x="203" y="481883"/>
                  </a:cubicBezTo>
                  <a:cubicBezTo>
                    <a:pt x="-6141" y="185661"/>
                    <a:pt x="178612" y="6553"/>
                    <a:pt x="474777" y="208"/>
                  </a:cubicBezTo>
                </a:path>
              </a:pathLst>
            </a:custGeom>
            <a:grpFill/>
            <a:ln w="12700" cap="flat">
              <a:solidFill>
                <a:schemeClr val="accent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Verdana"/>
                <a:ea typeface="+mn-ea"/>
                <a:cs typeface="+mn-cs"/>
              </a:endParaRPr>
            </a:p>
          </p:txBody>
        </p:sp>
      </p:grpSp>
      <p:sp>
        <p:nvSpPr>
          <p:cNvPr id="14" name="Text Placeholder 25">
            <a:extLst>
              <a:ext uri="{FF2B5EF4-FFF2-40B4-BE49-F238E27FC236}">
                <a16:creationId xmlns:a16="http://schemas.microsoft.com/office/drawing/2014/main" id="{09919EED-B75B-9220-BE75-9FD034A070CD}"/>
              </a:ext>
            </a:extLst>
          </p:cNvPr>
          <p:cNvSpPr>
            <a:spLocks noGrp="1"/>
          </p:cNvSpPr>
          <p:nvPr>
            <p:ph type="body" sz="quarter" idx="49"/>
          </p:nvPr>
        </p:nvSpPr>
        <p:spPr>
          <a:xfrm>
            <a:off x="331788" y="1622425"/>
            <a:ext cx="1981200" cy="3057525"/>
          </a:xfrm>
        </p:spPr>
        <p:txBody>
          <a:bodyPr/>
          <a:lstStyle/>
          <a:p>
            <a:pPr>
              <a:spcAft>
                <a:spcPts val="1200"/>
              </a:spcAft>
            </a:pPr>
            <a:r>
              <a:rPr lang="en-IN" dirty="0"/>
              <a:t>Proposed mechanism of action</a:t>
            </a:r>
          </a:p>
          <a:p>
            <a:pPr>
              <a:spcAft>
                <a:spcPts val="1200"/>
              </a:spcAft>
            </a:pPr>
            <a:r>
              <a:rPr lang="en-IN" dirty="0"/>
              <a:t>ICGG</a:t>
            </a:r>
            <a:r>
              <a:rPr lang="en-IN" baseline="30000" dirty="0"/>
              <a:t>*</a:t>
            </a:r>
            <a:r>
              <a:rPr lang="en-IN" dirty="0"/>
              <a:t> Gaucher Registry</a:t>
            </a:r>
          </a:p>
          <a:p>
            <a:pPr marL="114300" indent="-114300">
              <a:spcAft>
                <a:spcPts val="1200"/>
              </a:spcAft>
              <a:buFont typeface="Arial" panose="020B0604020202020204" pitchFamily="34" charset="0"/>
              <a:buChar char="•"/>
            </a:pPr>
            <a:r>
              <a:rPr lang="en-IN" dirty="0"/>
              <a:t>Study design</a:t>
            </a:r>
          </a:p>
          <a:p>
            <a:pPr marL="114300" indent="-114300">
              <a:spcAft>
                <a:spcPts val="1200"/>
              </a:spcAft>
              <a:buFont typeface="Arial" panose="020B0604020202020204" pitchFamily="34" charset="0"/>
              <a:buChar char="•"/>
            </a:pPr>
            <a:r>
              <a:rPr lang="en-IN" dirty="0"/>
              <a:t>Patient population</a:t>
            </a:r>
          </a:p>
          <a:p>
            <a:pPr marL="114300" indent="-114300">
              <a:spcAft>
                <a:spcPts val="1200"/>
              </a:spcAft>
              <a:buFont typeface="Arial" panose="020B0604020202020204" pitchFamily="34" charset="0"/>
              <a:buChar char="•"/>
            </a:pPr>
            <a:r>
              <a:rPr lang="en-IN" dirty="0"/>
              <a:t>Participating countries</a:t>
            </a:r>
          </a:p>
        </p:txBody>
      </p:sp>
      <p:sp>
        <p:nvSpPr>
          <p:cNvPr id="13" name="Rectangle: Rounded Corners 12">
            <a:hlinkClick r:id="rId7" action="ppaction://hlinksldjump"/>
            <a:extLst>
              <a:ext uri="{FF2B5EF4-FFF2-40B4-BE49-F238E27FC236}">
                <a16:creationId xmlns:a16="http://schemas.microsoft.com/office/drawing/2014/main" id="{9AC59A8A-0489-4130-7EE9-3B008B076B30}"/>
              </a:ext>
            </a:extLst>
          </p:cNvPr>
          <p:cNvSpPr/>
          <p:nvPr/>
        </p:nvSpPr>
        <p:spPr>
          <a:xfrm>
            <a:off x="234950" y="1591758"/>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5" name="Rectangle: Rounded Corners 14">
            <a:hlinkClick r:id="rId8" action="ppaction://hlinksldjump"/>
            <a:extLst>
              <a:ext uri="{FF2B5EF4-FFF2-40B4-BE49-F238E27FC236}">
                <a16:creationId xmlns:a16="http://schemas.microsoft.com/office/drawing/2014/main" id="{F1015D11-BF04-8E31-C32F-A00118ED3A3E}"/>
              </a:ext>
            </a:extLst>
          </p:cNvPr>
          <p:cNvSpPr/>
          <p:nvPr/>
        </p:nvSpPr>
        <p:spPr>
          <a:xfrm>
            <a:off x="234950" y="2149104"/>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6" name="Rectangle: Rounded Corners 15">
            <a:hlinkClick r:id="rId9" action="ppaction://hlinksldjump"/>
            <a:extLst>
              <a:ext uri="{FF2B5EF4-FFF2-40B4-BE49-F238E27FC236}">
                <a16:creationId xmlns:a16="http://schemas.microsoft.com/office/drawing/2014/main" id="{B73F7669-6ADA-3BEF-3B8A-ECE2D213A80F}"/>
              </a:ext>
            </a:extLst>
          </p:cNvPr>
          <p:cNvSpPr/>
          <p:nvPr/>
        </p:nvSpPr>
        <p:spPr>
          <a:xfrm>
            <a:off x="234950" y="2449031"/>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18" name="Rectangle: Rounded Corners 17">
            <a:hlinkClick r:id="rId10" action="ppaction://hlinksldjump"/>
            <a:extLst>
              <a:ext uri="{FF2B5EF4-FFF2-40B4-BE49-F238E27FC236}">
                <a16:creationId xmlns:a16="http://schemas.microsoft.com/office/drawing/2014/main" id="{01961C14-2CF5-003D-0434-4B17471BA2F6}"/>
              </a:ext>
            </a:extLst>
          </p:cNvPr>
          <p:cNvSpPr/>
          <p:nvPr/>
        </p:nvSpPr>
        <p:spPr>
          <a:xfrm>
            <a:off x="234950" y="2732772"/>
            <a:ext cx="2232025" cy="219044"/>
          </a:xfrm>
          <a:prstGeom prst="roundRect">
            <a:avLst>
              <a:gd name="adj" fmla="val 38409"/>
            </a:avLst>
          </a:prstGeom>
          <a:solidFill>
            <a:schemeClr val="accent3">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prstClr val="white"/>
              </a:solidFill>
              <a:effectLst/>
              <a:uLnTx/>
              <a:uFillTx/>
              <a:latin typeface="Verdana"/>
              <a:ea typeface="+mn-ea"/>
              <a:cs typeface="+mn-cs"/>
            </a:endParaRPr>
          </a:p>
        </p:txBody>
      </p:sp>
      <p:sp>
        <p:nvSpPr>
          <p:cNvPr id="21" name="object 23">
            <a:extLst>
              <a:ext uri="{FF2B5EF4-FFF2-40B4-BE49-F238E27FC236}">
                <a16:creationId xmlns:a16="http://schemas.microsoft.com/office/drawing/2014/main" id="{D3DAB619-2D09-6EA0-D541-875C593109CC}"/>
              </a:ext>
            </a:extLst>
          </p:cNvPr>
          <p:cNvSpPr txBox="1">
            <a:spLocks/>
          </p:cNvSpPr>
          <p:nvPr/>
        </p:nvSpPr>
        <p:spPr>
          <a:xfrm>
            <a:off x="2600324" y="4582330"/>
            <a:ext cx="4691124" cy="169277"/>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IN" sz="500" b="0" i="0" u="none" strike="noStrike" kern="1200" cap="none" spc="-5" normalizeH="0" baseline="0" noProof="0" dirty="0">
                <a:ln>
                  <a:noFill/>
                </a:ln>
                <a:solidFill>
                  <a:prstClr val="black"/>
                </a:solidFill>
                <a:effectLst/>
                <a:uLnTx/>
                <a:uFillTx/>
                <a:ea typeface="+mn-ea"/>
                <a:cs typeface="Calibri"/>
              </a:rPr>
              <a:t>ERT, Enzyme replacement therapy</a:t>
            </a:r>
            <a:r>
              <a:rPr lang="en-IN" sz="500" spc="-5" dirty="0">
                <a:solidFill>
                  <a:prstClr val="black"/>
                </a:solidFill>
                <a:cs typeface="Calibri"/>
              </a:rPr>
              <a:t>; ICGG, International Collaborative Gaucher Group. </a:t>
            </a:r>
            <a:r>
              <a:rPr kumimoji="0" lang="en-IN" sz="500" b="0" i="0" u="none" strike="noStrike" kern="1200" cap="none" spc="-5" normalizeH="0" baseline="0" noProof="0" dirty="0">
                <a:ln>
                  <a:noFill/>
                </a:ln>
                <a:solidFill>
                  <a:prstClr val="black"/>
                </a:solidFill>
                <a:effectLst/>
                <a:uLnTx/>
                <a:uFillTx/>
                <a:ea typeface="+mn-ea"/>
                <a:cs typeface="Calibri"/>
              </a:rPr>
              <a:t> </a:t>
            </a:r>
            <a:br>
              <a:rPr kumimoji="0" lang="en-IN" sz="600" b="0" i="0" u="none" strike="noStrike" kern="1200" cap="none" spc="-5" normalizeH="0" baseline="0" noProof="0" dirty="0">
                <a:ln>
                  <a:noFill/>
                </a:ln>
                <a:solidFill>
                  <a:prstClr val="black"/>
                </a:solidFill>
                <a:effectLst/>
                <a:uLnTx/>
                <a:uFillTx/>
                <a:ea typeface="+mn-ea"/>
                <a:cs typeface="Calibri"/>
              </a:rPr>
            </a:br>
            <a:r>
              <a:rPr kumimoji="0" lang="en-IN" sz="600" b="1" i="0" u="none" strike="noStrike" kern="1200" cap="none" spc="-5" normalizeH="0" baseline="0" noProof="0" dirty="0">
                <a:ln>
                  <a:noFill/>
                </a:ln>
                <a:solidFill>
                  <a:prstClr val="black"/>
                </a:solidFill>
                <a:effectLst/>
                <a:uLnTx/>
                <a:uFillTx/>
                <a:ea typeface="+mn-ea"/>
                <a:cs typeface="Calibri"/>
              </a:rPr>
              <a:t>.</a:t>
            </a:r>
          </a:p>
        </p:txBody>
      </p:sp>
      <p:grpSp>
        <p:nvGrpSpPr>
          <p:cNvPr id="20" name="Group 19">
            <a:extLst>
              <a:ext uri="{FF2B5EF4-FFF2-40B4-BE49-F238E27FC236}">
                <a16:creationId xmlns:a16="http://schemas.microsoft.com/office/drawing/2014/main" id="{DED7669B-714C-F9C9-689E-3CD5315FCB16}"/>
              </a:ext>
            </a:extLst>
          </p:cNvPr>
          <p:cNvGrpSpPr/>
          <p:nvPr/>
        </p:nvGrpSpPr>
        <p:grpSpPr>
          <a:xfrm>
            <a:off x="2600324" y="1390911"/>
            <a:ext cx="6191511" cy="2806321"/>
            <a:chOff x="172171" y="1437181"/>
            <a:chExt cx="7098513" cy="2888500"/>
          </a:xfrm>
        </p:grpSpPr>
        <p:sp>
          <p:nvSpPr>
            <p:cNvPr id="22" name="Text Box 8">
              <a:extLst>
                <a:ext uri="{FF2B5EF4-FFF2-40B4-BE49-F238E27FC236}">
                  <a16:creationId xmlns:a16="http://schemas.microsoft.com/office/drawing/2014/main" id="{014CE027-2770-79D5-32C4-A704532A3CF8}"/>
                </a:ext>
              </a:extLst>
            </p:cNvPr>
            <p:cNvSpPr txBox="1">
              <a:spLocks noChangeArrowheads="1"/>
            </p:cNvSpPr>
            <p:nvPr/>
          </p:nvSpPr>
          <p:spPr bwMode="auto">
            <a:xfrm>
              <a:off x="3217724" y="2034504"/>
              <a:ext cx="2321985" cy="411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bg2"/>
                </a:buClr>
                <a:buSzPct val="130000"/>
                <a:buFont typeface="Verdana" pitchFamily="34" charset="0"/>
                <a:buChar char="●"/>
                <a:defRPr>
                  <a:solidFill>
                    <a:schemeClr val="tx1"/>
                  </a:solidFill>
                  <a:latin typeface="Arial" charset="0"/>
                  <a:cs typeface="Arial" charset="0"/>
                </a:defRPr>
              </a:lvl1pPr>
              <a:lvl2pPr marL="742950" indent="-285750" eaLnBrk="0" hangingPunct="0">
                <a:spcBef>
                  <a:spcPct val="20000"/>
                </a:spcBef>
                <a:buClr>
                  <a:schemeClr val="tx1"/>
                </a:buClr>
                <a:buFont typeface="Verdana" pitchFamily="34" charset="0"/>
                <a:buChar char="●"/>
                <a:defRPr sz="1600" b="1">
                  <a:solidFill>
                    <a:srgbClr val="596169"/>
                  </a:solidFill>
                  <a:latin typeface="Arial" charset="0"/>
                  <a:cs typeface="Arial" charset="0"/>
                </a:defRPr>
              </a:lvl2pPr>
              <a:lvl3pPr marL="1143000" indent="-228600" eaLnBrk="0" hangingPunct="0">
                <a:spcBef>
                  <a:spcPct val="20000"/>
                </a:spcBef>
                <a:buClr>
                  <a:schemeClr val="hlink"/>
                </a:buClr>
                <a:buChar char="•"/>
                <a:defRPr sz="1600">
                  <a:solidFill>
                    <a:srgbClr val="596169"/>
                  </a:solidFill>
                  <a:latin typeface="Arial" charset="0"/>
                  <a:cs typeface="Arial" charset="0"/>
                </a:defRPr>
              </a:lvl3pPr>
              <a:lvl4pPr marL="1600200" indent="-228600" eaLnBrk="0" hangingPunct="0">
                <a:spcBef>
                  <a:spcPct val="20000"/>
                </a:spcBef>
                <a:buClr>
                  <a:schemeClr val="accent2"/>
                </a:buClr>
                <a:buChar char="•"/>
                <a:defRPr sz="1600">
                  <a:solidFill>
                    <a:srgbClr val="596169"/>
                  </a:solidFill>
                  <a:latin typeface="Arial" charset="0"/>
                  <a:cs typeface="Arial" charset="0"/>
                </a:defRPr>
              </a:lvl4pPr>
              <a:lvl5pPr marL="2057400" indent="-228600" eaLnBrk="0" hangingPunct="0">
                <a:spcBef>
                  <a:spcPct val="20000"/>
                </a:spcBef>
                <a:buClr>
                  <a:schemeClr val="accent2"/>
                </a:buClr>
                <a:buChar char="•"/>
                <a:defRPr sz="1600">
                  <a:solidFill>
                    <a:srgbClr val="596169"/>
                  </a:solidFill>
                  <a:latin typeface="Arial" charset="0"/>
                  <a:cs typeface="Arial" charset="0"/>
                </a:defRPr>
              </a:lvl5pPr>
              <a:lvl6pPr marL="25146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6pPr>
              <a:lvl7pPr marL="29718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7pPr>
              <a:lvl8pPr marL="34290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8pPr>
              <a:lvl9pPr marL="3886200" indent="-228600" eaLnBrk="0" fontAlgn="base" hangingPunct="0">
                <a:spcBef>
                  <a:spcPct val="20000"/>
                </a:spcBef>
                <a:spcAft>
                  <a:spcPct val="0"/>
                </a:spcAft>
                <a:buClr>
                  <a:schemeClr val="accent2"/>
                </a:buClr>
                <a:buChar char="•"/>
                <a:defRPr sz="1600">
                  <a:solidFill>
                    <a:srgbClr val="596169"/>
                  </a:solidFill>
                  <a:latin typeface="Arial" charset="0"/>
                  <a:cs typeface="Arial" charset="0"/>
                </a:defRPr>
              </a:lvl9pPr>
            </a:lstStyle>
            <a:p>
              <a:pPr algn="ctr" defTabSz="457189" eaLnBrk="1" hangingPunct="1">
                <a:spcBef>
                  <a:spcPct val="0"/>
                </a:spcBef>
                <a:buClrTx/>
                <a:buSzTx/>
                <a:buNone/>
                <a:defRPr/>
              </a:pPr>
              <a:r>
                <a:rPr lang="en-US" altLang="en-US" sz="1000" i="1" dirty="0">
                  <a:solidFill>
                    <a:srgbClr val="000000"/>
                  </a:solidFill>
                  <a:latin typeface="Verdana"/>
                </a:rPr>
                <a:t>Acid </a:t>
              </a:r>
              <a:r>
                <a:rPr lang="el-GR" altLang="en-US" sz="1000" i="1" dirty="0">
                  <a:solidFill>
                    <a:srgbClr val="000000"/>
                  </a:solidFill>
                  <a:latin typeface="Verdana"/>
                  <a:cs typeface="Calibri" pitchFamily="34" charset="0"/>
                </a:rPr>
                <a:t>β</a:t>
              </a:r>
              <a:r>
                <a:rPr lang="en-US" altLang="en-US" sz="1000" i="1" dirty="0">
                  <a:solidFill>
                    <a:srgbClr val="000000"/>
                  </a:solidFill>
                  <a:latin typeface="Verdana"/>
                </a:rPr>
                <a:t>-glucosidase</a:t>
              </a:r>
            </a:p>
            <a:p>
              <a:pPr algn="ctr" defTabSz="457189" eaLnBrk="1" hangingPunct="1">
                <a:spcBef>
                  <a:spcPct val="0"/>
                </a:spcBef>
                <a:buClrTx/>
                <a:buSzTx/>
                <a:buNone/>
                <a:defRPr/>
              </a:pPr>
              <a:r>
                <a:rPr lang="en-US" altLang="en-US" sz="1000" i="1" dirty="0">
                  <a:solidFill>
                    <a:srgbClr val="000000"/>
                  </a:solidFill>
                  <a:latin typeface="Verdana"/>
                </a:rPr>
                <a:t>Deficient in Gaucher disease</a:t>
              </a:r>
            </a:p>
          </p:txBody>
        </p:sp>
        <p:sp>
          <p:nvSpPr>
            <p:cNvPr id="26" name="AutoShape 10">
              <a:extLst>
                <a:ext uri="{FF2B5EF4-FFF2-40B4-BE49-F238E27FC236}">
                  <a16:creationId xmlns:a16="http://schemas.microsoft.com/office/drawing/2014/main" id="{47C3A991-4E40-363C-3826-2809DDED2128}"/>
                </a:ext>
              </a:extLst>
            </p:cNvPr>
            <p:cNvSpPr>
              <a:spLocks noChangeArrowheads="1"/>
            </p:cNvSpPr>
            <p:nvPr/>
          </p:nvSpPr>
          <p:spPr bwMode="auto">
            <a:xfrm rot="10800000" flipH="1">
              <a:off x="3346164" y="2722076"/>
              <a:ext cx="2065106" cy="155286"/>
            </a:xfrm>
            <a:prstGeom prst="rightArrow">
              <a:avLst/>
            </a:prstGeom>
            <a:solidFill>
              <a:schemeClr val="accent2"/>
            </a:solidFill>
            <a:ln>
              <a:noFill/>
            </a:ln>
          </p:spPr>
          <p:txBody>
            <a:bodyPr wrap="none" anchor="ctr"/>
            <a:lstStyle/>
            <a:p>
              <a:pPr defTabSz="457189">
                <a:defRPr/>
              </a:pPr>
              <a:endParaRPr lang="en-US" sz="1000" dirty="0">
                <a:solidFill>
                  <a:srgbClr val="000000"/>
                </a:solidFill>
                <a:latin typeface="Verdana"/>
                <a:ea typeface="ＭＳ Ｐゴシック" charset="0"/>
                <a:cs typeface="ＭＳ Ｐゴシック" charset="0"/>
              </a:endParaRPr>
            </a:p>
          </p:txBody>
        </p:sp>
        <p:sp>
          <p:nvSpPr>
            <p:cNvPr id="32" name="Rounded Rectangle 26">
              <a:extLst>
                <a:ext uri="{FF2B5EF4-FFF2-40B4-BE49-F238E27FC236}">
                  <a16:creationId xmlns:a16="http://schemas.microsoft.com/office/drawing/2014/main" id="{88AF71F8-B1C5-5EFC-31C6-AC908BDCFD11}"/>
                </a:ext>
              </a:extLst>
            </p:cNvPr>
            <p:cNvSpPr/>
            <p:nvPr/>
          </p:nvSpPr>
          <p:spPr bwMode="auto">
            <a:xfrm>
              <a:off x="1093619" y="3870044"/>
              <a:ext cx="2055979" cy="455637"/>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err="1">
                  <a:solidFill>
                    <a:prstClr val="white"/>
                  </a:solidFill>
                  <a:latin typeface="Verdana"/>
                </a:rPr>
                <a:t>Glucosylsphingosine</a:t>
              </a:r>
              <a:r>
                <a:rPr lang="en-US" sz="1000">
                  <a:solidFill>
                    <a:prstClr val="white"/>
                  </a:solidFill>
                  <a:latin typeface="Verdana"/>
                </a:rPr>
                <a:t> (Lyso-GL-1)</a:t>
              </a:r>
            </a:p>
          </p:txBody>
        </p:sp>
        <p:sp>
          <p:nvSpPr>
            <p:cNvPr id="33" name="Rounded Rectangle 20">
              <a:extLst>
                <a:ext uri="{FF2B5EF4-FFF2-40B4-BE49-F238E27FC236}">
                  <a16:creationId xmlns:a16="http://schemas.microsoft.com/office/drawing/2014/main" id="{A3577B22-C170-B20F-263A-8811108A7FF2}"/>
                </a:ext>
              </a:extLst>
            </p:cNvPr>
            <p:cNvSpPr/>
            <p:nvPr/>
          </p:nvSpPr>
          <p:spPr bwMode="auto">
            <a:xfrm>
              <a:off x="1093618" y="2574782"/>
              <a:ext cx="2055980" cy="455637"/>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a:solidFill>
                    <a:prstClr val="white"/>
                  </a:solidFill>
                  <a:latin typeface="Verdana"/>
                </a:rPr>
                <a:t>Glucosylceramide </a:t>
              </a:r>
              <a:br>
                <a:rPr lang="en-US" sz="1000">
                  <a:solidFill>
                    <a:prstClr val="white"/>
                  </a:solidFill>
                  <a:latin typeface="Verdana"/>
                </a:rPr>
              </a:br>
              <a:r>
                <a:rPr lang="en-US" sz="1000">
                  <a:solidFill>
                    <a:prstClr val="white"/>
                  </a:solidFill>
                  <a:latin typeface="Verdana"/>
                </a:rPr>
                <a:t>(GL-1)</a:t>
              </a:r>
            </a:p>
          </p:txBody>
        </p:sp>
        <p:sp>
          <p:nvSpPr>
            <p:cNvPr id="34" name="Rounded Rectangle 21">
              <a:extLst>
                <a:ext uri="{FF2B5EF4-FFF2-40B4-BE49-F238E27FC236}">
                  <a16:creationId xmlns:a16="http://schemas.microsoft.com/office/drawing/2014/main" id="{36B3575A-C0AC-7338-2325-804AF13EA33E}"/>
                </a:ext>
              </a:extLst>
            </p:cNvPr>
            <p:cNvSpPr/>
            <p:nvPr/>
          </p:nvSpPr>
          <p:spPr bwMode="auto">
            <a:xfrm>
              <a:off x="5476111" y="2654998"/>
              <a:ext cx="1794573" cy="289441"/>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anchor="ctr">
              <a:spAutoFit/>
            </a:bodyPr>
            <a:lstStyle/>
            <a:p>
              <a:pPr algn="ctr" defTabSz="457189">
                <a:defRPr/>
              </a:pPr>
              <a:r>
                <a:rPr lang="en-US" sz="1000">
                  <a:solidFill>
                    <a:prstClr val="white"/>
                  </a:solidFill>
                  <a:latin typeface="Verdana"/>
                </a:rPr>
                <a:t>Ceramide + Glucose</a:t>
              </a:r>
            </a:p>
          </p:txBody>
        </p:sp>
        <p:sp>
          <p:nvSpPr>
            <p:cNvPr id="35" name="TextBox 34">
              <a:extLst>
                <a:ext uri="{FF2B5EF4-FFF2-40B4-BE49-F238E27FC236}">
                  <a16:creationId xmlns:a16="http://schemas.microsoft.com/office/drawing/2014/main" id="{A016B453-1C14-F41E-E5F8-6D8528073F76}"/>
                </a:ext>
              </a:extLst>
            </p:cNvPr>
            <p:cNvSpPr txBox="1"/>
            <p:nvPr/>
          </p:nvSpPr>
          <p:spPr>
            <a:xfrm>
              <a:off x="455920" y="3295262"/>
              <a:ext cx="1473822" cy="261610"/>
            </a:xfrm>
            <a:prstGeom prst="rect">
              <a:avLst/>
            </a:prstGeom>
            <a:noFill/>
          </p:spPr>
          <p:txBody>
            <a:bodyPr wrap="square" rtlCol="0">
              <a:spAutoFit/>
            </a:bodyPr>
            <a:lstStyle/>
            <a:p>
              <a:pPr algn="ctr" defTabSz="457189">
                <a:defRPr/>
              </a:pPr>
              <a:r>
                <a:rPr lang="en-US" sz="1000" i="1">
                  <a:solidFill>
                    <a:prstClr val="black"/>
                  </a:solidFill>
                  <a:latin typeface="Verdana"/>
                </a:rPr>
                <a:t>Acid ceramidase</a:t>
              </a:r>
            </a:p>
          </p:txBody>
        </p:sp>
        <p:sp>
          <p:nvSpPr>
            <p:cNvPr id="38" name="AutoShape 10">
              <a:extLst>
                <a:ext uri="{FF2B5EF4-FFF2-40B4-BE49-F238E27FC236}">
                  <a16:creationId xmlns:a16="http://schemas.microsoft.com/office/drawing/2014/main" id="{092B4542-07B8-7605-5CCE-2E81CBFB2FF0}"/>
                </a:ext>
              </a:extLst>
            </p:cNvPr>
            <p:cNvSpPr>
              <a:spLocks noChangeArrowheads="1"/>
            </p:cNvSpPr>
            <p:nvPr/>
          </p:nvSpPr>
          <p:spPr bwMode="auto">
            <a:xfrm rot="16200000" flipH="1">
              <a:off x="1722226" y="2012062"/>
              <a:ext cx="798764" cy="246232"/>
            </a:xfrm>
            <a:prstGeom prst="rightArrow">
              <a:avLst/>
            </a:prstGeom>
            <a:solidFill>
              <a:schemeClr val="accent2"/>
            </a:solidFill>
            <a:ln>
              <a:noFill/>
            </a:ln>
          </p:spPr>
          <p:txBody>
            <a:bodyPr wrap="none" anchor="ctr"/>
            <a:lstStyle/>
            <a:p>
              <a:pPr defTabSz="457189">
                <a:defRPr/>
              </a:pPr>
              <a:endParaRPr lang="en-US" sz="1000">
                <a:solidFill>
                  <a:srgbClr val="000000"/>
                </a:solidFill>
                <a:latin typeface="Verdana"/>
                <a:ea typeface="ＭＳ Ｐゴシック" charset="0"/>
                <a:cs typeface="ＭＳ Ｐゴシック" charset="0"/>
              </a:endParaRPr>
            </a:p>
          </p:txBody>
        </p:sp>
        <p:sp>
          <p:nvSpPr>
            <p:cNvPr id="40" name="TextBox 39">
              <a:extLst>
                <a:ext uri="{FF2B5EF4-FFF2-40B4-BE49-F238E27FC236}">
                  <a16:creationId xmlns:a16="http://schemas.microsoft.com/office/drawing/2014/main" id="{495ACE19-09AB-8F74-61DD-57B9B0EB8E72}"/>
                </a:ext>
              </a:extLst>
            </p:cNvPr>
            <p:cNvSpPr txBox="1"/>
            <p:nvPr/>
          </p:nvSpPr>
          <p:spPr>
            <a:xfrm>
              <a:off x="172171" y="1904346"/>
              <a:ext cx="1723262" cy="411827"/>
            </a:xfrm>
            <a:prstGeom prst="rect">
              <a:avLst/>
            </a:prstGeom>
            <a:noFill/>
          </p:spPr>
          <p:txBody>
            <a:bodyPr wrap="square" rtlCol="0">
              <a:spAutoFit/>
            </a:bodyPr>
            <a:lstStyle/>
            <a:p>
              <a:pPr algn="ctr" defTabSz="457189">
                <a:defRPr/>
              </a:pPr>
              <a:r>
                <a:rPr lang="en-US" sz="1000" b="1" i="1">
                  <a:solidFill>
                    <a:srgbClr val="D515B9">
                      <a:lumMod val="10000"/>
                    </a:srgbClr>
                  </a:solidFill>
                  <a:latin typeface="Verdana"/>
                </a:rPr>
                <a:t>Glucosylceramide </a:t>
              </a:r>
            </a:p>
            <a:p>
              <a:pPr algn="ctr" defTabSz="457189">
                <a:defRPr/>
              </a:pPr>
              <a:r>
                <a:rPr lang="en-US" sz="1000" b="1" i="1">
                  <a:solidFill>
                    <a:srgbClr val="D515B9">
                      <a:lumMod val="10000"/>
                    </a:srgbClr>
                  </a:solidFill>
                  <a:latin typeface="Verdana"/>
                </a:rPr>
                <a:t>synthase</a:t>
              </a:r>
            </a:p>
          </p:txBody>
        </p:sp>
        <p:sp>
          <p:nvSpPr>
            <p:cNvPr id="41" name="Rounded Rectangle 23">
              <a:extLst>
                <a:ext uri="{FF2B5EF4-FFF2-40B4-BE49-F238E27FC236}">
                  <a16:creationId xmlns:a16="http://schemas.microsoft.com/office/drawing/2014/main" id="{34A28426-1293-9719-55A2-202EADE431AF}"/>
                </a:ext>
              </a:extLst>
            </p:cNvPr>
            <p:cNvSpPr/>
            <p:nvPr/>
          </p:nvSpPr>
          <p:spPr bwMode="auto">
            <a:xfrm>
              <a:off x="1093618" y="1437181"/>
              <a:ext cx="2055980" cy="289441"/>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spAutoFit/>
            </a:bodyPr>
            <a:lstStyle/>
            <a:p>
              <a:pPr algn="ctr" defTabSz="457189">
                <a:defRPr/>
              </a:pPr>
              <a:r>
                <a:rPr lang="en-US" sz="1000" dirty="0">
                  <a:solidFill>
                    <a:prstClr val="white"/>
                  </a:solidFill>
                  <a:latin typeface="Verdana"/>
                </a:rPr>
                <a:t>Ceramide + Glucose</a:t>
              </a:r>
            </a:p>
          </p:txBody>
        </p:sp>
      </p:grpSp>
      <p:sp>
        <p:nvSpPr>
          <p:cNvPr id="45" name="Flowchart: Alternate Process 44">
            <a:extLst>
              <a:ext uri="{FF2B5EF4-FFF2-40B4-BE49-F238E27FC236}">
                <a16:creationId xmlns:a16="http://schemas.microsoft.com/office/drawing/2014/main" id="{D2640545-7E37-C0E2-48B3-F069C508FBEB}"/>
              </a:ext>
            </a:extLst>
          </p:cNvPr>
          <p:cNvSpPr/>
          <p:nvPr/>
        </p:nvSpPr>
        <p:spPr bwMode="auto">
          <a:xfrm>
            <a:off x="7561398" y="1367252"/>
            <a:ext cx="957155" cy="321512"/>
          </a:xfrm>
          <a:prstGeom prst="flowChartAlternateProcess">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89">
              <a:defRPr/>
            </a:pPr>
            <a:r>
              <a:rPr lang="en-US" sz="1400" b="1">
                <a:solidFill>
                  <a:prstClr val="white"/>
                </a:solidFill>
                <a:latin typeface="Verdana"/>
              </a:rPr>
              <a:t>ERT</a:t>
            </a:r>
          </a:p>
        </p:txBody>
      </p:sp>
      <p:sp>
        <p:nvSpPr>
          <p:cNvPr id="46" name="Bent Arrow 29">
            <a:extLst>
              <a:ext uri="{FF2B5EF4-FFF2-40B4-BE49-F238E27FC236}">
                <a16:creationId xmlns:a16="http://schemas.microsoft.com/office/drawing/2014/main" id="{B8014D2E-3A24-3F55-CAA5-57EE94ED8DC1}"/>
              </a:ext>
            </a:extLst>
          </p:cNvPr>
          <p:cNvSpPr/>
          <p:nvPr/>
        </p:nvSpPr>
        <p:spPr>
          <a:xfrm rot="16200000" flipH="1">
            <a:off x="6495675" y="1084688"/>
            <a:ext cx="520852" cy="1295783"/>
          </a:xfrm>
          <a:prstGeom prst="bentArrow">
            <a:avLst>
              <a:gd name="adj1" fmla="val 15224"/>
              <a:gd name="adj2" fmla="val 25000"/>
              <a:gd name="adj3" fmla="val 25000"/>
              <a:gd name="adj4" fmla="val 4375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600">
              <a:solidFill>
                <a:prstClr val="black"/>
              </a:solidFill>
              <a:latin typeface="Verdana"/>
            </a:endParaRPr>
          </a:p>
        </p:txBody>
      </p:sp>
      <p:cxnSp>
        <p:nvCxnSpPr>
          <p:cNvPr id="47" name="Straight Arrow Connector 46">
            <a:extLst>
              <a:ext uri="{FF2B5EF4-FFF2-40B4-BE49-F238E27FC236}">
                <a16:creationId xmlns:a16="http://schemas.microsoft.com/office/drawing/2014/main" id="{51C1E664-975B-1A31-B8D7-4CD7CBCC8CCF}"/>
              </a:ext>
            </a:extLst>
          </p:cNvPr>
          <p:cNvCxnSpPr>
            <a:cxnSpLocks/>
          </p:cNvCxnSpPr>
          <p:nvPr/>
        </p:nvCxnSpPr>
        <p:spPr>
          <a:xfrm>
            <a:off x="4329500" y="2971579"/>
            <a:ext cx="0" cy="749873"/>
          </a:xfrm>
          <a:prstGeom prst="straightConnector1">
            <a:avLst/>
          </a:prstGeom>
          <a:ln>
            <a:solidFill>
              <a:schemeClr val="accent2"/>
            </a:solidFill>
            <a:prstDash val="dash"/>
            <a:tailEnd type="arrow"/>
          </a:ln>
        </p:spPr>
        <p:style>
          <a:lnRef idx="3">
            <a:schemeClr val="accent5"/>
          </a:lnRef>
          <a:fillRef idx="0">
            <a:schemeClr val="accent5"/>
          </a:fillRef>
          <a:effectRef idx="2">
            <a:schemeClr val="accent5"/>
          </a:effectRef>
          <a:fontRef idx="minor">
            <a:schemeClr val="tx1"/>
          </a:fontRef>
        </p:style>
      </p:cxnSp>
      <p:sp>
        <p:nvSpPr>
          <p:cNvPr id="4" name="Multiplication Sign 6">
            <a:extLst>
              <a:ext uri="{FF2B5EF4-FFF2-40B4-BE49-F238E27FC236}">
                <a16:creationId xmlns:a16="http://schemas.microsoft.com/office/drawing/2014/main" id="{DD8533DC-C6B2-4872-5619-27A34C0D91B3}"/>
              </a:ext>
            </a:extLst>
          </p:cNvPr>
          <p:cNvSpPr/>
          <p:nvPr/>
        </p:nvSpPr>
        <p:spPr>
          <a:xfrm>
            <a:off x="5997493" y="2842166"/>
            <a:ext cx="543782" cy="540351"/>
          </a:xfrm>
          <a:prstGeom prst="mathMultiply">
            <a:avLst/>
          </a:prstGeom>
          <a:pattFill prst="pct5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none" lIns="45720" rIns="45720" rtlCol="0" anchor="ctr"/>
          <a:lstStyle/>
          <a:p>
            <a:pPr algn="ctr"/>
            <a:endParaRPr lang="en-US" sz="900" b="1" dirty="0">
              <a:solidFill>
                <a:schemeClr val="tx1"/>
              </a:solidFill>
            </a:endParaRPr>
          </a:p>
        </p:txBody>
      </p:sp>
      <p:sp>
        <p:nvSpPr>
          <p:cNvPr id="5" name="object 23">
            <a:extLst>
              <a:ext uri="{FF2B5EF4-FFF2-40B4-BE49-F238E27FC236}">
                <a16:creationId xmlns:a16="http://schemas.microsoft.com/office/drawing/2014/main" id="{1EDD7B51-AE24-B4F8-43BA-48493EEEF2C3}"/>
              </a:ext>
            </a:extLst>
          </p:cNvPr>
          <p:cNvSpPr txBox="1">
            <a:spLocks/>
          </p:cNvSpPr>
          <p:nvPr/>
        </p:nvSpPr>
        <p:spPr>
          <a:xfrm>
            <a:off x="2600324" y="4695829"/>
            <a:ext cx="4691124" cy="461665"/>
          </a:xfrm>
          <a:prstGeom prst="rect">
            <a:avLst/>
          </a:prstGeom>
        </p:spPr>
        <p:txBody>
          <a:bodyPr vert="horz" wrap="square" lIns="0" tIns="0" rIns="0" bIns="0"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IN" sz="600" b="1" spc="-5" dirty="0" err="1">
                <a:cs typeface="Calibri"/>
              </a:rPr>
              <a:t>Imiglucerase</a:t>
            </a:r>
            <a:r>
              <a:rPr lang="en-IN" sz="600" b="1" spc="-5" dirty="0">
                <a:cs typeface="Calibri"/>
              </a:rPr>
              <a:t> has received marketing authorization in the United States for treatment of adults and </a:t>
            </a:r>
            <a:r>
              <a:rPr lang="en-IN" sz="600" b="1" spc="-5" dirty="0" err="1">
                <a:cs typeface="Calibri"/>
              </a:rPr>
              <a:t>pediatric</a:t>
            </a:r>
            <a:r>
              <a:rPr lang="en-IN" sz="600" b="1" spc="-5" dirty="0">
                <a:cs typeface="Calibri"/>
              </a:rPr>
              <a:t> patients 2 years of age and older with type 1 Gaucher disease. This material is for scientific purposes only and is intended only for healthcare practitioners and payers.  Investigational use for Gaucher disease type 3 is being evaluated based on real-world evidence analyses. </a:t>
            </a:r>
            <a:br>
              <a:rPr lang="en-IN" sz="500" b="1" spc="-5" dirty="0">
                <a:cs typeface="Calibri"/>
              </a:rPr>
            </a:br>
            <a:endParaRPr kumimoji="0" lang="en-IN" sz="600" b="0" i="0" u="none" strike="noStrike" kern="1200" cap="none" spc="-5" normalizeH="0" baseline="0" noProof="0" dirty="0">
              <a:ln>
                <a:noFill/>
              </a:ln>
              <a:solidFill>
                <a:prstClr val="black"/>
              </a:solidFill>
              <a:effectLst/>
              <a:uLnTx/>
              <a:uFillTx/>
              <a:ea typeface="+mn-ea"/>
              <a:cs typeface="Calibri"/>
            </a:endParaRPr>
          </a:p>
        </p:txBody>
      </p:sp>
    </p:spTree>
    <p:custDataLst>
      <p:tags r:id="rId1"/>
    </p:custDataLst>
    <p:extLst>
      <p:ext uri="{BB962C8B-B14F-4D97-AF65-F5344CB8AC3E}">
        <p14:creationId xmlns:p14="http://schemas.microsoft.com/office/powerpoint/2010/main" val="2178689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ags/tag2.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heme/theme1.xml><?xml version="1.0" encoding="utf-8"?>
<a:theme xmlns:a="http://schemas.openxmlformats.org/drawingml/2006/main" name="Sanofi">
  <a:themeElements>
    <a:clrScheme name="Sanofi (Optimized)">
      <a:dk1>
        <a:sysClr val="windowText" lastClr="000000"/>
      </a:dk1>
      <a:lt1>
        <a:sysClr val="window" lastClr="FFFFFF"/>
      </a:lt1>
      <a:dk2>
        <a:srgbClr val="F4F2F6"/>
      </a:dk2>
      <a:lt2>
        <a:srgbClr val="F5F5F5"/>
      </a:lt2>
      <a:accent1>
        <a:srgbClr val="23004C"/>
      </a:accent1>
      <a:accent2>
        <a:srgbClr val="7A00E6"/>
      </a:accent2>
      <a:accent3>
        <a:srgbClr val="268500"/>
      </a:accent3>
      <a:accent4>
        <a:srgbClr val="DA3A16"/>
      </a:accent4>
      <a:accent5>
        <a:srgbClr val="D515B9"/>
      </a:accent5>
      <a:accent6>
        <a:srgbClr val="007FAD"/>
      </a:accent6>
      <a:hlink>
        <a:srgbClr val="7A00E6"/>
      </a:hlink>
      <a:folHlink>
        <a:srgbClr val="23004C"/>
      </a:folHlink>
    </a:clrScheme>
    <a:fontScheme name="00. Sanofi System">
      <a:majorFont>
        <a:latin typeface="Verdana"/>
        <a:ea typeface=""/>
        <a:cs typeface=""/>
      </a:majorFont>
      <a:minorFont>
        <a:latin typeface="Verdana"/>
        <a:ea typeface=""/>
        <a:cs typeface=""/>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RECURRING_EVENT_SLIDES" id="{BDFB1661-1CD1-4AC8-B239-3554DE684CC7}" vid="{6F655AB5-40D2-48E0-9AC9-B20227F9396C}"/>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2458D69558ABB4A90B81D7E046ED1D8" ma:contentTypeVersion="14" ma:contentTypeDescription="Create a new document." ma:contentTypeScope="" ma:versionID="c318acb4a230178bc6911e1bde72981d">
  <xsd:schema xmlns:xsd="http://www.w3.org/2001/XMLSchema" xmlns:xs="http://www.w3.org/2001/XMLSchema" xmlns:p="http://schemas.microsoft.com/office/2006/metadata/properties" xmlns:ns2="3246fe7f-c9ec-47e0-b070-d91e567f56fb" xmlns:ns3="0d8d956a-da39-40a4-955a-e5a4371bc409" targetNamespace="http://schemas.microsoft.com/office/2006/metadata/properties" ma:root="true" ma:fieldsID="dbd5531119c20331e7bc1a58dba6eb2a" ns2:_="" ns3:_="">
    <xsd:import namespace="3246fe7f-c9ec-47e0-b070-d91e567f56fb"/>
    <xsd:import namespace="0d8d956a-da39-40a4-955a-e5a4371bc409"/>
    <xsd:element name="properties">
      <xsd:complexType>
        <xsd:sequence>
          <xsd:element name="documentManagement">
            <xsd:complexType>
              <xsd:all>
                <xsd:element ref="ns2:MediaServiceMetadata" minOccurs="0"/>
                <xsd:element ref="ns2:MediaServiceFastMetadata" minOccurs="0"/>
                <xsd:element ref="ns2:MediaLengthInSeconds" minOccurs="0"/>
                <xsd:element ref="ns2:MediaServiceDateTaken" minOccurs="0"/>
                <xsd:element ref="ns2:MediaServiceObjectDetectorVersions" minOccurs="0"/>
                <xsd:element ref="ns2:MediaServiceGenerationTime" minOccurs="0"/>
                <xsd:element ref="ns2:MediaServiceEventHashCode" minOccurs="0"/>
                <xsd:element ref="ns2:MediaServiceSearchProperties" minOccurs="0"/>
                <xsd:element ref="ns2:lcf76f155ced4ddcb4097134ff3c332f" minOccurs="0"/>
                <xsd:element ref="ns3:TaxCatchAll" minOccurs="0"/>
                <xsd:element ref="ns3:SharedWithUsers" minOccurs="0"/>
                <xsd:element ref="ns3:SharedWithDetail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246fe7f-c9ec-47e0-b070-d91e567f56f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MediaLengthInSeconds" ma:hidden="true" ma:internalName="MediaLengthInSeconds" ma:readOnly="true">
      <xsd:simpleType>
        <xsd:restriction base="dms:Unknown"/>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SearchProperties" ma:index="15" nillable="true" ma:displayName="MediaServiceSearchProperties" ma:hidden="true" ma:internalName="MediaServiceSearchProperties" ma:readOnly="true">
      <xsd:simpleType>
        <xsd:restriction base="dms:Note"/>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4fb0b088-da3c-47ed-872c-fc1360427ae0" ma:termSetId="09814cd3-568e-fe90-9814-8d621ff8fb84" ma:anchorId="fba54fb3-c3e1-fe81-a776-ca4b69148c4d" ma:open="true" ma:isKeyword="false">
      <xsd:complexType>
        <xsd:sequence>
          <xsd:element ref="pc:Terms" minOccurs="0" maxOccurs="1"/>
        </xsd:sequence>
      </xsd:complex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0d8d956a-da39-40a4-955a-e5a4371bc409"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f99b403a-a484-40cf-9f30-ff48226dd835}" ma:internalName="TaxCatchAll" ma:showField="CatchAllData" ma:web="0d8d956a-da39-40a4-955a-e5a4371bc409">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haredWithUsers xmlns="0d8d956a-da39-40a4-955a-e5a4371bc409">
      <UserInfo>
        <DisplayName>Birajdar, Zuber /IN</DisplayName>
        <AccountId>18</AccountId>
        <AccountType/>
      </UserInfo>
    </SharedWithUsers>
    <lcf76f155ced4ddcb4097134ff3c332f xmlns="3246fe7f-c9ec-47e0-b070-d91e567f56fb">
      <Terms xmlns="http://schemas.microsoft.com/office/infopath/2007/PartnerControls"/>
    </lcf76f155ced4ddcb4097134ff3c332f>
    <TaxCatchAll xmlns="0d8d956a-da39-40a4-955a-e5a4371bc409"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1A3FEE8-4296-4B41-8291-2D973A5A1E7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246fe7f-c9ec-47e0-b070-d91e567f56fb"/>
    <ds:schemaRef ds:uri="0d8d956a-da39-40a4-955a-e5a4371bc409"/>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37B58BE-5C3A-4840-A409-4EB32649CC53}">
  <ds:schemaRefs>
    <ds:schemaRef ds:uri="http://purl.org/dc/dcmitype/"/>
    <ds:schemaRef ds:uri="http://www.w3.org/XML/1998/namespace"/>
    <ds:schemaRef ds:uri="http://schemas.openxmlformats.org/package/2006/metadata/core-properties"/>
    <ds:schemaRef ds:uri="http://purl.org/dc/elements/1.1/"/>
    <ds:schemaRef ds:uri="0d8d956a-da39-40a4-955a-e5a4371bc409"/>
    <ds:schemaRef ds:uri="http://schemas.microsoft.com/office/2006/documentManagement/types"/>
    <ds:schemaRef ds:uri="3246fe7f-c9ec-47e0-b070-d91e567f56fb"/>
    <ds:schemaRef ds:uri="http://schemas.microsoft.com/office/2006/metadata/properties"/>
    <ds:schemaRef ds:uri="http://schemas.microsoft.com/office/infopath/2007/PartnerControls"/>
    <ds:schemaRef ds:uri="http://purl.org/dc/terms/"/>
  </ds:schemaRefs>
</ds:datastoreItem>
</file>

<file path=customXml/itemProps3.xml><?xml version="1.0" encoding="utf-8"?>
<ds:datastoreItem xmlns:ds="http://schemas.openxmlformats.org/officeDocument/2006/customXml" ds:itemID="{68D289C8-FCBD-47D6-A28B-8CD4E8BB355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Recurring event V.1 220623</Template>
  <TotalTime>22858</TotalTime>
  <Words>9699</Words>
  <Application>Microsoft Office PowerPoint</Application>
  <PresentationFormat>On-screen Show (16:9)</PresentationFormat>
  <Paragraphs>1016</Paragraphs>
  <Slides>45</Slides>
  <Notes>7</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45</vt:i4>
      </vt:variant>
    </vt:vector>
  </HeadingPairs>
  <TitlesOfParts>
    <vt:vector size="55" baseType="lpstr">
      <vt:lpstr>MS Mincho</vt:lpstr>
      <vt:lpstr>Arial</vt:lpstr>
      <vt:lpstr>Calibri</vt:lpstr>
      <vt:lpstr>Calibri Light</vt:lpstr>
      <vt:lpstr>Georgia</vt:lpstr>
      <vt:lpstr>Roboto</vt:lpstr>
      <vt:lpstr>Sanofi Sans 3 Regular</vt:lpstr>
      <vt:lpstr>Times New Roman</vt:lpstr>
      <vt:lpstr>Verdana</vt:lpstr>
      <vt:lpstr>Sanofi</vt:lpstr>
      <vt:lpstr>Rare Diseases Pipeline</vt:lpstr>
      <vt:lpstr>IMPORTANT INFORMATION</vt:lpstr>
      <vt:lpstr>PowerPoint Presentation</vt:lpstr>
      <vt:lpstr>Avalglucosidase alfa*</vt:lpstr>
      <vt:lpstr>Avalglucosidase alfa*</vt:lpstr>
      <vt:lpstr>Avalglucosidase alfa*</vt:lpstr>
      <vt:lpstr>Avalglucosidase alfa*</vt:lpstr>
      <vt:lpstr>PowerPoint Presentation</vt:lpstr>
      <vt:lpstr>Imiglucerase</vt:lpstr>
      <vt:lpstr>Imiglucerase</vt:lpstr>
      <vt:lpstr>Imiglucerase</vt:lpstr>
      <vt:lpstr>Imiglucerase</vt:lpstr>
      <vt:lpstr>PowerPoint Presentation</vt:lpstr>
      <vt:lpstr>Venglustat</vt:lpstr>
      <vt:lpstr>Venglustat</vt:lpstr>
      <vt:lpstr>Venglustat</vt:lpstr>
      <vt:lpstr>Venglustat</vt:lpstr>
      <vt:lpstr>Venglustat</vt:lpstr>
      <vt:lpstr>PowerPoint Presentation</vt:lpstr>
      <vt:lpstr>Venglustat</vt:lpstr>
      <vt:lpstr>Venglustat</vt:lpstr>
      <vt:lpstr>Venglustat</vt:lpstr>
      <vt:lpstr>Venglustat</vt:lpstr>
      <vt:lpstr>Venglustat</vt:lpstr>
      <vt:lpstr>Venglustat</vt:lpstr>
      <vt:lpstr>Venglustat</vt:lpstr>
      <vt:lpstr>Venglustat</vt:lpstr>
      <vt:lpstr>PowerPoint Presentation</vt:lpstr>
      <vt:lpstr>SAR446268</vt:lpstr>
      <vt:lpstr>SAR446268</vt:lpstr>
      <vt:lpstr>SAR446268</vt:lpstr>
      <vt:lpstr>SAR446268</vt:lpstr>
      <vt:lpstr>PowerPoint Presentation</vt:lpstr>
      <vt:lpstr>Efdoralprin alfa</vt:lpstr>
      <vt:lpstr>Efdoralprin alfa</vt:lpstr>
      <vt:lpstr>Efdoralprin alfa</vt:lpstr>
      <vt:lpstr>Efdoralprin alfa</vt:lpstr>
      <vt:lpstr>PowerPoint Presentation</vt:lpstr>
      <vt:lpstr>Frexalimab, or Brivekimig, or Rilzabrutinib</vt:lpstr>
      <vt:lpstr>Frexalimab, or Brivekimig, or Rilzabrutinib</vt:lpstr>
      <vt:lpstr>Frexalimab,or Brivekimig, or Rilzabrutinib</vt:lpstr>
      <vt:lpstr>Frexalimab,or Brivekimig, or Rilzabrutinib</vt:lpstr>
      <vt:lpstr>Frexalimab, or Brivekimig, or Rilzabrutinib</vt:lpstr>
      <vt:lpstr>References</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Shakthi, Sai /IN</dc:creator>
  <cp:lastModifiedBy>Mohapatra, Jiban /IN</cp:lastModifiedBy>
  <cp:revision>163</cp:revision>
  <cp:lastPrinted>2025-09-05T01:39:25Z</cp:lastPrinted>
  <dcterms:created xsi:type="dcterms:W3CDTF">2022-08-18T09:21:55Z</dcterms:created>
  <dcterms:modified xsi:type="dcterms:W3CDTF">2025-09-24T06:41:39Z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0x010100C2458D69558ABB4A90B81D7E046ED1D8</vt:lpwstr>
  </property>
  <property fmtid="{D5CDD505-2E9C-101B-9397-08002B2CF9AE}" pid="3" name="MSIP_Label_9e3dcb88-8425-4e1d-b1a3-bd5572915bbc_Enabled">
    <vt:lpwstr>true</vt:lpwstr>
  </property>
  <property fmtid="{D5CDD505-2E9C-101B-9397-08002B2CF9AE}" pid="4" name="MSIP_Label_9e3dcb88-8425-4e1d-b1a3-bd5572915bbc_SetDate">
    <vt:lpwstr>2023-03-15T03:55:53Z</vt:lpwstr>
  </property>
  <property fmtid="{D5CDD505-2E9C-101B-9397-08002B2CF9AE}" pid="5" name="MSIP_Label_9e3dcb88-8425-4e1d-b1a3-bd5572915bbc_Method">
    <vt:lpwstr>Standard</vt:lpwstr>
  </property>
  <property fmtid="{D5CDD505-2E9C-101B-9397-08002B2CF9AE}" pid="6" name="MSIP_Label_9e3dcb88-8425-4e1d-b1a3-bd5572915bbc_Name">
    <vt:lpwstr>Internal</vt:lpwstr>
  </property>
  <property fmtid="{D5CDD505-2E9C-101B-9397-08002B2CF9AE}" pid="7" name="MSIP_Label_9e3dcb88-8425-4e1d-b1a3-bd5572915bbc_SiteId">
    <vt:lpwstr>aca3c8d6-aa71-4e1a-a10e-03572fc58c0b</vt:lpwstr>
  </property>
  <property fmtid="{D5CDD505-2E9C-101B-9397-08002B2CF9AE}" pid="8" name="MSIP_Label_9e3dcb88-8425-4e1d-b1a3-bd5572915bbc_ActionId">
    <vt:lpwstr>325ff894-5f02-419c-9f2e-8f7569310369</vt:lpwstr>
  </property>
  <property fmtid="{D5CDD505-2E9C-101B-9397-08002B2CF9AE}" pid="9" name="MSIP_Label_9e3dcb88-8425-4e1d-b1a3-bd5572915bbc_ContentBits">
    <vt:lpwstr>1</vt:lpwstr>
  </property>
  <property fmtid="{D5CDD505-2E9C-101B-9397-08002B2CF9AE}" pid="10" name="ClassificationContentMarkingHeaderLocations">
    <vt:lpwstr>Sanofi:5</vt:lpwstr>
  </property>
  <property fmtid="{D5CDD505-2E9C-101B-9397-08002B2CF9AE}" pid="11" name="ClassificationContentMarkingHeaderText">
    <vt:lpwstr>Internal</vt:lpwstr>
  </property>
  <property fmtid="{D5CDD505-2E9C-101B-9397-08002B2CF9AE}" pid="12" name="xd_ProgID">
    <vt:lpwstr/>
  </property>
  <property fmtid="{D5CDD505-2E9C-101B-9397-08002B2CF9AE}" pid="13" name="ComplianceAssetId">
    <vt:lpwstr/>
  </property>
  <property fmtid="{D5CDD505-2E9C-101B-9397-08002B2CF9AE}" pid="14" name="TemplateUrl">
    <vt:lpwstr/>
  </property>
  <property fmtid="{D5CDD505-2E9C-101B-9397-08002B2CF9AE}" pid="15" name="_ExtendedDescription">
    <vt:lpwstr/>
  </property>
  <property fmtid="{D5CDD505-2E9C-101B-9397-08002B2CF9AE}" pid="16" name="TriggerFlowInfo">
    <vt:lpwstr/>
  </property>
  <property fmtid="{D5CDD505-2E9C-101B-9397-08002B2CF9AE}" pid="17" name="xd_Signature">
    <vt:lpwstr/>
  </property>
  <property fmtid="{D5CDD505-2E9C-101B-9397-08002B2CF9AE}" pid="18" name="Order">
    <vt:r8>1100</vt:r8>
  </property>
  <property fmtid="{D5CDD505-2E9C-101B-9397-08002B2CF9AE}" pid="19" name="SharedWithUsers">
    <vt:lpwstr>18;#Birajdar, Zuber /IN</vt:lpwstr>
  </property>
  <property fmtid="{D5CDD505-2E9C-101B-9397-08002B2CF9AE}" pid="20" name="MediaServiceImageTags">
    <vt:lpwstr/>
  </property>
</Properties>
</file>